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989" y="-4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649EDD8-DA67-442F-90DB-338E03D891BB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DEF46EDC-FD25-4C65-87C0-E84F3730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11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4-H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797">
            <a:off x="638781" y="1221751"/>
            <a:ext cx="3658301" cy="22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Part 2: </a:t>
            </a:r>
            <a:br>
              <a:rPr lang="en-US" dirty="0" smtClean="0"/>
            </a:br>
            <a:r>
              <a:rPr lang="en-US" dirty="0" smtClean="0"/>
              <a:t>	4-h Projects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>
                <a:latin typeface="+mj-lt"/>
              </a:rPr>
              <a:t>Goals in projects: which ones did you achieve?</a:t>
            </a:r>
          </a:p>
          <a:p>
            <a:r>
              <a:rPr lang="en-US" cap="none" dirty="0" smtClean="0">
                <a:latin typeface="+mj-lt"/>
              </a:rPr>
              <a:t>What would you do differently if you were to do it again?</a:t>
            </a:r>
          </a:p>
          <a:p>
            <a:r>
              <a:rPr lang="en-US" cap="none" dirty="0" smtClean="0">
                <a:latin typeface="+mj-lt"/>
              </a:rPr>
              <a:t>Skills learned in 4-H</a:t>
            </a:r>
            <a:endParaRPr lang="en-US" cap="none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cap="none" dirty="0" smtClean="0">
                <a:latin typeface="+mj-lt"/>
              </a:rPr>
              <a:t>Financing project if needed?</a:t>
            </a:r>
          </a:p>
          <a:p>
            <a:r>
              <a:rPr lang="en-US" cap="none" dirty="0" smtClean="0">
                <a:latin typeface="+mj-lt"/>
              </a:rPr>
              <a:t>Was there anyone that was extremely helpful to you and why?</a:t>
            </a:r>
            <a:endParaRPr lang="en-US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6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Part 3:</a:t>
            </a:r>
            <a:br>
              <a:rPr lang="en-US" dirty="0" smtClean="0"/>
            </a:br>
            <a:r>
              <a:rPr lang="en-US" dirty="0" smtClean="0"/>
              <a:t>	leadership and 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/>
              <a:t>How has 4-H helped you become better leader and citizen?</a:t>
            </a:r>
          </a:p>
          <a:p>
            <a:r>
              <a:rPr lang="en-US" cap="none" dirty="0" smtClean="0"/>
              <a:t>Leadership roles and citizenship projects you been involved in?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cap="none" dirty="0" smtClean="0"/>
              <a:t>How did you work with others to contribute to community or school?</a:t>
            </a:r>
          </a:p>
          <a:p>
            <a:r>
              <a:rPr lang="en-US" cap="none" dirty="0" smtClean="0"/>
              <a:t>What did you learn working with others through leadership roles?</a:t>
            </a:r>
          </a:p>
          <a:p>
            <a:endParaRPr 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21915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Part 4:</a:t>
            </a:r>
            <a:br>
              <a:rPr lang="en-US" dirty="0" smtClean="0"/>
            </a:br>
            <a:r>
              <a:rPr lang="en-US" dirty="0" smtClean="0"/>
              <a:t>			impact on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>
                <a:latin typeface="+mj-lt"/>
              </a:rPr>
              <a:t>Relationships you’ve had with your 4-H leaders?</a:t>
            </a:r>
          </a:p>
          <a:p>
            <a:r>
              <a:rPr lang="en-US" cap="none" dirty="0" smtClean="0">
                <a:latin typeface="+mj-lt"/>
              </a:rPr>
              <a:t>How has 4-H changed how you feel about yourself?</a:t>
            </a:r>
          </a:p>
          <a:p>
            <a:r>
              <a:rPr lang="en-US" cap="none" dirty="0" smtClean="0">
                <a:latin typeface="+mj-lt"/>
              </a:rPr>
              <a:t>How has your participation influenced your school or career goals?</a:t>
            </a:r>
          </a:p>
          <a:p>
            <a:endParaRPr lang="en-US" cap="none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cap="none" dirty="0" smtClean="0"/>
              <a:t>What has being in 4-H meant to you?</a:t>
            </a:r>
          </a:p>
          <a:p>
            <a:r>
              <a:rPr lang="en-US" cap="none" dirty="0" smtClean="0"/>
              <a:t>How has 4-H helped you develop your spark?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4h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8" y="1232834"/>
            <a:ext cx="2856566" cy="28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DARLING" panose="02000000000000000000" pitchFamily="2" charset="0"/>
              </a:rPr>
              <a:t>My 4-h story</a:t>
            </a:r>
            <a:endParaRPr lang="en-US" dirty="0">
              <a:latin typeface="AR DARLING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3"/>
                </a:solidFill>
                <a:latin typeface="AR DARLING" panose="02000000000000000000" pitchFamily="2" charset="0"/>
              </a:rPr>
              <a:t>	</a:t>
            </a:r>
            <a:r>
              <a:rPr lang="en-US" sz="3200" b="1" cap="none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gives the reader an opportunity to get to know the 4-H member: </a:t>
            </a:r>
          </a:p>
          <a:p>
            <a:pPr marL="0" indent="0">
              <a:buNone/>
            </a:pPr>
            <a:endParaRPr lang="en-US" sz="3200" b="1" cap="none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cap="none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activities</a:t>
            </a:r>
          </a:p>
          <a:p>
            <a:r>
              <a:rPr lang="en-US" sz="3200" b="1" cap="none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r>
              <a:rPr lang="en-US" sz="3200" b="1" cap="none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experiences</a:t>
            </a:r>
          </a:p>
          <a:p>
            <a:r>
              <a:rPr lang="en-US" sz="3200" b="1" cap="none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in the 4-H program and in the school as well as in the community.</a:t>
            </a:r>
          </a:p>
          <a:p>
            <a:endParaRPr lang="en-US" b="1" dirty="0"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accent3"/>
                </a:solidFill>
              </a:rPr>
              <a:t>Formatting: Word count</a:t>
            </a:r>
            <a:br>
              <a:rPr lang="en-US" u="sng" dirty="0" smtClean="0">
                <a:solidFill>
                  <a:schemeClr val="accent3"/>
                </a:solidFill>
              </a:rPr>
            </a:b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862" y="2466807"/>
            <a:ext cx="3310128" cy="5762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Juniors </a:t>
            </a:r>
          </a:p>
          <a:p>
            <a:r>
              <a:rPr lang="en-US" dirty="0" smtClean="0"/>
              <a:t>Ages 9-10</a:t>
            </a:r>
          </a:p>
          <a:p>
            <a:r>
              <a:rPr lang="en-US" dirty="0" smtClean="0"/>
              <a:t>(or 1</a:t>
            </a:r>
            <a:r>
              <a:rPr lang="en-US" baseline="30000" dirty="0" smtClean="0"/>
              <a:t>st</a:t>
            </a:r>
            <a:r>
              <a:rPr lang="en-US" dirty="0" smtClean="0"/>
              <a:t> yr. member)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5567" y="3240741"/>
            <a:ext cx="1976717" cy="16002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sz="3600" dirty="0"/>
          </a:p>
          <a:p>
            <a:r>
              <a:rPr lang="en-US" sz="3600" dirty="0" smtClean="0"/>
              <a:t> </a:t>
            </a:r>
            <a:r>
              <a:rPr lang="en-US" sz="5100" dirty="0" smtClean="0"/>
              <a:t>250-500</a:t>
            </a:r>
          </a:p>
          <a:p>
            <a:r>
              <a:rPr lang="en-US" sz="5100" dirty="0" smtClean="0"/>
              <a:t> words</a:t>
            </a:r>
            <a:endParaRPr lang="en-US" sz="5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Intermediates</a:t>
            </a:r>
          </a:p>
          <a:p>
            <a:r>
              <a:rPr lang="en-US" dirty="0" smtClean="0"/>
              <a:t>Ages 11-13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5056093" y="3043069"/>
            <a:ext cx="1532965" cy="233151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500-1000</a:t>
            </a:r>
          </a:p>
          <a:p>
            <a:r>
              <a:rPr lang="en-US" sz="2400" dirty="0" smtClean="0"/>
              <a:t> words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Seniors</a:t>
            </a:r>
          </a:p>
          <a:p>
            <a:r>
              <a:rPr lang="en-US" dirty="0" smtClean="0"/>
              <a:t>Ages 14-19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770380" y="3043068"/>
            <a:ext cx="3310128" cy="233151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 1000-2000</a:t>
            </a:r>
          </a:p>
          <a:p>
            <a:r>
              <a:rPr lang="en-US" sz="2400" dirty="0" smtClean="0"/>
              <a:t>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3"/>
                </a:solidFill>
              </a:rPr>
              <a:t>Formatting Guidelines</a:t>
            </a: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Spacing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be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Double spaced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Sided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b="1" cap="none" dirty="0" smtClean="0">
                <a:latin typeface="Garamond" panose="02020404030301010803" pitchFamily="18" charset="0"/>
              </a:rPr>
              <a:t>Print single or double-sided</a:t>
            </a:r>
          </a:p>
          <a:p>
            <a:r>
              <a:rPr lang="en-US" sz="2400" b="1" cap="none" dirty="0" smtClean="0">
                <a:latin typeface="Garamond" panose="02020404030301010803" pitchFamily="18" charset="0"/>
              </a:rPr>
              <a:t>You decide</a:t>
            </a:r>
            <a:endParaRPr lang="en-US" sz="2400" b="1" cap="none" dirty="0">
              <a:latin typeface="Garamond" panose="020204040303010108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to read font such as </a:t>
            </a:r>
          </a:p>
          <a:p>
            <a:r>
              <a:rPr lang="en-US" sz="2400" b="1" cap="none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Times new roman</a:t>
            </a:r>
          </a:p>
          <a:p>
            <a:r>
              <a:rPr lang="en-US" sz="2400" b="1" cap="non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</a:p>
          <a:p>
            <a:r>
              <a:rPr lang="en-US" sz="2400" b="1" cap="none" dirty="0" smtClean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Garamond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cap="none" dirty="0" smtClean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Size:  12 to 14 point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846" y="5647765"/>
            <a:ext cx="30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margins: 1 ½ inch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 to score higher on a record book,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evaluators are looking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appropriate word counts?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any personal learning experiences in your projects.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beginning or advanced leadership experiences and activities working with other members.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examples of experiences working with others on citizenship or community service projects</a:t>
            </a:r>
          </a:p>
          <a:p>
            <a:r>
              <a:rPr lang="en-US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overall growth and share sparks both inside and outside of 4-H.</a:t>
            </a:r>
            <a:endParaRPr lang="en-US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8" y="717176"/>
            <a:ext cx="1452283" cy="108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8046" y="605117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>
                <a:latin typeface="AR ESSENCE" panose="02000000000000000000" pitchFamily="2" charset="0"/>
              </a:rPr>
              <a:t>Sparks </a:t>
            </a:r>
            <a:r>
              <a:rPr lang="en-US" sz="2800" dirty="0">
                <a:latin typeface="AR ESSENCE" panose="02000000000000000000" pitchFamily="2" charset="0"/>
              </a:rPr>
              <a:t>are passions and skills that are meaningful and motivating to you. If you do or are something in 4-H or your life that brings you great joy AND you use that thing to make a positive difference in the world—then that’s your Spark!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2" y="3282773"/>
            <a:ext cx="3025587" cy="20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5329" y="1458343"/>
            <a:ext cx="6575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 JULIAN" panose="02000000000000000000" pitchFamily="2" charset="0"/>
                <a:cs typeface="Times New Roman" panose="02020603050405020304" pitchFamily="18" charset="0"/>
              </a:rPr>
              <a:t>This is also the section where you would put any challenges you had in 4-H or something you are super proud of since you can’t list it in your P.D.R.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 JULIAN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challenge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0" y="1719716"/>
            <a:ext cx="220606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oud 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540" y="1551155"/>
            <a:ext cx="1665830" cy="21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81" y="2138082"/>
            <a:ext cx="922111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latin typeface="Franklin Gothic Medium" panose="020B0603020102020204" pitchFamily="34" charset="0"/>
              </a:rPr>
              <a:t>Pick a theme and build the story around that theme </a:t>
            </a:r>
          </a:p>
          <a:p>
            <a:r>
              <a:rPr lang="en-US" sz="2400" dirty="0" smtClean="0">
                <a:latin typeface="Franklin Gothic Medium" panose="020B0603020102020204" pitchFamily="34" charset="0"/>
              </a:rPr>
              <a:t>so the story flows. If you are having trouble, you can look</a:t>
            </a:r>
          </a:p>
          <a:p>
            <a:r>
              <a:rPr lang="en-US" sz="2400" dirty="0" smtClean="0">
                <a:latin typeface="Franklin Gothic Medium" panose="020B0603020102020204" pitchFamily="34" charset="0"/>
              </a:rPr>
              <a:t> at the manual and find part 1, 2, 3, and 4 that can help you</a:t>
            </a:r>
          </a:p>
          <a:p>
            <a:r>
              <a:rPr lang="en-US" sz="2400" dirty="0" smtClean="0">
                <a:latin typeface="Franklin Gothic Medium" panose="020B0603020102020204" pitchFamily="34" charset="0"/>
              </a:rPr>
              <a:t> if you get stuck</a:t>
            </a:r>
            <a:r>
              <a:rPr lang="en-US" dirty="0" smtClean="0">
                <a:latin typeface="Franklin Gothic Medium" panose="020B0603020102020204" pitchFamily="34" charset="0"/>
              </a:rPr>
              <a:t>.  (Page 17 in manual)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*</a:t>
            </a:r>
            <a:r>
              <a:rPr lang="en-US" dirty="0" smtClean="0">
                <a:latin typeface="Franklin Gothic Medium" panose="020B0603020102020204" pitchFamily="34" charset="0"/>
              </a:rPr>
              <a:t>Remember it is more important that you tell your story than answer each bullet fully.</a:t>
            </a:r>
          </a:p>
          <a:p>
            <a:r>
              <a:rPr lang="en-US" dirty="0" smtClean="0">
                <a:latin typeface="Franklin Gothic Medium" panose="020B0603020102020204" pitchFamily="34" charset="0"/>
              </a:rPr>
              <a:t> Just make sure to use the content wanted on county evaluation worksheets.</a:t>
            </a:r>
          </a:p>
          <a:p>
            <a:endParaRPr lang="en-US" dirty="0" smtClean="0">
              <a:latin typeface="Franklin Gothic Medium" panose="020B0603020102020204" pitchFamily="34" charset="0"/>
            </a:endParaRPr>
          </a:p>
          <a:p>
            <a:r>
              <a:rPr lang="en-US" dirty="0" smtClean="0">
                <a:latin typeface="Franklin Gothic Medium" panose="020B0603020102020204" pitchFamily="34" charset="0"/>
              </a:rPr>
              <a:t>Avoid focusing on awards….focus on your experiences, challenges, and what you’ve learned.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18" y="235951"/>
            <a:ext cx="3121152" cy="1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 Part 1:</a:t>
            </a:r>
            <a:br>
              <a:rPr lang="en-US" dirty="0" smtClean="0"/>
            </a:br>
            <a:r>
              <a:rPr lang="en-US" dirty="0" smtClean="0"/>
              <a:t>			    about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5257" y="2096286"/>
            <a:ext cx="5088714" cy="3311189"/>
          </a:xfrm>
        </p:spPr>
        <p:txBody>
          <a:bodyPr/>
          <a:lstStyle/>
          <a:p>
            <a:endParaRPr lang="en-US" dirty="0" smtClean="0"/>
          </a:p>
          <a:p>
            <a:r>
              <a:rPr lang="en-US" cap="none" dirty="0" smtClean="0"/>
              <a:t>Sparks: interest or passions be?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49465" y="2096285"/>
            <a:ext cx="5086538" cy="3311189"/>
          </a:xfrm>
        </p:spPr>
        <p:txBody>
          <a:bodyPr/>
          <a:lstStyle/>
          <a:p>
            <a:endParaRPr lang="en-US" dirty="0" smtClean="0"/>
          </a:p>
          <a:p>
            <a:r>
              <a:rPr lang="en-US" cap="none" dirty="0" smtClean="0"/>
              <a:t>Future plans 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0233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19022</TotalTime>
  <Words>278</Words>
  <Application>Microsoft Office PowerPoint</Application>
  <PresentationFormat>Custom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Main Event</vt:lpstr>
      <vt:lpstr>My 4-H story</vt:lpstr>
      <vt:lpstr>My 4-h story</vt:lpstr>
      <vt:lpstr>Formatting: Word count </vt:lpstr>
      <vt:lpstr>Formatting Guidelines</vt:lpstr>
      <vt:lpstr>  to score higher on a record book,   evaluators are looking for…</vt:lpstr>
      <vt:lpstr>PowerPoint Presentation</vt:lpstr>
      <vt:lpstr>PowerPoint Presentation</vt:lpstr>
      <vt:lpstr>PowerPoint Presentation</vt:lpstr>
      <vt:lpstr>     Part 1:        about you </vt:lpstr>
      <vt:lpstr>    Part 2:   4-h Projects and activities</vt:lpstr>
      <vt:lpstr>    Part 3:  leadership and citizenship</vt:lpstr>
      <vt:lpstr>    Part 4:    impact on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4-H story</dc:title>
  <dc:creator>Josh Firks</dc:creator>
  <cp:lastModifiedBy>Linda</cp:lastModifiedBy>
  <cp:revision>42</cp:revision>
  <cp:lastPrinted>2017-01-20T21:28:41Z</cp:lastPrinted>
  <dcterms:created xsi:type="dcterms:W3CDTF">2016-11-16T16:27:55Z</dcterms:created>
  <dcterms:modified xsi:type="dcterms:W3CDTF">2017-01-20T21:53:26Z</dcterms:modified>
</cp:coreProperties>
</file>