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pptx" ContentType="image/pptx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2"/>
  </p:notesMasterIdLst>
  <p:sldIdLst>
    <p:sldId id="285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32" d="100"/>
          <a:sy n="132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4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89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7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157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1157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95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85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1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911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1963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85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3040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2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26FF42-3CE8-BB4E-B118-BB97E684CC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12B791-44AA-FF49-B6BC-286DB3AD01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ANR_NPIslide_mast.png">
            <a:extLst>
              <a:ext uri="{FF2B5EF4-FFF2-40B4-BE49-F238E27FC236}">
                <a16:creationId xmlns:a16="http://schemas.microsoft.com/office/drawing/2014/main" id="{06BFCCD5-1943-CA40-B8F3-DBC3E1BCFB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794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:a16="http://schemas.microsoft.com/office/drawing/2014/main" id="{3B94CD0C-C82C-C649-8119-145D553D4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1908" y="522815"/>
            <a:ext cx="6172201" cy="2067986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/>
              <a:t>NPI Brown Bag Seminar Series</a:t>
            </a:r>
            <a:endParaRPr lang="en-US" sz="2700" b="1" dirty="0">
              <a:cs typeface="Calibri"/>
            </a:endParaRPr>
          </a:p>
          <a:p>
            <a:pPr marL="0" indent="0" algn="ctr">
              <a:buNone/>
            </a:pPr>
            <a:endParaRPr lang="en-US" sz="3000" b="1" dirty="0">
              <a:cs typeface="Calibri"/>
            </a:endParaRPr>
          </a:p>
          <a:p>
            <a:pPr algn="ctr">
              <a:buNone/>
            </a:pPr>
            <a:r>
              <a:rPr lang="en-US" b="1" dirty="0"/>
              <a:t>Building on low-income consumer perspectives and practices to inform healthy retail interventions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algn="ctr">
              <a:buNone/>
            </a:pPr>
            <a:r>
              <a:rPr lang="en-US" dirty="0" smtClean="0"/>
              <a:t>Sridharshi Hewawitharana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1500" dirty="0" smtClean="0"/>
              <a:t>Research </a:t>
            </a:r>
            <a:r>
              <a:rPr lang="en-US" sz="1500" dirty="0"/>
              <a:t>Data </a:t>
            </a:r>
            <a:r>
              <a:rPr lang="en-US" sz="1500" dirty="0" smtClean="0"/>
              <a:t>Analyst, Nutrition </a:t>
            </a:r>
            <a:r>
              <a:rPr lang="en-US" sz="1500" dirty="0"/>
              <a:t>Policy Institute</a:t>
            </a:r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r>
              <a:rPr lang="en-US" altLang="en-US" sz="2400" b="1" dirty="0" smtClean="0">
                <a:ea typeface="ＭＳ Ｐゴシック"/>
              </a:rPr>
              <a:t>Thursday</a:t>
            </a:r>
            <a:r>
              <a:rPr lang="en-US" altLang="en-US" sz="2400" b="1" dirty="0">
                <a:ea typeface="ＭＳ Ｐゴシック"/>
              </a:rPr>
              <a:t>, </a:t>
            </a:r>
            <a:r>
              <a:rPr lang="en-US" altLang="en-US" sz="2400" b="1" dirty="0" smtClean="0">
                <a:ea typeface="ＭＳ Ｐゴシック"/>
              </a:rPr>
              <a:t>November 21</a:t>
            </a:r>
            <a:r>
              <a:rPr lang="en-US" altLang="en-US" sz="2400" b="1" baseline="30000" dirty="0" smtClean="0">
                <a:ea typeface="ＭＳ Ｐゴシック"/>
              </a:rPr>
              <a:t>s</a:t>
            </a:r>
            <a:r>
              <a:rPr lang="en-US" altLang="en-US" sz="2400" b="1" baseline="30000" dirty="0">
                <a:ea typeface="ＭＳ Ｐゴシック"/>
              </a:rPr>
              <a:t>t</a:t>
            </a:r>
            <a:r>
              <a:rPr lang="en-US" altLang="en-US" sz="2400" b="1" dirty="0" smtClean="0">
                <a:ea typeface="ＭＳ Ｐゴシック"/>
              </a:rPr>
              <a:t>, </a:t>
            </a:r>
            <a:r>
              <a:rPr lang="en-US" altLang="en-US" sz="2400" b="1" dirty="0">
                <a:ea typeface="ＭＳ Ｐゴシック"/>
              </a:rPr>
              <a:t>2019</a:t>
            </a:r>
            <a:endParaRPr lang="en-US" altLang="en-US" sz="1200" dirty="0">
              <a:ea typeface="ＭＳ Ｐゴシック"/>
              <a:cs typeface="Calibri"/>
            </a:endParaRPr>
          </a:p>
          <a:p>
            <a:pPr marL="0" indent="0" algn="ctr">
              <a:buNone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http://npi.ucanr.edu • Twitter @UCNPI</a:t>
            </a:r>
          </a:p>
        </p:txBody>
      </p:sp>
    </p:spTree>
    <p:extLst>
      <p:ext uri="{BB962C8B-B14F-4D97-AF65-F5344CB8AC3E}">
        <p14:creationId xmlns:p14="http://schemas.microsoft.com/office/powerpoint/2010/main" val="29095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q8Ndqp9-0Mb3Eh8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GfO3YFIg__iyZsB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rePsS0pq_8g9fD5K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5khbGcWn8kPy_iM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k3Wyq8kPGfFP3iYH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k3eMw8KFUvsGjets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b3Gzd6LcnobqFpR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LoEIQOR8bfP6yxW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_sTefGViSHMIgxD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jivDOL2vJwncgGn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CSfGslrF_QGwacKh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-WhsoWz4hegOod5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095C9TQAHEDf-CLv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boFKsuY7SpSZuLC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9S-SyRHLVXIHUIZ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9Q6W849MpCOUKyI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f0V3V2LSeoeNpUg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ecLHMg6t90DOvd5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m0D9fzxPARX0ZYp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Ia-lwed_LhdVIcs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jNuAkGNEx0SH_YrXS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CVD_9wm1zcZsnaFs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OHSNKxCUdXeI7ek7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CamykRMZKVu1wUdv_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RXixQFM5-wfkWEo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bGNOZeGLtnAkqMs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bMYC9Va5meyEnTC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oxE5e75mGoqRcCUh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Rslide_NPI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D68C3ECBAD74A8DDCE3AD5BFF72BE" ma:contentTypeVersion="12" ma:contentTypeDescription="Create a new document." ma:contentTypeScope="" ma:versionID="8544775959268662290fab02c8b60341">
  <xsd:schema xmlns:xsd="http://www.w3.org/2001/XMLSchema" xmlns:xs="http://www.w3.org/2001/XMLSchema" xmlns:p="http://schemas.microsoft.com/office/2006/metadata/properties" xmlns:ns2="e36a13dc-6699-40e3-86af-831e45271109" xmlns:ns3="8fc79098-08d5-44cc-957f-9a92d77b35af" targetNamespace="http://schemas.microsoft.com/office/2006/metadata/properties" ma:root="true" ma:fieldsID="97f291e095c067cdbb0a3c45d4651417" ns2:_="" ns3:_="">
    <xsd:import namespace="e36a13dc-6699-40e3-86af-831e45271109"/>
    <xsd:import namespace="8fc79098-08d5-44cc-957f-9a92d77b3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a13dc-6699-40e3-86af-831e45271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9098-08d5-44cc-957f-9a92d77b35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340F0-2CFC-46B7-8EA7-D6593C68B2FF}"/>
</file>

<file path=customXml/itemProps2.xml><?xml version="1.0" encoding="utf-8"?>
<ds:datastoreItem xmlns:ds="http://schemas.openxmlformats.org/officeDocument/2006/customXml" ds:itemID="{B0073AF1-218A-4344-A2C4-443D61394315}"/>
</file>

<file path=customXml/itemProps3.xml><?xml version="1.0" encoding="utf-8"?>
<ds:datastoreItem xmlns:ds="http://schemas.openxmlformats.org/officeDocument/2006/customXml" ds:itemID="{61AA35DB-7037-4126-8A99-A32B7E18551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On-screen Show (16:9)</PresentationFormat>
  <Paragraphs>36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Office Theme</vt:lpstr>
      <vt:lpstr>ANRslide_NPI_2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Nicole Vital</cp:lastModifiedBy>
  <cp:revision>3</cp:revision>
  <dcterms:created xsi:type="dcterms:W3CDTF">2019-07-10T16:57:07Z</dcterms:created>
  <dcterms:modified xsi:type="dcterms:W3CDTF">2019-11-21T18:11:40Z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0x010100D89D68C3ECBAD74A8DDCE3AD5BFF72BE</vt:lpwstr>
  </property>
</Properties>
</file>