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6"/>
  </p:notesMasterIdLst>
  <p:sldIdLst>
    <p:sldId id="276" r:id="rId5"/>
    <p:sldId id="283" r:id="rId6"/>
    <p:sldId id="284" r:id="rId7"/>
    <p:sldId id="256" r:id="rId8"/>
    <p:sldId id="257" r:id="rId9"/>
    <p:sldId id="258" r:id="rId10"/>
    <p:sldId id="260" r:id="rId11"/>
    <p:sldId id="261" r:id="rId12"/>
    <p:sldId id="262" r:id="rId13"/>
    <p:sldId id="263" r:id="rId14"/>
    <p:sldId id="265" r:id="rId15"/>
    <p:sldId id="266" r:id="rId16"/>
    <p:sldId id="264" r:id="rId17"/>
    <p:sldId id="267" r:id="rId18"/>
    <p:sldId id="268" r:id="rId19"/>
    <p:sldId id="277" r:id="rId20"/>
    <p:sldId id="278" r:id="rId21"/>
    <p:sldId id="279" r:id="rId22"/>
    <p:sldId id="280" r:id="rId23"/>
    <p:sldId id="281" r:id="rId24"/>
    <p:sldId id="28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A800"/>
    <a:srgbClr val="FBB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3031" autoAdjust="0"/>
  </p:normalViewPr>
  <p:slideViewPr>
    <p:cSldViewPr snapToGrid="0">
      <p:cViewPr varScale="1">
        <p:scale>
          <a:sx n="92" d="100"/>
          <a:sy n="92" d="100"/>
        </p:scale>
        <p:origin x="1314" y="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5D482B-C10D-4E77-8E79-5CBD46C246BA}" type="datetimeFigureOut">
              <a:rPr lang="en-US" smtClean="0"/>
              <a:t>10/29/2018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DB767A-5937-408A-97DA-4D41051B0EDC}" type="slidenum">
              <a:rPr lang="en-US" smtClean="0"/>
              <a:t>‹#›</a:t>
            </a:fld>
            <a:endParaRPr lang="en-US"/>
          </a:p>
        </p:txBody>
      </p:sp>
    </p:spTree>
    <p:extLst>
      <p:ext uri="{BB962C8B-B14F-4D97-AF65-F5344CB8AC3E}">
        <p14:creationId xmlns:p14="http://schemas.microsoft.com/office/powerpoint/2010/main" val="447017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a:ln/>
        </p:spPr>
      </p:sp>
      <p:sp>
        <p:nvSpPr>
          <p:cNvPr id="819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390771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3" indent="-181243">
              <a:buFont typeface="Arial" panose="020B0604020202020204" pitchFamily="34" charset="0"/>
              <a:buChar char="•"/>
            </a:pPr>
            <a:r>
              <a:rPr lang="en-US" dirty="0" smtClean="0"/>
              <a:t>MFA protects</a:t>
            </a:r>
            <a:r>
              <a:rPr lang="en-US" baseline="0" dirty="0" smtClean="0"/>
              <a:t> you from having your access hijacked via phishing or some other account theft.</a:t>
            </a:r>
          </a:p>
          <a:p>
            <a:pPr marL="181243" indent="-181243">
              <a:buFont typeface="Arial" panose="020B0604020202020204" pitchFamily="34" charset="0"/>
              <a:buChar char="•"/>
            </a:pPr>
            <a:r>
              <a:rPr lang="en-US" baseline="0" dirty="0" smtClean="0"/>
              <a:t>Hackers will not have the second form of authentication to complete the process.</a:t>
            </a:r>
          </a:p>
          <a:p>
            <a:pPr marL="181243" indent="-181243">
              <a:buFont typeface="Arial" panose="020B0604020202020204" pitchFamily="34" charset="0"/>
              <a:buChar char="•"/>
            </a:pPr>
            <a:r>
              <a:rPr lang="en-US" baseline="0" dirty="0" smtClean="0"/>
              <a:t>It protects ANR from having our systems and websites compromised by a hacked account.</a:t>
            </a:r>
          </a:p>
          <a:p>
            <a:pPr marL="181243" indent="-181243">
              <a:buFont typeface="Arial" panose="020B0604020202020204" pitchFamily="34" charset="0"/>
              <a:buChar char="•"/>
            </a:pPr>
            <a:r>
              <a:rPr lang="en-US" baseline="0" dirty="0" smtClean="0"/>
              <a:t>Duo is simple to set up and use and offers several ways to authenticate. </a:t>
            </a:r>
          </a:p>
          <a:p>
            <a:pPr marL="181243" indent="-181243">
              <a:buFont typeface="Arial" panose="020B0604020202020204" pitchFamily="34" charset="0"/>
              <a:buChar char="•"/>
            </a:pPr>
            <a:endParaRPr lang="en-US" baseline="0" dirty="0" smtClean="0"/>
          </a:p>
          <a:p>
            <a:pPr defTabSz="483315">
              <a:defRPr/>
            </a:pPr>
            <a:r>
              <a:rPr lang="en-US" baseline="0" dirty="0" smtClean="0"/>
              <a:t>&gt;&gt;&gt;Next slide&gt;&gt;&gt;</a:t>
            </a:r>
          </a:p>
          <a:p>
            <a:endParaRPr lang="en-US" dirty="0"/>
          </a:p>
        </p:txBody>
      </p:sp>
      <p:sp>
        <p:nvSpPr>
          <p:cNvPr id="4" name="Slide Number Placeholder 3"/>
          <p:cNvSpPr>
            <a:spLocks noGrp="1"/>
          </p:cNvSpPr>
          <p:nvPr>
            <p:ph type="sldNum" sz="quarter" idx="10"/>
          </p:nvPr>
        </p:nvSpPr>
        <p:spPr/>
        <p:txBody>
          <a:bodyPr/>
          <a:lstStyle/>
          <a:p>
            <a:fld id="{40DB767A-5937-408A-97DA-4D41051B0EDC}" type="slidenum">
              <a:rPr lang="en-US" smtClean="0"/>
              <a:t>11</a:t>
            </a:fld>
            <a:endParaRPr lang="en-US"/>
          </a:p>
        </p:txBody>
      </p:sp>
    </p:spTree>
    <p:extLst>
      <p:ext uri="{BB962C8B-B14F-4D97-AF65-F5344CB8AC3E}">
        <p14:creationId xmlns:p14="http://schemas.microsoft.com/office/powerpoint/2010/main" val="2040487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3" indent="-181243">
              <a:buFont typeface="Arial" panose="020B0604020202020204" pitchFamily="34" charset="0"/>
              <a:buChar char="•"/>
            </a:pPr>
            <a:r>
              <a:rPr lang="en-US" dirty="0" smtClean="0"/>
              <a:t>Mobile phones, tablets,</a:t>
            </a:r>
            <a:r>
              <a:rPr lang="en-US" baseline="0" dirty="0" smtClean="0"/>
              <a:t> and Apple watch are among the devices supported by Duo. And it doesn’t take up much space on your device.</a:t>
            </a:r>
          </a:p>
          <a:p>
            <a:pPr marL="181243" indent="-181243">
              <a:buFont typeface="Arial" panose="020B0604020202020204" pitchFamily="34" charset="0"/>
              <a:buChar char="•"/>
            </a:pPr>
            <a:r>
              <a:rPr lang="en-US" baseline="0" dirty="0" smtClean="0"/>
              <a:t>You can host multiple Duo access needs in one app. For example, you only need one Duo app to manage your access for UC Davis, UCOP and anyone else who uses Duo.</a:t>
            </a:r>
          </a:p>
          <a:p>
            <a:pPr marL="181243" indent="-181243">
              <a:buFont typeface="Arial" panose="020B0604020202020204" pitchFamily="34" charset="0"/>
              <a:buChar char="•"/>
            </a:pPr>
            <a:r>
              <a:rPr lang="en-US" baseline="0" dirty="0" smtClean="0"/>
              <a:t>As previously mentioned, Duo will call you or send you a code or use your landline to authenticate in the way which works best for you.</a:t>
            </a:r>
          </a:p>
          <a:p>
            <a:pPr marL="181243" indent="-181243">
              <a:buFont typeface="Arial" panose="020B0604020202020204" pitchFamily="34" charset="0"/>
              <a:buChar char="•"/>
            </a:pPr>
            <a:r>
              <a:rPr lang="en-US" baseline="0" dirty="0" smtClean="0"/>
              <a:t>Also, physical tokens which connect directly to your computers will be available for purchase soon.</a:t>
            </a:r>
          </a:p>
          <a:p>
            <a:pPr marL="181243" indent="-181243">
              <a:buFont typeface="Arial" panose="020B0604020202020204" pitchFamily="34" charset="0"/>
              <a:buChar char="•"/>
            </a:pPr>
            <a:r>
              <a:rPr lang="en-US" baseline="0" dirty="0" smtClean="0"/>
              <a:t>And if you lose or forget your device or token, you can quickly set up Duo on an alternate device or token, or request assistance from IT.</a:t>
            </a:r>
          </a:p>
          <a:p>
            <a:pPr marL="181243" indent="-181243">
              <a:buFont typeface="Arial" panose="020B0604020202020204" pitchFamily="34" charset="0"/>
              <a:buChar char="•"/>
            </a:pPr>
            <a:endParaRPr lang="en-US" baseline="0" dirty="0" smtClean="0"/>
          </a:p>
          <a:p>
            <a:pPr defTabSz="483315">
              <a:defRPr/>
            </a:pPr>
            <a:r>
              <a:rPr lang="en-US" baseline="0" dirty="0" smtClean="0"/>
              <a:t>&gt;&gt;&gt;Next slide&gt;&gt;&gt;</a:t>
            </a:r>
          </a:p>
          <a:p>
            <a:endParaRPr lang="en-US" dirty="0"/>
          </a:p>
        </p:txBody>
      </p:sp>
      <p:sp>
        <p:nvSpPr>
          <p:cNvPr id="4" name="Slide Number Placeholder 3"/>
          <p:cNvSpPr>
            <a:spLocks noGrp="1"/>
          </p:cNvSpPr>
          <p:nvPr>
            <p:ph type="sldNum" sz="quarter" idx="10"/>
          </p:nvPr>
        </p:nvSpPr>
        <p:spPr/>
        <p:txBody>
          <a:bodyPr/>
          <a:lstStyle/>
          <a:p>
            <a:fld id="{40DB767A-5937-408A-97DA-4D41051B0EDC}" type="slidenum">
              <a:rPr lang="en-US" smtClean="0"/>
              <a:t>12</a:t>
            </a:fld>
            <a:endParaRPr lang="en-US"/>
          </a:p>
        </p:txBody>
      </p:sp>
    </p:spTree>
    <p:extLst>
      <p:ext uri="{BB962C8B-B14F-4D97-AF65-F5344CB8AC3E}">
        <p14:creationId xmlns:p14="http://schemas.microsoft.com/office/powerpoint/2010/main" val="1280120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3" indent="-181243">
              <a:buFont typeface="Arial" panose="020B0604020202020204" pitchFamily="34" charset="0"/>
              <a:buChar char="•"/>
            </a:pPr>
            <a:r>
              <a:rPr lang="en-US" dirty="0" smtClean="0"/>
              <a:t>If you use</a:t>
            </a:r>
            <a:r>
              <a:rPr lang="en-US" baseline="0" dirty="0" smtClean="0"/>
              <a:t> systems at UCOP, you may have already set up Duo.</a:t>
            </a:r>
          </a:p>
          <a:p>
            <a:pPr marL="181243" indent="-181243">
              <a:buFont typeface="Arial" panose="020B0604020202020204" pitchFamily="34" charset="0"/>
              <a:buChar char="•"/>
            </a:pPr>
            <a:r>
              <a:rPr lang="en-US" baseline="0" dirty="0" smtClean="0"/>
              <a:t>UC Davis is mandating use of Duo in the coming months.</a:t>
            </a:r>
          </a:p>
          <a:p>
            <a:pPr marL="181243" indent="-181243">
              <a:buFont typeface="Arial" panose="020B0604020202020204" pitchFamily="34" charset="0"/>
              <a:buChar char="•"/>
            </a:pPr>
            <a:r>
              <a:rPr lang="en-US" baseline="0" dirty="0" smtClean="0"/>
              <a:t>Other locations will follow.</a:t>
            </a:r>
          </a:p>
          <a:p>
            <a:pPr marL="181243" indent="-181243">
              <a:buFont typeface="Arial" panose="020B0604020202020204" pitchFamily="34" charset="0"/>
              <a:buChar char="•"/>
            </a:pPr>
            <a:endParaRPr lang="en-US" baseline="0" dirty="0" smtClean="0"/>
          </a:p>
          <a:p>
            <a:pPr defTabSz="483315">
              <a:defRPr/>
            </a:pPr>
            <a:r>
              <a:rPr lang="en-US" baseline="0" dirty="0" smtClean="0"/>
              <a:t>&gt;&gt;&gt;Next slide&gt;&gt;&gt;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0DB767A-5937-408A-97DA-4D41051B0EDC}" type="slidenum">
              <a:rPr lang="en-US" smtClean="0"/>
              <a:t>13</a:t>
            </a:fld>
            <a:endParaRPr lang="en-US"/>
          </a:p>
        </p:txBody>
      </p:sp>
    </p:spTree>
    <p:extLst>
      <p:ext uri="{BB962C8B-B14F-4D97-AF65-F5344CB8AC3E}">
        <p14:creationId xmlns:p14="http://schemas.microsoft.com/office/powerpoint/2010/main" val="3152969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3" indent="-181243">
              <a:buFont typeface="Arial" panose="020B0604020202020204" pitchFamily="34" charset="0"/>
              <a:buChar char="•"/>
            </a:pPr>
            <a:r>
              <a:rPr lang="en-US" baseline="0" dirty="0" smtClean="0"/>
              <a:t>We are now inviting all UC ANR employees who use UC Davis systems to enroll in Duo via a smartphone or tablet. Yes, you can do this right now! Systems like:</a:t>
            </a:r>
          </a:p>
          <a:p>
            <a:pPr marL="664557" lvl="1" indent="-181243">
              <a:buFont typeface="Arial" panose="020B0604020202020204" pitchFamily="34" charset="0"/>
              <a:buChar char="•"/>
            </a:pPr>
            <a:r>
              <a:rPr lang="en-US" baseline="0" dirty="0" smtClean="0"/>
              <a:t>Aggie Travel</a:t>
            </a:r>
          </a:p>
          <a:p>
            <a:pPr marL="664557" lvl="1" indent="-181243">
              <a:buFont typeface="Arial" panose="020B0604020202020204" pitchFamily="34" charset="0"/>
              <a:buChar char="•"/>
            </a:pPr>
            <a:r>
              <a:rPr lang="en-US" baseline="0" dirty="0" smtClean="0"/>
              <a:t>Aggie Buy</a:t>
            </a:r>
          </a:p>
          <a:p>
            <a:pPr marL="664557" lvl="1" indent="-181243">
              <a:buFont typeface="Arial" panose="020B0604020202020204" pitchFamily="34" charset="0"/>
              <a:buChar char="•"/>
            </a:pPr>
            <a:r>
              <a:rPr lang="en-US" baseline="0" dirty="0" smtClean="0"/>
              <a:t>Time reporting system (TRS)</a:t>
            </a:r>
          </a:p>
          <a:p>
            <a:pPr marL="664557" lvl="1" indent="-181243">
              <a:buFont typeface="Arial" panose="020B0604020202020204" pitchFamily="34" charset="0"/>
              <a:buChar char="•"/>
            </a:pPr>
            <a:r>
              <a:rPr lang="en-US" baseline="0" dirty="0" smtClean="0"/>
              <a:t>KFS </a:t>
            </a:r>
          </a:p>
          <a:p>
            <a:pPr marL="181243" indent="-181243">
              <a:buFont typeface="Arial" panose="020B0604020202020204" pitchFamily="34" charset="0"/>
              <a:buChar char="•"/>
            </a:pPr>
            <a:r>
              <a:rPr lang="en-US" baseline="0" dirty="0" smtClean="0"/>
              <a:t>Be sure you use a device that is with you when you work!</a:t>
            </a:r>
          </a:p>
          <a:p>
            <a:pPr marL="181243" indent="-181243">
              <a:buFont typeface="Arial" panose="020B0604020202020204" pitchFamily="34" charset="0"/>
              <a:buChar char="•"/>
            </a:pPr>
            <a:r>
              <a:rPr lang="en-US" baseline="0" dirty="0" smtClean="0"/>
              <a:t>Go to ucanr.edu/</a:t>
            </a:r>
            <a:r>
              <a:rPr lang="en-US" baseline="0" dirty="0" err="1" smtClean="0"/>
              <a:t>mfa</a:t>
            </a:r>
            <a:r>
              <a:rPr lang="en-US" baseline="0" dirty="0" smtClean="0"/>
              <a:t> for details on enrollment and to find additional assistance setting it up.</a:t>
            </a:r>
          </a:p>
          <a:p>
            <a:pPr marL="181243" indent="-181243">
              <a:buFont typeface="Arial" panose="020B0604020202020204" pitchFamily="34" charset="0"/>
              <a:buChar char="•"/>
            </a:pPr>
            <a:endParaRPr lang="en-US" baseline="0" dirty="0" smtClean="0"/>
          </a:p>
          <a:p>
            <a:pPr defTabSz="483315">
              <a:defRPr/>
            </a:pPr>
            <a:r>
              <a:rPr lang="en-US" baseline="0" dirty="0" smtClean="0"/>
              <a:t>&gt;&gt;&gt;Next slide&gt;&gt;&gt;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0DB767A-5937-408A-97DA-4D41051B0EDC}" type="slidenum">
              <a:rPr lang="en-US" smtClean="0"/>
              <a:t>14</a:t>
            </a:fld>
            <a:endParaRPr lang="en-US"/>
          </a:p>
        </p:txBody>
      </p:sp>
    </p:spTree>
    <p:extLst>
      <p:ext uri="{BB962C8B-B14F-4D97-AF65-F5344CB8AC3E}">
        <p14:creationId xmlns:p14="http://schemas.microsoft.com/office/powerpoint/2010/main" val="3072977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3" indent="-181243">
              <a:buFont typeface="Arial" panose="020B0604020202020204" pitchFamily="34" charset="0"/>
              <a:buChar char="•"/>
            </a:pPr>
            <a:r>
              <a:rPr lang="en-US" dirty="0" smtClean="0">
                <a:cs typeface="Segoe UI" panose="020B0502040204020203" pitchFamily="34" charset="0"/>
              </a:rPr>
              <a:t>UC ANR login will change to a new identity management system. This should be a seamless change, allowing you to login to the ANR Portal and other tools with the same password you use now. The key changes are:</a:t>
            </a:r>
          </a:p>
          <a:p>
            <a:pPr marL="664557" lvl="1" indent="-181243">
              <a:buFont typeface="Arial" panose="020B0604020202020204" pitchFamily="34" charset="0"/>
              <a:buChar char="•"/>
            </a:pPr>
            <a:r>
              <a:rPr lang="en-US" baseline="0" dirty="0" smtClean="0">
                <a:latin typeface="Segoe UI" panose="020B0502040204020203" pitchFamily="34" charset="0"/>
                <a:cs typeface="Segoe UI" panose="020B0502040204020203" pitchFamily="34" charset="0"/>
              </a:rPr>
              <a:t>Use of login ID instead of email address, similar to UC Davis CAS.</a:t>
            </a:r>
          </a:p>
          <a:p>
            <a:pPr marL="664557" lvl="1" indent="-181243">
              <a:buFont typeface="Arial" panose="020B0604020202020204" pitchFamily="34" charset="0"/>
              <a:buChar char="•"/>
            </a:pPr>
            <a:r>
              <a:rPr lang="en-US" baseline="0" dirty="0" smtClean="0">
                <a:latin typeface="Segoe UI" panose="020B0502040204020203" pitchFamily="34" charset="0"/>
                <a:cs typeface="Segoe UI" panose="020B0502040204020203" pitchFamily="34" charset="0"/>
              </a:rPr>
              <a:t>No more use of UC Trust to access UC ANR systems if you are an ANR employee.</a:t>
            </a:r>
          </a:p>
          <a:p>
            <a:pPr marL="181243" indent="-181243">
              <a:buFont typeface="Arial" panose="020B0604020202020204" pitchFamily="34" charset="0"/>
              <a:buChar char="•"/>
            </a:pPr>
            <a:r>
              <a:rPr lang="en-US" baseline="0" dirty="0" smtClean="0">
                <a:latin typeface="Segoe UI" panose="020B0502040204020203" pitchFamily="34" charset="0"/>
                <a:cs typeface="Segoe UI" panose="020B0502040204020203" pitchFamily="34" charset="0"/>
              </a:rPr>
              <a:t>Volunteers, affiliates and collaborators will have unchanged access.</a:t>
            </a:r>
          </a:p>
          <a:p>
            <a:pPr marL="181243" indent="-181243">
              <a:buFont typeface="Arial" panose="020B0604020202020204" pitchFamily="34" charset="0"/>
              <a:buChar char="•"/>
            </a:pPr>
            <a:r>
              <a:rPr lang="en-US" baseline="0" dirty="0" smtClean="0">
                <a:latin typeface="Segoe UI" panose="020B0502040204020203" pitchFamily="34" charset="0"/>
                <a:cs typeface="Segoe UI" panose="020B0502040204020203" pitchFamily="34" charset="0"/>
              </a:rPr>
              <a:t>UC ANR will be rolling out Duo for our identity management system next year.</a:t>
            </a:r>
          </a:p>
          <a:p>
            <a:pPr marL="181243" indent="-181243">
              <a:buFont typeface="Arial" panose="020B0604020202020204" pitchFamily="34" charset="0"/>
              <a:buChar char="•"/>
            </a:pPr>
            <a:endParaRPr lang="en-US" baseline="0" dirty="0" smtClean="0">
              <a:latin typeface="Segoe UI" panose="020B0502040204020203" pitchFamily="34" charset="0"/>
              <a:cs typeface="Segoe UI" panose="020B0502040204020203" pitchFamily="34" charset="0"/>
            </a:endParaRPr>
          </a:p>
          <a:p>
            <a:pPr defTabSz="483315">
              <a:defRPr/>
            </a:pPr>
            <a:r>
              <a:rPr lang="en-US" baseline="0" dirty="0" smtClean="0"/>
              <a:t>&gt;&gt;&gt;Next slide&gt;&gt;&gt;</a:t>
            </a:r>
          </a:p>
          <a:p>
            <a:endParaRPr lang="en-US" dirty="0"/>
          </a:p>
        </p:txBody>
      </p:sp>
      <p:sp>
        <p:nvSpPr>
          <p:cNvPr id="4" name="Slide Number Placeholder 3"/>
          <p:cNvSpPr>
            <a:spLocks noGrp="1"/>
          </p:cNvSpPr>
          <p:nvPr>
            <p:ph type="sldNum" sz="quarter" idx="10"/>
          </p:nvPr>
        </p:nvSpPr>
        <p:spPr/>
        <p:txBody>
          <a:bodyPr/>
          <a:lstStyle/>
          <a:p>
            <a:fld id="{40DB767A-5937-408A-97DA-4D41051B0EDC}" type="slidenum">
              <a:rPr lang="en-US" smtClean="0"/>
              <a:t>15</a:t>
            </a:fld>
            <a:endParaRPr lang="en-US"/>
          </a:p>
        </p:txBody>
      </p:sp>
    </p:spTree>
    <p:extLst>
      <p:ext uri="{BB962C8B-B14F-4D97-AF65-F5344CB8AC3E}">
        <p14:creationId xmlns:p14="http://schemas.microsoft.com/office/powerpoint/2010/main" val="2267949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a:ln/>
        </p:spPr>
      </p:sp>
      <p:sp>
        <p:nvSpPr>
          <p:cNvPr id="819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355432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a:t>
            </a:r>
            <a:r>
              <a:rPr lang="en-US" baseline="0" dirty="0" smtClean="0"/>
              <a:t> slide. No notes.</a:t>
            </a:r>
          </a:p>
          <a:p>
            <a:endParaRPr lang="en-US" baseline="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&gt;&gt;&gt;Next slide&gt;&gt;&gt;</a:t>
            </a:r>
          </a:p>
          <a:p>
            <a:endParaRPr lang="en-US" dirty="0"/>
          </a:p>
        </p:txBody>
      </p:sp>
      <p:sp>
        <p:nvSpPr>
          <p:cNvPr id="4" name="Slide Number Placeholder 3"/>
          <p:cNvSpPr>
            <a:spLocks noGrp="1"/>
          </p:cNvSpPr>
          <p:nvPr>
            <p:ph type="sldNum" sz="quarter" idx="10"/>
          </p:nvPr>
        </p:nvSpPr>
        <p:spPr/>
        <p:txBody>
          <a:bodyPr/>
          <a:lstStyle/>
          <a:p>
            <a:fld id="{40DB767A-5937-408A-97DA-4D41051B0EDC}" type="slidenum">
              <a:rPr lang="en-US" smtClean="0"/>
              <a:t>4</a:t>
            </a:fld>
            <a:endParaRPr lang="en-US"/>
          </a:p>
        </p:txBody>
      </p:sp>
    </p:spTree>
    <p:extLst>
      <p:ext uri="{BB962C8B-B14F-4D97-AF65-F5344CB8AC3E}">
        <p14:creationId xmlns:p14="http://schemas.microsoft.com/office/powerpoint/2010/main" val="1849471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Today</a:t>
            </a:r>
            <a:r>
              <a:rPr lang="en-US" baseline="0" dirty="0" smtClean="0"/>
              <a:t> we will provide an introduction to multi-factor authentication or MFA.</a:t>
            </a:r>
          </a:p>
          <a:p>
            <a:pPr marL="171450" indent="-171450">
              <a:buFont typeface="Arial" panose="020B0604020202020204" pitchFamily="34" charset="0"/>
              <a:buChar char="•"/>
            </a:pPr>
            <a:r>
              <a:rPr lang="en-US" baseline="0" dirty="0" smtClean="0"/>
              <a:t>You may have already heard about and will hear more about in the coming months (and from multiple sources).</a:t>
            </a:r>
          </a:p>
          <a:p>
            <a:pPr marL="171450" indent="-171450">
              <a:buFont typeface="Arial" panose="020B0604020202020204" pitchFamily="34" charset="0"/>
              <a:buChar char="•"/>
            </a:pPr>
            <a:r>
              <a:rPr lang="en-US" baseline="0" dirty="0" smtClean="0"/>
              <a:t>We’ll review how it works, why it’s important and what you need to do to participate.</a:t>
            </a:r>
          </a:p>
          <a:p>
            <a:pPr marL="171450" indent="-171450">
              <a:buFont typeface="Arial" panose="020B0604020202020204" pitchFamily="34" charset="0"/>
              <a:buChar char="•"/>
            </a:pPr>
            <a:r>
              <a:rPr lang="en-US" baseline="0" dirty="0" smtClean="0"/>
              <a:t>We will also briefly touch on changes in our systems related to MFA.</a:t>
            </a:r>
          </a:p>
          <a:p>
            <a:pPr marL="171450" indent="-171450">
              <a:buFont typeface="Arial" panose="020B0604020202020204" pitchFamily="34" charset="0"/>
              <a:buChar char="•"/>
            </a:pPr>
            <a:endParaRPr lang="en-US" baseline="0" dirty="0" smtClean="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aseline="0" dirty="0" smtClean="0"/>
              <a:t>&gt;&gt;&gt;Next slide&gt;&gt;&gt;</a:t>
            </a:r>
          </a:p>
          <a:p>
            <a:endParaRPr lang="en-US" dirty="0"/>
          </a:p>
        </p:txBody>
      </p:sp>
      <p:sp>
        <p:nvSpPr>
          <p:cNvPr id="4" name="Slide Number Placeholder 3"/>
          <p:cNvSpPr>
            <a:spLocks noGrp="1"/>
          </p:cNvSpPr>
          <p:nvPr>
            <p:ph type="sldNum" sz="quarter" idx="10"/>
          </p:nvPr>
        </p:nvSpPr>
        <p:spPr/>
        <p:txBody>
          <a:bodyPr/>
          <a:lstStyle/>
          <a:p>
            <a:fld id="{40DB767A-5937-408A-97DA-4D41051B0EDC}" type="slidenum">
              <a:rPr lang="en-US" smtClean="0"/>
              <a:t>5</a:t>
            </a:fld>
            <a:endParaRPr lang="en-US"/>
          </a:p>
        </p:txBody>
      </p:sp>
    </p:spTree>
    <p:extLst>
      <p:ext uri="{BB962C8B-B14F-4D97-AF65-F5344CB8AC3E}">
        <p14:creationId xmlns:p14="http://schemas.microsoft.com/office/powerpoint/2010/main" val="967405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3" marR="0" lvl="0" indent="-18124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Imagine you need</a:t>
            </a:r>
            <a:r>
              <a:rPr lang="en-US" baseline="0" dirty="0" smtClean="0"/>
              <a:t> to use an online system that is operated by UC Davis for us, like Time reporting system (TRS), KFS or </a:t>
            </a:r>
            <a:r>
              <a:rPr lang="en-US" baseline="0" dirty="0" err="1" smtClean="0"/>
              <a:t>AggieTravel</a:t>
            </a:r>
            <a:r>
              <a:rPr lang="en-US" baseline="0" dirty="0" smtClean="0"/>
              <a:t>.</a:t>
            </a:r>
          </a:p>
          <a:p>
            <a:pPr marL="181243" indent="-181243">
              <a:buFont typeface="Arial" panose="020B0604020202020204" pitchFamily="34" charset="0"/>
              <a:buChar char="•"/>
            </a:pPr>
            <a:r>
              <a:rPr lang="en-US" baseline="0" dirty="0" smtClean="0"/>
              <a:t>You will no doubt recognize this login form where you enter your UC Davis credentials, assuming you have them.</a:t>
            </a:r>
          </a:p>
          <a:p>
            <a:pPr marL="181243" indent="-181243">
              <a:buFont typeface="Arial" panose="020B0604020202020204" pitchFamily="34" charset="0"/>
              <a:buChar char="•"/>
            </a:pPr>
            <a:r>
              <a:rPr lang="en-US" baseline="0" dirty="0" smtClean="0"/>
              <a:t>Historically, once your credentials are “authenticated” against a database hosted by UC Davis, you are redirected to the system and off you go.</a:t>
            </a:r>
          </a:p>
          <a:p>
            <a:endParaRPr lang="en-US" baseline="0" dirty="0" smtClean="0"/>
          </a:p>
          <a:p>
            <a:r>
              <a:rPr lang="en-US" baseline="0" dirty="0" smtClean="0"/>
              <a:t>&gt;&gt;&gt;Next slide&gt;&gt;&gt;</a:t>
            </a:r>
          </a:p>
          <a:p>
            <a:pPr marL="181243" indent="-18124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0DB767A-5937-408A-97DA-4D41051B0EDC}" type="slidenum">
              <a:rPr lang="en-US" smtClean="0"/>
              <a:t>6</a:t>
            </a:fld>
            <a:endParaRPr lang="en-US"/>
          </a:p>
        </p:txBody>
      </p:sp>
    </p:spTree>
    <p:extLst>
      <p:ext uri="{BB962C8B-B14F-4D97-AF65-F5344CB8AC3E}">
        <p14:creationId xmlns:p14="http://schemas.microsoft.com/office/powerpoint/2010/main" val="4184580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3" indent="-181243">
              <a:buFont typeface="Arial" panose="020B0604020202020204" pitchFamily="34" charset="0"/>
              <a:buChar char="•"/>
            </a:pPr>
            <a:r>
              <a:rPr lang="en-US" dirty="0" smtClean="0"/>
              <a:t>Now there will be another step to going on to</a:t>
            </a:r>
            <a:r>
              <a:rPr lang="en-US" baseline="0" dirty="0" smtClean="0"/>
              <a:t> that system.</a:t>
            </a:r>
          </a:p>
          <a:p>
            <a:pPr marL="181243" indent="-181243">
              <a:buFont typeface="Arial" panose="020B0604020202020204" pitchFamily="34" charset="0"/>
              <a:buChar char="•"/>
            </a:pPr>
            <a:r>
              <a:rPr lang="en-US" baseline="0" dirty="0" smtClean="0"/>
              <a:t>A tool called “Duo” has been added to the login process which will ask you for a second form of authentication.</a:t>
            </a:r>
          </a:p>
          <a:p>
            <a:pPr marL="181243" indent="-181243">
              <a:buFont typeface="Arial" panose="020B0604020202020204" pitchFamily="34" charset="0"/>
              <a:buChar char="•"/>
            </a:pPr>
            <a:r>
              <a:rPr lang="en-US" baseline="0" dirty="0" smtClean="0"/>
              <a:t>You’ll here more about Duo in a moment.</a:t>
            </a:r>
          </a:p>
          <a:p>
            <a:pPr marL="181243" indent="-181243">
              <a:buFont typeface="Arial" panose="020B0604020202020204" pitchFamily="34" charset="0"/>
              <a:buChar char="•"/>
            </a:pPr>
            <a:endParaRPr lang="en-US" baseline="0" dirty="0" smtClean="0"/>
          </a:p>
          <a:p>
            <a:pPr defTabSz="483315">
              <a:defRPr/>
            </a:pPr>
            <a:r>
              <a:rPr lang="en-US" baseline="0" dirty="0" smtClean="0"/>
              <a:t>&gt;&gt;&gt;Next slide&gt;&gt;&gt;</a:t>
            </a:r>
          </a:p>
          <a:p>
            <a:endParaRPr lang="en-US" baseline="0" dirty="0" smtClean="0"/>
          </a:p>
        </p:txBody>
      </p:sp>
      <p:sp>
        <p:nvSpPr>
          <p:cNvPr id="4" name="Slide Number Placeholder 3"/>
          <p:cNvSpPr>
            <a:spLocks noGrp="1"/>
          </p:cNvSpPr>
          <p:nvPr>
            <p:ph type="sldNum" sz="quarter" idx="10"/>
          </p:nvPr>
        </p:nvSpPr>
        <p:spPr/>
        <p:txBody>
          <a:bodyPr/>
          <a:lstStyle/>
          <a:p>
            <a:fld id="{40DB767A-5937-408A-97DA-4D41051B0EDC}" type="slidenum">
              <a:rPr lang="en-US" smtClean="0"/>
              <a:t>7</a:t>
            </a:fld>
            <a:endParaRPr lang="en-US"/>
          </a:p>
        </p:txBody>
      </p:sp>
    </p:spTree>
    <p:extLst>
      <p:ext uri="{BB962C8B-B14F-4D97-AF65-F5344CB8AC3E}">
        <p14:creationId xmlns:p14="http://schemas.microsoft.com/office/powerpoint/2010/main" val="3969496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3" indent="-181243">
              <a:buFont typeface="Arial" panose="020B0604020202020204" pitchFamily="34" charset="0"/>
              <a:buChar char="•"/>
            </a:pPr>
            <a:r>
              <a:rPr lang="en-US" dirty="0" smtClean="0"/>
              <a:t>Duo seamlessly adds this second form of authentication right in the</a:t>
            </a:r>
            <a:r>
              <a:rPr lang="en-US" baseline="0" dirty="0" smtClean="0"/>
              <a:t> login form.</a:t>
            </a:r>
          </a:p>
          <a:p>
            <a:pPr marL="181243" indent="-181243">
              <a:buFont typeface="Arial" panose="020B0604020202020204" pitchFamily="34" charset="0"/>
              <a:buChar char="•"/>
            </a:pPr>
            <a:r>
              <a:rPr lang="en-US" baseline="0" dirty="0" smtClean="0"/>
              <a:t>There are steps you will need to take to initially set up Duo, which we will cover in a moment.</a:t>
            </a:r>
          </a:p>
          <a:p>
            <a:pPr marL="181243" indent="-181243">
              <a:buFont typeface="Arial" panose="020B0604020202020204" pitchFamily="34" charset="0"/>
              <a:buChar char="•"/>
            </a:pPr>
            <a:r>
              <a:rPr lang="en-US" baseline="0" dirty="0" smtClean="0"/>
              <a:t>For this example, I have preset Duo to send the second authentication to my phone as a “push notification.” Duo will also happily call you or send you a code to use instead. </a:t>
            </a:r>
          </a:p>
          <a:p>
            <a:pPr marL="181243" indent="-181243">
              <a:buFont typeface="Arial" panose="020B0604020202020204" pitchFamily="34" charset="0"/>
              <a:buChar char="•"/>
            </a:pPr>
            <a:r>
              <a:rPr lang="en-US" baseline="0" dirty="0" smtClean="0"/>
              <a:t>If you are unaware, a push notification is a mobile phone alert which can appear while the phone is still in locked mode.</a:t>
            </a:r>
          </a:p>
          <a:p>
            <a:pPr marL="181243" indent="-181243">
              <a:buFont typeface="Arial" panose="020B0604020202020204" pitchFamily="34" charset="0"/>
              <a:buChar char="•"/>
            </a:pPr>
            <a:endParaRPr lang="en-US" baseline="0" dirty="0" smtClean="0"/>
          </a:p>
          <a:p>
            <a:pPr defTabSz="483315">
              <a:defRPr/>
            </a:pPr>
            <a:r>
              <a:rPr lang="en-US" baseline="0" dirty="0" smtClean="0"/>
              <a:t>&gt;&gt;&gt;Next slide&gt;&gt;&gt;</a:t>
            </a:r>
          </a:p>
          <a:p>
            <a:endParaRPr lang="en-US" dirty="0"/>
          </a:p>
        </p:txBody>
      </p:sp>
      <p:sp>
        <p:nvSpPr>
          <p:cNvPr id="4" name="Slide Number Placeholder 3"/>
          <p:cNvSpPr>
            <a:spLocks noGrp="1"/>
          </p:cNvSpPr>
          <p:nvPr>
            <p:ph type="sldNum" sz="quarter" idx="10"/>
          </p:nvPr>
        </p:nvSpPr>
        <p:spPr/>
        <p:txBody>
          <a:bodyPr/>
          <a:lstStyle/>
          <a:p>
            <a:fld id="{40DB767A-5937-408A-97DA-4D41051B0EDC}" type="slidenum">
              <a:rPr lang="en-US" smtClean="0"/>
              <a:t>8</a:t>
            </a:fld>
            <a:endParaRPr lang="en-US"/>
          </a:p>
        </p:txBody>
      </p:sp>
    </p:spTree>
    <p:extLst>
      <p:ext uri="{BB962C8B-B14F-4D97-AF65-F5344CB8AC3E}">
        <p14:creationId xmlns:p14="http://schemas.microsoft.com/office/powerpoint/2010/main" val="2876529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3" indent="-181243">
              <a:buFont typeface="Arial" panose="020B0604020202020204" pitchFamily="34" charset="0"/>
              <a:buChar char="•"/>
            </a:pPr>
            <a:r>
              <a:rPr lang="en-US" dirty="0" smtClean="0"/>
              <a:t>This is what the push notification looks like on my iPhone</a:t>
            </a:r>
            <a:r>
              <a:rPr lang="en-US" baseline="0" dirty="0" smtClean="0"/>
              <a:t> 7.</a:t>
            </a:r>
          </a:p>
          <a:p>
            <a:pPr marL="181243" indent="-181243">
              <a:buFont typeface="Arial" panose="020B0604020202020204" pitchFamily="34" charset="0"/>
              <a:buChar char="•"/>
            </a:pPr>
            <a:r>
              <a:rPr lang="en-US" baseline="0" dirty="0" smtClean="0"/>
              <a:t>I can press down on the notification to access my phone and complete the Duo process.</a:t>
            </a:r>
          </a:p>
          <a:p>
            <a:pPr marL="181243" indent="-181243">
              <a:buFont typeface="Arial" panose="020B0604020202020204" pitchFamily="34" charset="0"/>
              <a:buChar char="•"/>
            </a:pPr>
            <a:endParaRPr lang="en-US" baseline="0" dirty="0" smtClean="0"/>
          </a:p>
          <a:p>
            <a:pPr defTabSz="483315">
              <a:defRPr/>
            </a:pPr>
            <a:r>
              <a:rPr lang="en-US" baseline="0" dirty="0" smtClean="0"/>
              <a:t>&gt;&gt;&gt;Next slide&gt;&gt;&gt;</a:t>
            </a:r>
          </a:p>
          <a:p>
            <a:endParaRPr lang="en-US" dirty="0"/>
          </a:p>
        </p:txBody>
      </p:sp>
      <p:sp>
        <p:nvSpPr>
          <p:cNvPr id="4" name="Slide Number Placeholder 3"/>
          <p:cNvSpPr>
            <a:spLocks noGrp="1"/>
          </p:cNvSpPr>
          <p:nvPr>
            <p:ph type="sldNum" sz="quarter" idx="10"/>
          </p:nvPr>
        </p:nvSpPr>
        <p:spPr/>
        <p:txBody>
          <a:bodyPr/>
          <a:lstStyle/>
          <a:p>
            <a:fld id="{40DB767A-5937-408A-97DA-4D41051B0EDC}" type="slidenum">
              <a:rPr lang="en-US" smtClean="0"/>
              <a:t>9</a:t>
            </a:fld>
            <a:endParaRPr lang="en-US"/>
          </a:p>
        </p:txBody>
      </p:sp>
    </p:spTree>
    <p:extLst>
      <p:ext uri="{BB962C8B-B14F-4D97-AF65-F5344CB8AC3E}">
        <p14:creationId xmlns:p14="http://schemas.microsoft.com/office/powerpoint/2010/main" val="1237150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3" indent="-181243">
              <a:buFont typeface="Arial" panose="020B0604020202020204" pitchFamily="34" charset="0"/>
              <a:buChar char="•"/>
            </a:pPr>
            <a:r>
              <a:rPr lang="en-US" dirty="0" smtClean="0"/>
              <a:t>When I press the push notification</a:t>
            </a:r>
            <a:r>
              <a:rPr lang="en-US" baseline="0" dirty="0" smtClean="0"/>
              <a:t> and unlock my phone, I go right to the Duo app to verify my access.</a:t>
            </a:r>
          </a:p>
          <a:p>
            <a:pPr marL="181243" indent="-181243">
              <a:buFont typeface="Arial" panose="020B0604020202020204" pitchFamily="34" charset="0"/>
              <a:buChar char="•"/>
            </a:pPr>
            <a:r>
              <a:rPr lang="en-US" baseline="0" dirty="0" smtClean="0"/>
              <a:t>Once I click “approve,” the website immediately accepts the second authentication and I’m done. I can close my phone.</a:t>
            </a:r>
          </a:p>
          <a:p>
            <a:pPr marL="181243" indent="-181243">
              <a:buFont typeface="Arial" panose="020B0604020202020204" pitchFamily="34" charset="0"/>
              <a:buChar char="•"/>
            </a:pPr>
            <a:endParaRPr lang="en-US" baseline="0" dirty="0" smtClean="0"/>
          </a:p>
          <a:p>
            <a:pPr defTabSz="483315">
              <a:defRPr/>
            </a:pPr>
            <a:r>
              <a:rPr lang="en-US" baseline="0" dirty="0" smtClean="0"/>
              <a:t>&gt;&gt;&gt;Next slide&gt;&gt;&gt;</a:t>
            </a:r>
          </a:p>
          <a:p>
            <a:endParaRPr lang="en-US" dirty="0"/>
          </a:p>
        </p:txBody>
      </p:sp>
      <p:sp>
        <p:nvSpPr>
          <p:cNvPr id="4" name="Slide Number Placeholder 3"/>
          <p:cNvSpPr>
            <a:spLocks noGrp="1"/>
          </p:cNvSpPr>
          <p:nvPr>
            <p:ph type="sldNum" sz="quarter" idx="10"/>
          </p:nvPr>
        </p:nvSpPr>
        <p:spPr/>
        <p:txBody>
          <a:bodyPr/>
          <a:lstStyle/>
          <a:p>
            <a:fld id="{40DB767A-5937-408A-97DA-4D41051B0EDC}" type="slidenum">
              <a:rPr lang="en-US" smtClean="0"/>
              <a:t>10</a:t>
            </a:fld>
            <a:endParaRPr lang="en-US"/>
          </a:p>
        </p:txBody>
      </p:sp>
    </p:spTree>
    <p:extLst>
      <p:ext uri="{BB962C8B-B14F-4D97-AF65-F5344CB8AC3E}">
        <p14:creationId xmlns:p14="http://schemas.microsoft.com/office/powerpoint/2010/main" val="276044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4.xml"/><Relationship Id="rId4" Type="http://schemas.openxmlformats.org/officeDocument/2006/relationships/image" Target="../media/image24.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D76918-486F-4488-8450-6760FB0B2DCA}"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82024-E2FC-4968-A6B3-AC956B8B2E7D}" type="slidenum">
              <a:rPr lang="en-US" smtClean="0"/>
              <a:t>‹#›</a:t>
            </a:fld>
            <a:endParaRPr lang="en-US"/>
          </a:p>
        </p:txBody>
      </p:sp>
    </p:spTree>
    <p:extLst>
      <p:ext uri="{BB962C8B-B14F-4D97-AF65-F5344CB8AC3E}">
        <p14:creationId xmlns:p14="http://schemas.microsoft.com/office/powerpoint/2010/main" val="4226604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D76918-486F-4488-8450-6760FB0B2DCA}"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82024-E2FC-4968-A6B3-AC956B8B2E7D}" type="slidenum">
              <a:rPr lang="en-US" smtClean="0"/>
              <a:t>‹#›</a:t>
            </a:fld>
            <a:endParaRPr lang="en-US"/>
          </a:p>
        </p:txBody>
      </p:sp>
    </p:spTree>
    <p:extLst>
      <p:ext uri="{BB962C8B-B14F-4D97-AF65-F5344CB8AC3E}">
        <p14:creationId xmlns:p14="http://schemas.microsoft.com/office/powerpoint/2010/main" val="3877543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D76918-486F-4488-8450-6760FB0B2DCA}"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82024-E2FC-4968-A6B3-AC956B8B2E7D}" type="slidenum">
              <a:rPr lang="en-US" smtClean="0"/>
              <a:t>‹#›</a:t>
            </a:fld>
            <a:endParaRPr lang="en-US"/>
          </a:p>
        </p:txBody>
      </p:sp>
    </p:spTree>
    <p:extLst>
      <p:ext uri="{BB962C8B-B14F-4D97-AF65-F5344CB8AC3E}">
        <p14:creationId xmlns:p14="http://schemas.microsoft.com/office/powerpoint/2010/main" val="2244976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487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w/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4094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0959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67785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1543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1543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8511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45549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7124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4549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292851"/>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3108697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D76918-486F-4488-8450-6760FB0B2DCA}"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82024-E2FC-4968-A6B3-AC956B8B2E7D}" type="slidenum">
              <a:rPr lang="en-US" smtClean="0"/>
              <a:t>‹#›</a:t>
            </a:fld>
            <a:endParaRPr lang="en-US"/>
          </a:p>
        </p:txBody>
      </p:sp>
    </p:spTree>
    <p:extLst>
      <p:ext uri="{BB962C8B-B14F-4D97-AF65-F5344CB8AC3E}">
        <p14:creationId xmlns:p14="http://schemas.microsoft.com/office/powerpoint/2010/main" val="3622539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7"/>
            <a:ext cx="7315200" cy="440539"/>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752228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974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Opening slid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7484" y="6318251"/>
            <a:ext cx="762000" cy="27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Picture Placeholder 10"/>
          <p:cNvSpPr>
            <a:spLocks noGrp="1"/>
          </p:cNvSpPr>
          <p:nvPr>
            <p:ph type="pic" sz="quarter" idx="10"/>
          </p:nvPr>
        </p:nvSpPr>
        <p:spPr>
          <a:xfrm>
            <a:off x="0" y="0"/>
            <a:ext cx="12192000" cy="6858000"/>
          </a:xfrm>
        </p:spPr>
        <p:txBody>
          <a:bodyPr lIns="457200" tIns="2514600" rtlCol="0" anchor="ctr">
            <a:normAutofit/>
          </a:bodyPr>
          <a:lstStyle>
            <a:lvl1pPr marL="0" indent="0">
              <a:buFontTx/>
              <a:buNone/>
              <a:defRPr>
                <a:solidFill>
                  <a:schemeClr val="tx2">
                    <a:lumMod val="65000"/>
                  </a:schemeClr>
                </a:solidFill>
              </a:defRPr>
            </a:lvl1pPr>
          </a:lstStyle>
          <a:p>
            <a:pPr lvl="0"/>
            <a:endParaRPr lang="en-US" noProof="0" dirty="0"/>
          </a:p>
        </p:txBody>
      </p:sp>
      <p:sp>
        <p:nvSpPr>
          <p:cNvPr id="2" name="Title 1"/>
          <p:cNvSpPr>
            <a:spLocks noGrp="1"/>
          </p:cNvSpPr>
          <p:nvPr>
            <p:ph type="ctrTitle"/>
          </p:nvPr>
        </p:nvSpPr>
        <p:spPr>
          <a:xfrm>
            <a:off x="0" y="2395997"/>
            <a:ext cx="12192000" cy="615553"/>
          </a:xfrm>
          <a:prstGeom prst="rect">
            <a:avLst/>
          </a:prstGeom>
          <a:noFill/>
        </p:spPr>
        <p:txBody>
          <a:bodyPr lIns="457200" rIns="457200" bIns="0"/>
          <a:lstStyle>
            <a:lvl1pPr>
              <a:defRPr sz="4000" b="0" i="0" baseline="0">
                <a:solidFill>
                  <a:schemeClr val="tx2"/>
                </a:solidFill>
                <a:latin typeface="Arial"/>
                <a:cs typeface="Kievit Offc Pro Medium"/>
              </a:defRPr>
            </a:lvl1pPr>
          </a:lstStyle>
          <a:p>
            <a:r>
              <a:rPr lang="en-US" dirty="0"/>
              <a:t>Click to edit Master title style</a:t>
            </a:r>
          </a:p>
        </p:txBody>
      </p:sp>
    </p:spTree>
    <p:extLst>
      <p:ext uri="{BB962C8B-B14F-4D97-AF65-F5344CB8AC3E}">
        <p14:creationId xmlns:p14="http://schemas.microsoft.com/office/powerpoint/2010/main" val="470512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3644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w/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828800" y="1600201"/>
            <a:ext cx="9753600" cy="38163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0842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89288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566431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1543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1543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64548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333499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1708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D76918-486F-4488-8450-6760FB0B2DCA}"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82024-E2FC-4968-A6B3-AC956B8B2E7D}" type="slidenum">
              <a:rPr lang="en-US" smtClean="0"/>
              <a:t>‹#›</a:t>
            </a:fld>
            <a:endParaRPr lang="en-US"/>
          </a:p>
        </p:txBody>
      </p:sp>
    </p:spTree>
    <p:extLst>
      <p:ext uri="{BB962C8B-B14F-4D97-AF65-F5344CB8AC3E}">
        <p14:creationId xmlns:p14="http://schemas.microsoft.com/office/powerpoint/2010/main" val="14799364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4549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292851"/>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5153453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7"/>
            <a:ext cx="7315200" cy="440539"/>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3563959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552316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Opening slid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7484" y="6318251"/>
            <a:ext cx="762000" cy="27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Picture Placeholder 10"/>
          <p:cNvSpPr>
            <a:spLocks noGrp="1"/>
          </p:cNvSpPr>
          <p:nvPr>
            <p:ph type="pic" sz="quarter" idx="10"/>
          </p:nvPr>
        </p:nvSpPr>
        <p:spPr>
          <a:xfrm>
            <a:off x="0" y="0"/>
            <a:ext cx="12192000" cy="6858000"/>
          </a:xfrm>
        </p:spPr>
        <p:txBody>
          <a:bodyPr lIns="457200" tIns="2514600" rtlCol="0" anchor="ctr">
            <a:normAutofit/>
          </a:bodyPr>
          <a:lstStyle>
            <a:lvl1pPr marL="0" indent="0">
              <a:buFontTx/>
              <a:buNone/>
              <a:defRPr>
                <a:solidFill>
                  <a:schemeClr val="tx2">
                    <a:lumMod val="65000"/>
                  </a:schemeClr>
                </a:solidFill>
              </a:defRPr>
            </a:lvl1pPr>
          </a:lstStyle>
          <a:p>
            <a:pPr lvl="0"/>
            <a:endParaRPr lang="en-US" noProof="0" dirty="0"/>
          </a:p>
        </p:txBody>
      </p:sp>
      <p:sp>
        <p:nvSpPr>
          <p:cNvPr id="2" name="Title 1"/>
          <p:cNvSpPr>
            <a:spLocks noGrp="1"/>
          </p:cNvSpPr>
          <p:nvPr>
            <p:ph type="ctrTitle"/>
          </p:nvPr>
        </p:nvSpPr>
        <p:spPr>
          <a:xfrm>
            <a:off x="0" y="2395997"/>
            <a:ext cx="12192000" cy="615553"/>
          </a:xfrm>
          <a:prstGeom prst="rect">
            <a:avLst/>
          </a:prstGeom>
          <a:noFill/>
        </p:spPr>
        <p:txBody>
          <a:bodyPr lIns="457200" rIns="457200" bIns="0"/>
          <a:lstStyle>
            <a:lvl1pPr>
              <a:defRPr sz="4000" b="0" i="0" baseline="0">
                <a:solidFill>
                  <a:schemeClr val="tx2"/>
                </a:solidFill>
                <a:latin typeface="Arial"/>
                <a:cs typeface="Kievit Offc Pro Medium"/>
              </a:defRPr>
            </a:lvl1pPr>
          </a:lstStyle>
          <a:p>
            <a:r>
              <a:rPr lang="en-US" dirty="0"/>
              <a:t>Click to edit Master title style</a:t>
            </a:r>
          </a:p>
        </p:txBody>
      </p:sp>
    </p:spTree>
    <p:extLst>
      <p:ext uri="{BB962C8B-B14F-4D97-AF65-F5344CB8AC3E}">
        <p14:creationId xmlns:p14="http://schemas.microsoft.com/office/powerpoint/2010/main" val="8247272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1_Title page (add your own photos)">
    <p:spTree>
      <p:nvGrpSpPr>
        <p:cNvPr id="1" name=""/>
        <p:cNvGrpSpPr/>
        <p:nvPr/>
      </p:nvGrpSpPr>
      <p:grpSpPr>
        <a:xfrm>
          <a:off x="0" y="0"/>
          <a:ext cx="0" cy="0"/>
          <a:chOff x="0" y="0"/>
          <a:chExt cx="0" cy="0"/>
        </a:xfrm>
      </p:grpSpPr>
      <p:sp>
        <p:nvSpPr>
          <p:cNvPr id="10" name="Text Placeholder 11"/>
          <p:cNvSpPr>
            <a:spLocks noGrp="1"/>
          </p:cNvSpPr>
          <p:nvPr>
            <p:ph type="body" sz="quarter" idx="12" hasCustomPrompt="1"/>
          </p:nvPr>
        </p:nvSpPr>
        <p:spPr>
          <a:xfrm>
            <a:off x="3763311" y="5415980"/>
            <a:ext cx="8424723" cy="272647"/>
          </a:xfrm>
          <a:prstGeom prst="rect">
            <a:avLst/>
          </a:prstGeom>
        </p:spPr>
        <p:txBody>
          <a:bodyPr/>
          <a:lstStyle>
            <a:lvl1pPr marL="0" indent="0">
              <a:buNone/>
              <a:defRPr/>
            </a:lvl1pPr>
          </a:lstStyle>
          <a:p>
            <a:pPr lvl="0"/>
            <a:r>
              <a:rPr lang="en-US" dirty="0"/>
              <a:t>Click to edit subtitle</a:t>
            </a:r>
          </a:p>
        </p:txBody>
      </p:sp>
      <p:sp>
        <p:nvSpPr>
          <p:cNvPr id="11" name="Text Placeholder 14"/>
          <p:cNvSpPr>
            <a:spLocks noGrp="1"/>
          </p:cNvSpPr>
          <p:nvPr>
            <p:ph type="body" sz="quarter" idx="13" hasCustomPrompt="1"/>
          </p:nvPr>
        </p:nvSpPr>
        <p:spPr>
          <a:xfrm>
            <a:off x="3744650" y="4847059"/>
            <a:ext cx="8443383" cy="543535"/>
          </a:xfrm>
          <a:prstGeom prst="rect">
            <a:avLst/>
          </a:prstGeom>
        </p:spPr>
        <p:txBody>
          <a:bodyPr>
            <a:normAutofit/>
          </a:bodyPr>
          <a:lstStyle>
            <a:lvl1pPr marL="0" indent="0">
              <a:buNone/>
              <a:defRPr sz="3600" b="1"/>
            </a:lvl1pPr>
          </a:lstStyle>
          <a:p>
            <a:pPr lvl="0"/>
            <a:r>
              <a:rPr lang="en-US" dirty="0"/>
              <a:t>Click to edit title</a:t>
            </a:r>
          </a:p>
        </p:txBody>
      </p:sp>
      <p:sp>
        <p:nvSpPr>
          <p:cNvPr id="19" name="Text Placeholder 11"/>
          <p:cNvSpPr txBox="1">
            <a:spLocks/>
          </p:cNvSpPr>
          <p:nvPr userDrawn="1"/>
        </p:nvSpPr>
        <p:spPr>
          <a:xfrm>
            <a:off x="3842250" y="6338719"/>
            <a:ext cx="8309907" cy="522287"/>
          </a:xfrm>
          <a:prstGeom prst="rect">
            <a:avLst/>
          </a:prstGeom>
        </p:spPr>
        <p:txBody>
          <a:bodyPr anchor="ctr"/>
          <a:lstStyle>
            <a:lvl1pPr marL="0" indent="0" algn="l" defTabSz="457200" rtl="0" eaLnBrk="1" latinLnBrk="0" hangingPunct="1">
              <a:lnSpc>
                <a:spcPct val="90000"/>
              </a:lnSpc>
              <a:spcBef>
                <a:spcPts val="0"/>
              </a:spcBef>
              <a:spcAft>
                <a:spcPts val="600"/>
              </a:spcAft>
              <a:buFont typeface="Wingdings" charset="2"/>
              <a:buNone/>
              <a:defRPr sz="1800" b="1" i="0" kern="1200">
                <a:solidFill>
                  <a:schemeClr val="tx1"/>
                </a:solidFill>
                <a:latin typeface="Arial"/>
                <a:ea typeface="+mn-ea"/>
                <a:cs typeface="Arial"/>
              </a:defRPr>
            </a:lvl1pPr>
            <a:lvl2pPr marL="742950" indent="-285750" algn="l" defTabSz="457200" rtl="0" eaLnBrk="1" latinLnBrk="0" hangingPunct="1">
              <a:lnSpc>
                <a:spcPct val="90000"/>
              </a:lnSpc>
              <a:spcBef>
                <a:spcPts val="0"/>
              </a:spcBef>
              <a:spcAft>
                <a:spcPts val="600"/>
              </a:spcAft>
              <a:buFont typeface="Arial"/>
              <a:buChar char="–"/>
              <a:defRPr sz="1600" b="0" i="0" kern="1200">
                <a:solidFill>
                  <a:schemeClr val="tx1"/>
                </a:solidFill>
                <a:latin typeface="Arial"/>
                <a:ea typeface="+mn-ea"/>
                <a:cs typeface="Arial"/>
              </a:defRPr>
            </a:lvl2pPr>
            <a:lvl3pPr marL="1143000" indent="-228600" algn="l" defTabSz="457200" rtl="0" eaLnBrk="1" latinLnBrk="0" hangingPunct="1">
              <a:lnSpc>
                <a:spcPct val="90000"/>
              </a:lnSpc>
              <a:spcBef>
                <a:spcPts val="0"/>
              </a:spcBef>
              <a:spcAft>
                <a:spcPts val="600"/>
              </a:spcAft>
              <a:buFont typeface="Arial"/>
              <a:buChar char="•"/>
              <a:defRPr sz="1400" b="0" i="0" kern="1200">
                <a:solidFill>
                  <a:schemeClr val="tx1"/>
                </a:solidFill>
                <a:latin typeface="Arial"/>
                <a:ea typeface="+mn-ea"/>
                <a:cs typeface="Arial"/>
              </a:defRPr>
            </a:lvl3pPr>
            <a:lvl4pPr marL="1600200" indent="-228600" algn="l" defTabSz="457200" rtl="0" eaLnBrk="1" latinLnBrk="0" hangingPunct="1">
              <a:lnSpc>
                <a:spcPct val="90000"/>
              </a:lnSpc>
              <a:spcBef>
                <a:spcPts val="0"/>
              </a:spcBef>
              <a:spcAft>
                <a:spcPts val="600"/>
              </a:spcAft>
              <a:buFont typeface="Arial"/>
              <a:buChar char="–"/>
              <a:defRPr sz="1200" b="0" i="0" kern="1200">
                <a:solidFill>
                  <a:schemeClr val="tx1"/>
                </a:solidFill>
                <a:latin typeface="Arial"/>
                <a:ea typeface="+mn-ea"/>
                <a:cs typeface="Arial"/>
              </a:defRPr>
            </a:lvl4pPr>
            <a:lvl5pPr marL="2057400" indent="-228600" algn="l" defTabSz="457200" rtl="0" eaLnBrk="1" latinLnBrk="0" hangingPunct="1">
              <a:lnSpc>
                <a:spcPct val="90000"/>
              </a:lnSpc>
              <a:spcBef>
                <a:spcPts val="0"/>
              </a:spcBef>
              <a:spcAft>
                <a:spcPts val="600"/>
              </a:spcAft>
              <a:buFont typeface="Arial"/>
              <a:buChar char="»"/>
              <a:defRPr sz="1200" b="0" i="1"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050" b="0" dirty="0">
                <a:solidFill>
                  <a:srgbClr val="BEB6AF"/>
                </a:solidFill>
              </a:rPr>
              <a:t>ucpath.universityofcalifornia.edu</a:t>
            </a:r>
            <a:r>
              <a:rPr lang="en-US" sz="1050" b="0" dirty="0">
                <a:solidFill>
                  <a:prstClr val="white"/>
                </a:solidFill>
              </a:rPr>
              <a:t>/</a:t>
            </a:r>
          </a:p>
        </p:txBody>
      </p:sp>
      <p:pic>
        <p:nvPicPr>
          <p:cNvPr id="4" name="Picture 3" descr="uc_santa_cruz_color_corrected-077.jpg"/>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1"/>
            <a:ext cx="3551468" cy="6050917"/>
          </a:xfrm>
          <a:prstGeom prst="rect">
            <a:avLst/>
          </a:prstGeom>
        </p:spPr>
      </p:pic>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675269" y="0"/>
            <a:ext cx="8516731" cy="4863548"/>
          </a:xfrm>
          <a:prstGeom prst="rect">
            <a:avLst/>
          </a:prstGeom>
        </p:spPr>
      </p:pic>
    </p:spTree>
    <p:extLst>
      <p:ext uri="{BB962C8B-B14F-4D97-AF65-F5344CB8AC3E}">
        <p14:creationId xmlns:p14="http://schemas.microsoft.com/office/powerpoint/2010/main" val="11758399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0_Title page (add your own photos)">
    <p:spTree>
      <p:nvGrpSpPr>
        <p:cNvPr id="1" name=""/>
        <p:cNvGrpSpPr/>
        <p:nvPr/>
      </p:nvGrpSpPr>
      <p:grpSpPr>
        <a:xfrm>
          <a:off x="0" y="0"/>
          <a:ext cx="0" cy="0"/>
          <a:chOff x="0" y="0"/>
          <a:chExt cx="0" cy="0"/>
        </a:xfrm>
      </p:grpSpPr>
      <p:sp>
        <p:nvSpPr>
          <p:cNvPr id="10" name="Text Placeholder 11"/>
          <p:cNvSpPr>
            <a:spLocks noGrp="1"/>
          </p:cNvSpPr>
          <p:nvPr>
            <p:ph type="body" sz="quarter" idx="12" hasCustomPrompt="1"/>
          </p:nvPr>
        </p:nvSpPr>
        <p:spPr>
          <a:xfrm>
            <a:off x="3763311" y="5415980"/>
            <a:ext cx="8424723" cy="272647"/>
          </a:xfrm>
          <a:prstGeom prst="rect">
            <a:avLst/>
          </a:prstGeom>
        </p:spPr>
        <p:txBody>
          <a:bodyPr/>
          <a:lstStyle>
            <a:lvl1pPr marL="0" indent="0">
              <a:buNone/>
              <a:defRPr/>
            </a:lvl1pPr>
          </a:lstStyle>
          <a:p>
            <a:pPr lvl="0"/>
            <a:r>
              <a:rPr lang="en-US" dirty="0"/>
              <a:t>Click to edit subtitle</a:t>
            </a:r>
          </a:p>
        </p:txBody>
      </p:sp>
      <p:sp>
        <p:nvSpPr>
          <p:cNvPr id="11" name="Text Placeholder 14"/>
          <p:cNvSpPr>
            <a:spLocks noGrp="1"/>
          </p:cNvSpPr>
          <p:nvPr>
            <p:ph type="body" sz="quarter" idx="13" hasCustomPrompt="1"/>
          </p:nvPr>
        </p:nvSpPr>
        <p:spPr>
          <a:xfrm>
            <a:off x="3744650" y="4847059"/>
            <a:ext cx="8443383" cy="543535"/>
          </a:xfrm>
          <a:prstGeom prst="rect">
            <a:avLst/>
          </a:prstGeom>
        </p:spPr>
        <p:txBody>
          <a:bodyPr>
            <a:normAutofit/>
          </a:bodyPr>
          <a:lstStyle>
            <a:lvl1pPr marL="0" indent="0">
              <a:buNone/>
              <a:defRPr sz="3600" b="1"/>
            </a:lvl1pPr>
          </a:lstStyle>
          <a:p>
            <a:pPr lvl="0"/>
            <a:r>
              <a:rPr lang="en-US" dirty="0"/>
              <a:t>Click to edit title</a:t>
            </a:r>
          </a:p>
        </p:txBody>
      </p:sp>
      <p:sp>
        <p:nvSpPr>
          <p:cNvPr id="19" name="Text Placeholder 11"/>
          <p:cNvSpPr txBox="1">
            <a:spLocks/>
          </p:cNvSpPr>
          <p:nvPr userDrawn="1"/>
        </p:nvSpPr>
        <p:spPr>
          <a:xfrm>
            <a:off x="3842250" y="6338719"/>
            <a:ext cx="8309907" cy="522287"/>
          </a:xfrm>
          <a:prstGeom prst="rect">
            <a:avLst/>
          </a:prstGeom>
        </p:spPr>
        <p:txBody>
          <a:bodyPr anchor="ctr"/>
          <a:lstStyle>
            <a:lvl1pPr marL="0" indent="0" algn="l" defTabSz="457200" rtl="0" eaLnBrk="1" latinLnBrk="0" hangingPunct="1">
              <a:lnSpc>
                <a:spcPct val="90000"/>
              </a:lnSpc>
              <a:spcBef>
                <a:spcPts val="0"/>
              </a:spcBef>
              <a:spcAft>
                <a:spcPts val="600"/>
              </a:spcAft>
              <a:buFont typeface="Wingdings" charset="2"/>
              <a:buNone/>
              <a:defRPr sz="1800" b="1" i="0" kern="1200">
                <a:solidFill>
                  <a:schemeClr val="tx1"/>
                </a:solidFill>
                <a:latin typeface="Arial"/>
                <a:ea typeface="+mn-ea"/>
                <a:cs typeface="Arial"/>
              </a:defRPr>
            </a:lvl1pPr>
            <a:lvl2pPr marL="742950" indent="-285750" algn="l" defTabSz="457200" rtl="0" eaLnBrk="1" latinLnBrk="0" hangingPunct="1">
              <a:lnSpc>
                <a:spcPct val="90000"/>
              </a:lnSpc>
              <a:spcBef>
                <a:spcPts val="0"/>
              </a:spcBef>
              <a:spcAft>
                <a:spcPts val="600"/>
              </a:spcAft>
              <a:buFont typeface="Arial"/>
              <a:buChar char="–"/>
              <a:defRPr sz="1600" b="0" i="0" kern="1200">
                <a:solidFill>
                  <a:schemeClr val="tx1"/>
                </a:solidFill>
                <a:latin typeface="Arial"/>
                <a:ea typeface="+mn-ea"/>
                <a:cs typeface="Arial"/>
              </a:defRPr>
            </a:lvl2pPr>
            <a:lvl3pPr marL="1143000" indent="-228600" algn="l" defTabSz="457200" rtl="0" eaLnBrk="1" latinLnBrk="0" hangingPunct="1">
              <a:lnSpc>
                <a:spcPct val="90000"/>
              </a:lnSpc>
              <a:spcBef>
                <a:spcPts val="0"/>
              </a:spcBef>
              <a:spcAft>
                <a:spcPts val="600"/>
              </a:spcAft>
              <a:buFont typeface="Arial"/>
              <a:buChar char="•"/>
              <a:defRPr sz="1400" b="0" i="0" kern="1200">
                <a:solidFill>
                  <a:schemeClr val="tx1"/>
                </a:solidFill>
                <a:latin typeface="Arial"/>
                <a:ea typeface="+mn-ea"/>
                <a:cs typeface="Arial"/>
              </a:defRPr>
            </a:lvl3pPr>
            <a:lvl4pPr marL="1600200" indent="-228600" algn="l" defTabSz="457200" rtl="0" eaLnBrk="1" latinLnBrk="0" hangingPunct="1">
              <a:lnSpc>
                <a:spcPct val="90000"/>
              </a:lnSpc>
              <a:spcBef>
                <a:spcPts val="0"/>
              </a:spcBef>
              <a:spcAft>
                <a:spcPts val="600"/>
              </a:spcAft>
              <a:buFont typeface="Arial"/>
              <a:buChar char="–"/>
              <a:defRPr sz="1200" b="0" i="0" kern="1200">
                <a:solidFill>
                  <a:schemeClr val="tx1"/>
                </a:solidFill>
                <a:latin typeface="Arial"/>
                <a:ea typeface="+mn-ea"/>
                <a:cs typeface="Arial"/>
              </a:defRPr>
            </a:lvl4pPr>
            <a:lvl5pPr marL="2057400" indent="-228600" algn="l" defTabSz="457200" rtl="0" eaLnBrk="1" latinLnBrk="0" hangingPunct="1">
              <a:lnSpc>
                <a:spcPct val="90000"/>
              </a:lnSpc>
              <a:spcBef>
                <a:spcPts val="0"/>
              </a:spcBef>
              <a:spcAft>
                <a:spcPts val="600"/>
              </a:spcAft>
              <a:buFont typeface="Arial"/>
              <a:buChar char="»"/>
              <a:defRPr sz="1200" b="0" i="1"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050" b="0" dirty="0">
                <a:solidFill>
                  <a:srgbClr val="BEB6AF"/>
                </a:solidFill>
              </a:rPr>
              <a:t>ucpath.universityofcalifornia.edu</a:t>
            </a:r>
            <a:r>
              <a:rPr lang="en-US" sz="1050" b="0" dirty="0">
                <a:solidFill>
                  <a:prstClr val="white"/>
                </a:solidFill>
              </a:rPr>
              <a:t>/</a:t>
            </a:r>
          </a:p>
        </p:txBody>
      </p:sp>
      <p:pic>
        <p:nvPicPr>
          <p:cNvPr id="2" name="Picture 1" descr="UCSC_UCOP_day1-14.jpg"/>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1"/>
            <a:ext cx="3527948" cy="6099815"/>
          </a:xfrm>
          <a:prstGeom prst="rect">
            <a:avLst/>
          </a:prstGeom>
          <a:ln>
            <a:solidFill>
              <a:srgbClr val="7F7F7F"/>
            </a:solidFill>
          </a:ln>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22027" y="0"/>
            <a:ext cx="8569973" cy="4418010"/>
          </a:xfrm>
          <a:prstGeom prst="rect">
            <a:avLst/>
          </a:prstGeom>
          <a:ln>
            <a:solidFill>
              <a:schemeClr val="tx1">
                <a:lumMod val="50000"/>
              </a:schemeClr>
            </a:solidFill>
          </a:ln>
        </p:spPr>
      </p:pic>
    </p:spTree>
    <p:extLst>
      <p:ext uri="{BB962C8B-B14F-4D97-AF65-F5344CB8AC3E}">
        <p14:creationId xmlns:p14="http://schemas.microsoft.com/office/powerpoint/2010/main" val="13851269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8_Title page (add your own photos)">
    <p:spTree>
      <p:nvGrpSpPr>
        <p:cNvPr id="1" name=""/>
        <p:cNvGrpSpPr/>
        <p:nvPr/>
      </p:nvGrpSpPr>
      <p:grpSpPr>
        <a:xfrm>
          <a:off x="0" y="0"/>
          <a:ext cx="0" cy="0"/>
          <a:chOff x="0" y="0"/>
          <a:chExt cx="0" cy="0"/>
        </a:xfrm>
      </p:grpSpPr>
      <p:sp>
        <p:nvSpPr>
          <p:cNvPr id="10" name="Text Placeholder 11"/>
          <p:cNvSpPr>
            <a:spLocks noGrp="1"/>
          </p:cNvSpPr>
          <p:nvPr>
            <p:ph type="body" sz="quarter" idx="12" hasCustomPrompt="1"/>
          </p:nvPr>
        </p:nvSpPr>
        <p:spPr>
          <a:xfrm>
            <a:off x="3763311" y="5415980"/>
            <a:ext cx="8424723" cy="272647"/>
          </a:xfrm>
          <a:prstGeom prst="rect">
            <a:avLst/>
          </a:prstGeom>
        </p:spPr>
        <p:txBody>
          <a:bodyPr/>
          <a:lstStyle>
            <a:lvl1pPr marL="0" indent="0">
              <a:buNone/>
              <a:defRPr/>
            </a:lvl1pPr>
          </a:lstStyle>
          <a:p>
            <a:pPr lvl="0"/>
            <a:r>
              <a:rPr lang="en-US" dirty="0"/>
              <a:t>Click to edit subtitle</a:t>
            </a:r>
          </a:p>
        </p:txBody>
      </p:sp>
      <p:sp>
        <p:nvSpPr>
          <p:cNvPr id="11" name="Text Placeholder 14"/>
          <p:cNvSpPr>
            <a:spLocks noGrp="1"/>
          </p:cNvSpPr>
          <p:nvPr>
            <p:ph type="body" sz="quarter" idx="13" hasCustomPrompt="1"/>
          </p:nvPr>
        </p:nvSpPr>
        <p:spPr>
          <a:xfrm>
            <a:off x="3744650" y="4847059"/>
            <a:ext cx="8443383" cy="543535"/>
          </a:xfrm>
          <a:prstGeom prst="rect">
            <a:avLst/>
          </a:prstGeom>
        </p:spPr>
        <p:txBody>
          <a:bodyPr>
            <a:normAutofit/>
          </a:bodyPr>
          <a:lstStyle>
            <a:lvl1pPr marL="0" indent="0">
              <a:buNone/>
              <a:defRPr sz="3600" b="1"/>
            </a:lvl1pPr>
          </a:lstStyle>
          <a:p>
            <a:pPr lvl="0"/>
            <a:r>
              <a:rPr lang="en-US" dirty="0"/>
              <a:t>Click to edit title</a:t>
            </a:r>
          </a:p>
        </p:txBody>
      </p:sp>
      <p:sp>
        <p:nvSpPr>
          <p:cNvPr id="19" name="Text Placeholder 11"/>
          <p:cNvSpPr txBox="1">
            <a:spLocks/>
          </p:cNvSpPr>
          <p:nvPr userDrawn="1"/>
        </p:nvSpPr>
        <p:spPr>
          <a:xfrm>
            <a:off x="3842250" y="6338719"/>
            <a:ext cx="8309907" cy="522287"/>
          </a:xfrm>
          <a:prstGeom prst="rect">
            <a:avLst/>
          </a:prstGeom>
        </p:spPr>
        <p:txBody>
          <a:bodyPr anchor="ctr"/>
          <a:lstStyle>
            <a:lvl1pPr marL="0" indent="0" algn="l" defTabSz="457200" rtl="0" eaLnBrk="1" latinLnBrk="0" hangingPunct="1">
              <a:lnSpc>
                <a:spcPct val="90000"/>
              </a:lnSpc>
              <a:spcBef>
                <a:spcPts val="0"/>
              </a:spcBef>
              <a:spcAft>
                <a:spcPts val="600"/>
              </a:spcAft>
              <a:buFont typeface="Wingdings" charset="2"/>
              <a:buNone/>
              <a:defRPr sz="1800" b="1" i="0" kern="1200">
                <a:solidFill>
                  <a:schemeClr val="tx1"/>
                </a:solidFill>
                <a:latin typeface="Arial"/>
                <a:ea typeface="+mn-ea"/>
                <a:cs typeface="Arial"/>
              </a:defRPr>
            </a:lvl1pPr>
            <a:lvl2pPr marL="742950" indent="-285750" algn="l" defTabSz="457200" rtl="0" eaLnBrk="1" latinLnBrk="0" hangingPunct="1">
              <a:lnSpc>
                <a:spcPct val="90000"/>
              </a:lnSpc>
              <a:spcBef>
                <a:spcPts val="0"/>
              </a:spcBef>
              <a:spcAft>
                <a:spcPts val="600"/>
              </a:spcAft>
              <a:buFont typeface="Arial"/>
              <a:buChar char="–"/>
              <a:defRPr sz="1600" b="0" i="0" kern="1200">
                <a:solidFill>
                  <a:schemeClr val="tx1"/>
                </a:solidFill>
                <a:latin typeface="Arial"/>
                <a:ea typeface="+mn-ea"/>
                <a:cs typeface="Arial"/>
              </a:defRPr>
            </a:lvl2pPr>
            <a:lvl3pPr marL="1143000" indent="-228600" algn="l" defTabSz="457200" rtl="0" eaLnBrk="1" latinLnBrk="0" hangingPunct="1">
              <a:lnSpc>
                <a:spcPct val="90000"/>
              </a:lnSpc>
              <a:spcBef>
                <a:spcPts val="0"/>
              </a:spcBef>
              <a:spcAft>
                <a:spcPts val="600"/>
              </a:spcAft>
              <a:buFont typeface="Arial"/>
              <a:buChar char="•"/>
              <a:defRPr sz="1400" b="0" i="0" kern="1200">
                <a:solidFill>
                  <a:schemeClr val="tx1"/>
                </a:solidFill>
                <a:latin typeface="Arial"/>
                <a:ea typeface="+mn-ea"/>
                <a:cs typeface="Arial"/>
              </a:defRPr>
            </a:lvl3pPr>
            <a:lvl4pPr marL="1600200" indent="-228600" algn="l" defTabSz="457200" rtl="0" eaLnBrk="1" latinLnBrk="0" hangingPunct="1">
              <a:lnSpc>
                <a:spcPct val="90000"/>
              </a:lnSpc>
              <a:spcBef>
                <a:spcPts val="0"/>
              </a:spcBef>
              <a:spcAft>
                <a:spcPts val="600"/>
              </a:spcAft>
              <a:buFont typeface="Arial"/>
              <a:buChar char="–"/>
              <a:defRPr sz="1200" b="0" i="0" kern="1200">
                <a:solidFill>
                  <a:schemeClr val="tx1"/>
                </a:solidFill>
                <a:latin typeface="Arial"/>
                <a:ea typeface="+mn-ea"/>
                <a:cs typeface="Arial"/>
              </a:defRPr>
            </a:lvl4pPr>
            <a:lvl5pPr marL="2057400" indent="-228600" algn="l" defTabSz="457200" rtl="0" eaLnBrk="1" latinLnBrk="0" hangingPunct="1">
              <a:lnSpc>
                <a:spcPct val="90000"/>
              </a:lnSpc>
              <a:spcBef>
                <a:spcPts val="0"/>
              </a:spcBef>
              <a:spcAft>
                <a:spcPts val="600"/>
              </a:spcAft>
              <a:buFont typeface="Arial"/>
              <a:buChar char="»"/>
              <a:defRPr sz="1200" b="0" i="1"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050" b="0" dirty="0">
                <a:solidFill>
                  <a:srgbClr val="BEB6AF"/>
                </a:solidFill>
              </a:rPr>
              <a:t>ucpath.universityofcalifornia.edu</a:t>
            </a:r>
            <a:r>
              <a:rPr lang="en-US" sz="1050" b="0" dirty="0">
                <a:solidFill>
                  <a:prstClr val="white"/>
                </a:solidFill>
              </a:rPr>
              <a:t>/</a:t>
            </a:r>
          </a:p>
        </p:txBody>
      </p:sp>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98507" y="1"/>
            <a:ext cx="8593493" cy="4416413"/>
          </a:xfrm>
          <a:prstGeom prst="rect">
            <a:avLst/>
          </a:prstGeom>
        </p:spPr>
      </p:pic>
      <p:pic>
        <p:nvPicPr>
          <p:cNvPr id="5" name="Picture 4" descr="UC_Berkeley_processed_color_corrected-053.jpg"/>
          <p:cNvPicPr>
            <a:picLocks noChangeAspect="1"/>
          </p:cNvPicPr>
          <p:nvPr userDrawn="1"/>
        </p:nvPicPr>
        <p:blipFill rotWithShape="1">
          <a:blip r:embed="rId3" cstate="screen">
            <a:extLst>
              <a:ext uri="{28A0092B-C50C-407E-A947-70E740481C1C}">
                <a14:useLocalDpi xmlns:a14="http://schemas.microsoft.com/office/drawing/2010/main"/>
              </a:ext>
            </a:extLst>
          </a:blip>
          <a:srcRect r="-821"/>
          <a:stretch/>
        </p:blipFill>
        <p:spPr>
          <a:xfrm>
            <a:off x="-1" y="0"/>
            <a:ext cx="3527948" cy="6068558"/>
          </a:xfrm>
          <a:prstGeom prst="rect">
            <a:avLst/>
          </a:prstGeom>
        </p:spPr>
      </p:pic>
    </p:spTree>
    <p:extLst>
      <p:ext uri="{BB962C8B-B14F-4D97-AF65-F5344CB8AC3E}">
        <p14:creationId xmlns:p14="http://schemas.microsoft.com/office/powerpoint/2010/main" val="42418648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0_Title page (add your own photos)">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98507" y="1"/>
            <a:ext cx="8593493" cy="4503467"/>
          </a:xfrm>
          <a:prstGeom prst="rect">
            <a:avLst/>
          </a:prstGeom>
          <a:ln>
            <a:solidFill>
              <a:srgbClr val="BFBFBF"/>
            </a:solidFill>
          </a:ln>
        </p:spPr>
      </p:pic>
      <p:pic>
        <p:nvPicPr>
          <p:cNvPr id="4" name="Picture 3" descr="LLNL_day2-068_ppt.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0"/>
            <a:ext cx="3527948" cy="6121482"/>
          </a:xfrm>
          <a:prstGeom prst="rect">
            <a:avLst/>
          </a:prstGeom>
          <a:ln>
            <a:solidFill>
              <a:schemeClr val="tx2">
                <a:lumMod val="75000"/>
              </a:schemeClr>
            </a:solidFill>
          </a:ln>
        </p:spPr>
      </p:pic>
      <p:sp>
        <p:nvSpPr>
          <p:cNvPr id="10" name="Text Placeholder 11"/>
          <p:cNvSpPr>
            <a:spLocks noGrp="1"/>
          </p:cNvSpPr>
          <p:nvPr>
            <p:ph type="body" sz="quarter" idx="12" hasCustomPrompt="1"/>
          </p:nvPr>
        </p:nvSpPr>
        <p:spPr>
          <a:xfrm>
            <a:off x="3763311" y="5415980"/>
            <a:ext cx="8424723" cy="272647"/>
          </a:xfrm>
          <a:prstGeom prst="rect">
            <a:avLst/>
          </a:prstGeom>
        </p:spPr>
        <p:txBody>
          <a:bodyPr/>
          <a:lstStyle>
            <a:lvl1pPr marL="0" indent="0">
              <a:buNone/>
              <a:defRPr/>
            </a:lvl1pPr>
          </a:lstStyle>
          <a:p>
            <a:pPr lvl="0"/>
            <a:r>
              <a:rPr lang="en-US" dirty="0"/>
              <a:t>Click to edit subtitle</a:t>
            </a:r>
          </a:p>
        </p:txBody>
      </p:sp>
      <p:sp>
        <p:nvSpPr>
          <p:cNvPr id="11" name="Text Placeholder 14"/>
          <p:cNvSpPr>
            <a:spLocks noGrp="1"/>
          </p:cNvSpPr>
          <p:nvPr>
            <p:ph type="body" sz="quarter" idx="13" hasCustomPrompt="1"/>
          </p:nvPr>
        </p:nvSpPr>
        <p:spPr>
          <a:xfrm>
            <a:off x="3744650" y="4847059"/>
            <a:ext cx="8443383" cy="543535"/>
          </a:xfrm>
          <a:prstGeom prst="rect">
            <a:avLst/>
          </a:prstGeom>
        </p:spPr>
        <p:txBody>
          <a:bodyPr>
            <a:normAutofit/>
          </a:bodyPr>
          <a:lstStyle>
            <a:lvl1pPr marL="0" indent="0">
              <a:buNone/>
              <a:defRPr sz="3600" b="1"/>
            </a:lvl1pPr>
          </a:lstStyle>
          <a:p>
            <a:pPr lvl="0"/>
            <a:r>
              <a:rPr lang="en-US" dirty="0"/>
              <a:t>Click to edit title</a:t>
            </a:r>
          </a:p>
        </p:txBody>
      </p:sp>
      <p:sp>
        <p:nvSpPr>
          <p:cNvPr id="19" name="Text Placeholder 11"/>
          <p:cNvSpPr txBox="1">
            <a:spLocks/>
          </p:cNvSpPr>
          <p:nvPr userDrawn="1"/>
        </p:nvSpPr>
        <p:spPr>
          <a:xfrm>
            <a:off x="3842250" y="6338719"/>
            <a:ext cx="8309907" cy="522287"/>
          </a:xfrm>
          <a:prstGeom prst="rect">
            <a:avLst/>
          </a:prstGeom>
        </p:spPr>
        <p:txBody>
          <a:bodyPr anchor="ctr"/>
          <a:lstStyle>
            <a:lvl1pPr marL="0" indent="0" algn="l" defTabSz="457200" rtl="0" eaLnBrk="1" latinLnBrk="0" hangingPunct="1">
              <a:lnSpc>
                <a:spcPct val="90000"/>
              </a:lnSpc>
              <a:spcBef>
                <a:spcPts val="0"/>
              </a:spcBef>
              <a:spcAft>
                <a:spcPts val="600"/>
              </a:spcAft>
              <a:buFont typeface="Wingdings" charset="2"/>
              <a:buNone/>
              <a:defRPr sz="1800" b="1" i="0" kern="1200">
                <a:solidFill>
                  <a:schemeClr val="tx1"/>
                </a:solidFill>
                <a:latin typeface="Arial"/>
                <a:ea typeface="+mn-ea"/>
                <a:cs typeface="Arial"/>
              </a:defRPr>
            </a:lvl1pPr>
            <a:lvl2pPr marL="742950" indent="-285750" algn="l" defTabSz="457200" rtl="0" eaLnBrk="1" latinLnBrk="0" hangingPunct="1">
              <a:lnSpc>
                <a:spcPct val="90000"/>
              </a:lnSpc>
              <a:spcBef>
                <a:spcPts val="0"/>
              </a:spcBef>
              <a:spcAft>
                <a:spcPts val="600"/>
              </a:spcAft>
              <a:buFont typeface="Arial"/>
              <a:buChar char="–"/>
              <a:defRPr sz="1600" b="0" i="0" kern="1200">
                <a:solidFill>
                  <a:schemeClr val="tx1"/>
                </a:solidFill>
                <a:latin typeface="Arial"/>
                <a:ea typeface="+mn-ea"/>
                <a:cs typeface="Arial"/>
              </a:defRPr>
            </a:lvl2pPr>
            <a:lvl3pPr marL="1143000" indent="-228600" algn="l" defTabSz="457200" rtl="0" eaLnBrk="1" latinLnBrk="0" hangingPunct="1">
              <a:lnSpc>
                <a:spcPct val="90000"/>
              </a:lnSpc>
              <a:spcBef>
                <a:spcPts val="0"/>
              </a:spcBef>
              <a:spcAft>
                <a:spcPts val="600"/>
              </a:spcAft>
              <a:buFont typeface="Arial"/>
              <a:buChar char="•"/>
              <a:defRPr sz="1400" b="0" i="0" kern="1200">
                <a:solidFill>
                  <a:schemeClr val="tx1"/>
                </a:solidFill>
                <a:latin typeface="Arial"/>
                <a:ea typeface="+mn-ea"/>
                <a:cs typeface="Arial"/>
              </a:defRPr>
            </a:lvl3pPr>
            <a:lvl4pPr marL="1600200" indent="-228600" algn="l" defTabSz="457200" rtl="0" eaLnBrk="1" latinLnBrk="0" hangingPunct="1">
              <a:lnSpc>
                <a:spcPct val="90000"/>
              </a:lnSpc>
              <a:spcBef>
                <a:spcPts val="0"/>
              </a:spcBef>
              <a:spcAft>
                <a:spcPts val="600"/>
              </a:spcAft>
              <a:buFont typeface="Arial"/>
              <a:buChar char="–"/>
              <a:defRPr sz="1200" b="0" i="0" kern="1200">
                <a:solidFill>
                  <a:schemeClr val="tx1"/>
                </a:solidFill>
                <a:latin typeface="Arial"/>
                <a:ea typeface="+mn-ea"/>
                <a:cs typeface="Arial"/>
              </a:defRPr>
            </a:lvl4pPr>
            <a:lvl5pPr marL="2057400" indent="-228600" algn="l" defTabSz="457200" rtl="0" eaLnBrk="1" latinLnBrk="0" hangingPunct="1">
              <a:lnSpc>
                <a:spcPct val="90000"/>
              </a:lnSpc>
              <a:spcBef>
                <a:spcPts val="0"/>
              </a:spcBef>
              <a:spcAft>
                <a:spcPts val="600"/>
              </a:spcAft>
              <a:buFont typeface="Arial"/>
              <a:buChar char="»"/>
              <a:defRPr sz="1200" b="0" i="1"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050" b="0" dirty="0">
                <a:solidFill>
                  <a:srgbClr val="BEB6AF"/>
                </a:solidFill>
              </a:rPr>
              <a:t>ucpath.universityofcalifornia.edu</a:t>
            </a:r>
            <a:r>
              <a:rPr lang="en-US" sz="1050" b="0" dirty="0">
                <a:solidFill>
                  <a:prstClr val="white"/>
                </a:solidFill>
              </a:rPr>
              <a:t>/</a:t>
            </a:r>
          </a:p>
        </p:txBody>
      </p:sp>
    </p:spTree>
    <p:extLst>
      <p:ext uri="{BB962C8B-B14F-4D97-AF65-F5344CB8AC3E}">
        <p14:creationId xmlns:p14="http://schemas.microsoft.com/office/powerpoint/2010/main" val="13887006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1_Title page (add your own photos)">
    <p:spTree>
      <p:nvGrpSpPr>
        <p:cNvPr id="1" name=""/>
        <p:cNvGrpSpPr/>
        <p:nvPr/>
      </p:nvGrpSpPr>
      <p:grpSpPr>
        <a:xfrm>
          <a:off x="0" y="0"/>
          <a:ext cx="0" cy="0"/>
          <a:chOff x="0" y="0"/>
          <a:chExt cx="0" cy="0"/>
        </a:xfrm>
      </p:grpSpPr>
      <p:sp>
        <p:nvSpPr>
          <p:cNvPr id="10" name="Text Placeholder 11"/>
          <p:cNvSpPr>
            <a:spLocks noGrp="1"/>
          </p:cNvSpPr>
          <p:nvPr>
            <p:ph type="body" sz="quarter" idx="12" hasCustomPrompt="1"/>
          </p:nvPr>
        </p:nvSpPr>
        <p:spPr>
          <a:xfrm>
            <a:off x="3763311" y="5415980"/>
            <a:ext cx="8424723" cy="272647"/>
          </a:xfrm>
          <a:prstGeom prst="rect">
            <a:avLst/>
          </a:prstGeom>
        </p:spPr>
        <p:txBody>
          <a:bodyPr/>
          <a:lstStyle>
            <a:lvl1pPr marL="0" indent="0">
              <a:buNone/>
              <a:defRPr/>
            </a:lvl1pPr>
          </a:lstStyle>
          <a:p>
            <a:pPr lvl="0"/>
            <a:r>
              <a:rPr lang="en-US" dirty="0"/>
              <a:t>Click to edit subtitle</a:t>
            </a:r>
          </a:p>
        </p:txBody>
      </p:sp>
      <p:sp>
        <p:nvSpPr>
          <p:cNvPr id="11" name="Text Placeholder 14"/>
          <p:cNvSpPr>
            <a:spLocks noGrp="1"/>
          </p:cNvSpPr>
          <p:nvPr>
            <p:ph type="body" sz="quarter" idx="13" hasCustomPrompt="1"/>
          </p:nvPr>
        </p:nvSpPr>
        <p:spPr>
          <a:xfrm>
            <a:off x="3744650" y="4847059"/>
            <a:ext cx="8443383" cy="543535"/>
          </a:xfrm>
          <a:prstGeom prst="rect">
            <a:avLst/>
          </a:prstGeom>
        </p:spPr>
        <p:txBody>
          <a:bodyPr>
            <a:normAutofit/>
          </a:bodyPr>
          <a:lstStyle>
            <a:lvl1pPr marL="0" indent="0">
              <a:buNone/>
              <a:defRPr sz="3600" b="1"/>
            </a:lvl1pPr>
          </a:lstStyle>
          <a:p>
            <a:pPr lvl="0"/>
            <a:r>
              <a:rPr lang="en-US" dirty="0"/>
              <a:t>Click to edit title</a:t>
            </a:r>
          </a:p>
        </p:txBody>
      </p:sp>
      <p:sp>
        <p:nvSpPr>
          <p:cNvPr id="19" name="Text Placeholder 11"/>
          <p:cNvSpPr txBox="1">
            <a:spLocks/>
          </p:cNvSpPr>
          <p:nvPr userDrawn="1"/>
        </p:nvSpPr>
        <p:spPr>
          <a:xfrm>
            <a:off x="3842250" y="6338719"/>
            <a:ext cx="8309907" cy="522287"/>
          </a:xfrm>
          <a:prstGeom prst="rect">
            <a:avLst/>
          </a:prstGeom>
        </p:spPr>
        <p:txBody>
          <a:bodyPr anchor="ctr"/>
          <a:lstStyle>
            <a:lvl1pPr marL="0" indent="0" algn="l" defTabSz="457200" rtl="0" eaLnBrk="1" latinLnBrk="0" hangingPunct="1">
              <a:lnSpc>
                <a:spcPct val="90000"/>
              </a:lnSpc>
              <a:spcBef>
                <a:spcPts val="0"/>
              </a:spcBef>
              <a:spcAft>
                <a:spcPts val="600"/>
              </a:spcAft>
              <a:buFont typeface="Wingdings" charset="2"/>
              <a:buNone/>
              <a:defRPr sz="1800" b="1" i="0" kern="1200">
                <a:solidFill>
                  <a:schemeClr val="tx1"/>
                </a:solidFill>
                <a:latin typeface="Arial"/>
                <a:ea typeface="+mn-ea"/>
                <a:cs typeface="Arial"/>
              </a:defRPr>
            </a:lvl1pPr>
            <a:lvl2pPr marL="742950" indent="-285750" algn="l" defTabSz="457200" rtl="0" eaLnBrk="1" latinLnBrk="0" hangingPunct="1">
              <a:lnSpc>
                <a:spcPct val="90000"/>
              </a:lnSpc>
              <a:spcBef>
                <a:spcPts val="0"/>
              </a:spcBef>
              <a:spcAft>
                <a:spcPts val="600"/>
              </a:spcAft>
              <a:buFont typeface="Arial"/>
              <a:buChar char="–"/>
              <a:defRPr sz="1600" b="0" i="0" kern="1200">
                <a:solidFill>
                  <a:schemeClr val="tx1"/>
                </a:solidFill>
                <a:latin typeface="Arial"/>
                <a:ea typeface="+mn-ea"/>
                <a:cs typeface="Arial"/>
              </a:defRPr>
            </a:lvl2pPr>
            <a:lvl3pPr marL="1143000" indent="-228600" algn="l" defTabSz="457200" rtl="0" eaLnBrk="1" latinLnBrk="0" hangingPunct="1">
              <a:lnSpc>
                <a:spcPct val="90000"/>
              </a:lnSpc>
              <a:spcBef>
                <a:spcPts val="0"/>
              </a:spcBef>
              <a:spcAft>
                <a:spcPts val="600"/>
              </a:spcAft>
              <a:buFont typeface="Arial"/>
              <a:buChar char="•"/>
              <a:defRPr sz="1400" b="0" i="0" kern="1200">
                <a:solidFill>
                  <a:schemeClr val="tx1"/>
                </a:solidFill>
                <a:latin typeface="Arial"/>
                <a:ea typeface="+mn-ea"/>
                <a:cs typeface="Arial"/>
              </a:defRPr>
            </a:lvl3pPr>
            <a:lvl4pPr marL="1600200" indent="-228600" algn="l" defTabSz="457200" rtl="0" eaLnBrk="1" latinLnBrk="0" hangingPunct="1">
              <a:lnSpc>
                <a:spcPct val="90000"/>
              </a:lnSpc>
              <a:spcBef>
                <a:spcPts val="0"/>
              </a:spcBef>
              <a:spcAft>
                <a:spcPts val="600"/>
              </a:spcAft>
              <a:buFont typeface="Arial"/>
              <a:buChar char="–"/>
              <a:defRPr sz="1200" b="0" i="0" kern="1200">
                <a:solidFill>
                  <a:schemeClr val="tx1"/>
                </a:solidFill>
                <a:latin typeface="Arial"/>
                <a:ea typeface="+mn-ea"/>
                <a:cs typeface="Arial"/>
              </a:defRPr>
            </a:lvl4pPr>
            <a:lvl5pPr marL="2057400" indent="-228600" algn="l" defTabSz="457200" rtl="0" eaLnBrk="1" latinLnBrk="0" hangingPunct="1">
              <a:lnSpc>
                <a:spcPct val="90000"/>
              </a:lnSpc>
              <a:spcBef>
                <a:spcPts val="0"/>
              </a:spcBef>
              <a:spcAft>
                <a:spcPts val="600"/>
              </a:spcAft>
              <a:buFont typeface="Arial"/>
              <a:buChar char="»"/>
              <a:defRPr sz="1200" b="0" i="1"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050" b="0" dirty="0">
                <a:solidFill>
                  <a:srgbClr val="BEB6AF"/>
                </a:solidFill>
              </a:rPr>
              <a:t>ucpath.universityofcalifornia.edu</a:t>
            </a:r>
            <a:r>
              <a:rPr lang="en-US" sz="1050" b="0" dirty="0">
                <a:solidFill>
                  <a:prstClr val="white"/>
                </a:solidFill>
              </a:rPr>
              <a:t>/</a:t>
            </a:r>
          </a:p>
        </p:txBody>
      </p:sp>
      <p:pic>
        <p:nvPicPr>
          <p:cNvPr id="2" name="Picture 1" descr="UC_Merced_March_day1-049.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3540403" cy="6087836"/>
          </a:xfrm>
          <a:prstGeom prst="rect">
            <a:avLst/>
          </a:prstGeom>
          <a:ln>
            <a:solidFill>
              <a:srgbClr val="A6A6A6"/>
            </a:solidFill>
          </a:ln>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24365" y="1"/>
            <a:ext cx="8567635" cy="4508816"/>
          </a:xfrm>
          <a:prstGeom prst="rect">
            <a:avLst/>
          </a:prstGeom>
          <a:ln>
            <a:solidFill>
              <a:srgbClr val="A6A6A6"/>
            </a:solidFill>
          </a:ln>
        </p:spPr>
      </p:pic>
    </p:spTree>
    <p:extLst>
      <p:ext uri="{BB962C8B-B14F-4D97-AF65-F5344CB8AC3E}">
        <p14:creationId xmlns:p14="http://schemas.microsoft.com/office/powerpoint/2010/main" val="11029645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5_Title page (add your own photos)">
    <p:spTree>
      <p:nvGrpSpPr>
        <p:cNvPr id="1" name=""/>
        <p:cNvGrpSpPr/>
        <p:nvPr/>
      </p:nvGrpSpPr>
      <p:grpSpPr>
        <a:xfrm>
          <a:off x="0" y="0"/>
          <a:ext cx="0" cy="0"/>
          <a:chOff x="0" y="0"/>
          <a:chExt cx="0" cy="0"/>
        </a:xfrm>
      </p:grpSpPr>
      <p:sp>
        <p:nvSpPr>
          <p:cNvPr id="10" name="Text Placeholder 11"/>
          <p:cNvSpPr>
            <a:spLocks noGrp="1"/>
          </p:cNvSpPr>
          <p:nvPr>
            <p:ph type="body" sz="quarter" idx="12" hasCustomPrompt="1"/>
          </p:nvPr>
        </p:nvSpPr>
        <p:spPr>
          <a:xfrm>
            <a:off x="3763311" y="5415980"/>
            <a:ext cx="8424723" cy="272647"/>
          </a:xfrm>
          <a:prstGeom prst="rect">
            <a:avLst/>
          </a:prstGeom>
        </p:spPr>
        <p:txBody>
          <a:bodyPr/>
          <a:lstStyle>
            <a:lvl1pPr marL="0" indent="0">
              <a:buNone/>
              <a:defRPr/>
            </a:lvl1pPr>
          </a:lstStyle>
          <a:p>
            <a:pPr lvl="0"/>
            <a:r>
              <a:rPr lang="en-US" dirty="0"/>
              <a:t>Click to edit subtitle</a:t>
            </a:r>
          </a:p>
        </p:txBody>
      </p:sp>
      <p:sp>
        <p:nvSpPr>
          <p:cNvPr id="11" name="Text Placeholder 14"/>
          <p:cNvSpPr>
            <a:spLocks noGrp="1"/>
          </p:cNvSpPr>
          <p:nvPr>
            <p:ph type="body" sz="quarter" idx="13" hasCustomPrompt="1"/>
          </p:nvPr>
        </p:nvSpPr>
        <p:spPr>
          <a:xfrm>
            <a:off x="3744650" y="4847059"/>
            <a:ext cx="8443383" cy="543535"/>
          </a:xfrm>
          <a:prstGeom prst="rect">
            <a:avLst/>
          </a:prstGeom>
        </p:spPr>
        <p:txBody>
          <a:bodyPr>
            <a:normAutofit/>
          </a:bodyPr>
          <a:lstStyle>
            <a:lvl1pPr marL="0" indent="0">
              <a:buNone/>
              <a:defRPr sz="3600" b="1"/>
            </a:lvl1pPr>
          </a:lstStyle>
          <a:p>
            <a:pPr lvl="0"/>
            <a:r>
              <a:rPr lang="en-US" dirty="0"/>
              <a:t>Click to edit title</a:t>
            </a:r>
          </a:p>
        </p:txBody>
      </p:sp>
      <p:sp>
        <p:nvSpPr>
          <p:cNvPr id="19" name="Text Placeholder 11"/>
          <p:cNvSpPr txBox="1">
            <a:spLocks/>
          </p:cNvSpPr>
          <p:nvPr userDrawn="1"/>
        </p:nvSpPr>
        <p:spPr>
          <a:xfrm>
            <a:off x="3842250" y="6338719"/>
            <a:ext cx="8309907" cy="522287"/>
          </a:xfrm>
          <a:prstGeom prst="rect">
            <a:avLst/>
          </a:prstGeom>
        </p:spPr>
        <p:txBody>
          <a:bodyPr anchor="ctr"/>
          <a:lstStyle>
            <a:lvl1pPr marL="0" indent="0" algn="l" defTabSz="457200" rtl="0" eaLnBrk="1" latinLnBrk="0" hangingPunct="1">
              <a:lnSpc>
                <a:spcPct val="90000"/>
              </a:lnSpc>
              <a:spcBef>
                <a:spcPts val="0"/>
              </a:spcBef>
              <a:spcAft>
                <a:spcPts val="600"/>
              </a:spcAft>
              <a:buFont typeface="Wingdings" charset="2"/>
              <a:buNone/>
              <a:defRPr sz="1800" b="1" i="0" kern="1200">
                <a:solidFill>
                  <a:schemeClr val="tx1"/>
                </a:solidFill>
                <a:latin typeface="Arial"/>
                <a:ea typeface="+mn-ea"/>
                <a:cs typeface="Arial"/>
              </a:defRPr>
            </a:lvl1pPr>
            <a:lvl2pPr marL="742950" indent="-285750" algn="l" defTabSz="457200" rtl="0" eaLnBrk="1" latinLnBrk="0" hangingPunct="1">
              <a:lnSpc>
                <a:spcPct val="90000"/>
              </a:lnSpc>
              <a:spcBef>
                <a:spcPts val="0"/>
              </a:spcBef>
              <a:spcAft>
                <a:spcPts val="600"/>
              </a:spcAft>
              <a:buFont typeface="Arial"/>
              <a:buChar char="–"/>
              <a:defRPr sz="1600" b="0" i="0" kern="1200">
                <a:solidFill>
                  <a:schemeClr val="tx1"/>
                </a:solidFill>
                <a:latin typeface="Arial"/>
                <a:ea typeface="+mn-ea"/>
                <a:cs typeface="Arial"/>
              </a:defRPr>
            </a:lvl2pPr>
            <a:lvl3pPr marL="1143000" indent="-228600" algn="l" defTabSz="457200" rtl="0" eaLnBrk="1" latinLnBrk="0" hangingPunct="1">
              <a:lnSpc>
                <a:spcPct val="90000"/>
              </a:lnSpc>
              <a:spcBef>
                <a:spcPts val="0"/>
              </a:spcBef>
              <a:spcAft>
                <a:spcPts val="600"/>
              </a:spcAft>
              <a:buFont typeface="Arial"/>
              <a:buChar char="•"/>
              <a:defRPr sz="1400" b="0" i="0" kern="1200">
                <a:solidFill>
                  <a:schemeClr val="tx1"/>
                </a:solidFill>
                <a:latin typeface="Arial"/>
                <a:ea typeface="+mn-ea"/>
                <a:cs typeface="Arial"/>
              </a:defRPr>
            </a:lvl3pPr>
            <a:lvl4pPr marL="1600200" indent="-228600" algn="l" defTabSz="457200" rtl="0" eaLnBrk="1" latinLnBrk="0" hangingPunct="1">
              <a:lnSpc>
                <a:spcPct val="90000"/>
              </a:lnSpc>
              <a:spcBef>
                <a:spcPts val="0"/>
              </a:spcBef>
              <a:spcAft>
                <a:spcPts val="600"/>
              </a:spcAft>
              <a:buFont typeface="Arial"/>
              <a:buChar char="–"/>
              <a:defRPr sz="1200" b="0" i="0" kern="1200">
                <a:solidFill>
                  <a:schemeClr val="tx1"/>
                </a:solidFill>
                <a:latin typeface="Arial"/>
                <a:ea typeface="+mn-ea"/>
                <a:cs typeface="Arial"/>
              </a:defRPr>
            </a:lvl4pPr>
            <a:lvl5pPr marL="2057400" indent="-228600" algn="l" defTabSz="457200" rtl="0" eaLnBrk="1" latinLnBrk="0" hangingPunct="1">
              <a:lnSpc>
                <a:spcPct val="90000"/>
              </a:lnSpc>
              <a:spcBef>
                <a:spcPts val="0"/>
              </a:spcBef>
              <a:spcAft>
                <a:spcPts val="600"/>
              </a:spcAft>
              <a:buFont typeface="Arial"/>
              <a:buChar char="»"/>
              <a:defRPr sz="1200" b="0" i="1"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050" b="0" dirty="0">
                <a:solidFill>
                  <a:srgbClr val="BEB6AF"/>
                </a:solidFill>
              </a:rPr>
              <a:t>ucpath.universityofcalifornia.edu</a:t>
            </a:r>
            <a:r>
              <a:rPr lang="en-US" sz="1050" b="0" dirty="0">
                <a:solidFill>
                  <a:prstClr val="white"/>
                </a:solidFill>
              </a:rPr>
              <a:t>/</a:t>
            </a:r>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96378" y="1"/>
            <a:ext cx="8595623" cy="4463333"/>
          </a:xfrm>
          <a:prstGeom prst="rect">
            <a:avLst/>
          </a:prstGeom>
          <a:ln>
            <a:solidFill>
              <a:schemeClr val="tx1">
                <a:lumMod val="65000"/>
              </a:schemeClr>
            </a:solidFill>
          </a:ln>
        </p:spPr>
      </p:pic>
      <p:pic>
        <p:nvPicPr>
          <p:cNvPr id="2" name="Picture 1" descr="UC_Los_Angeles-046_ppt.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3512416" cy="6077340"/>
          </a:xfrm>
          <a:prstGeom prst="rect">
            <a:avLst/>
          </a:prstGeom>
          <a:ln>
            <a:solidFill>
              <a:srgbClr val="A6A6A6"/>
            </a:solidFill>
          </a:ln>
        </p:spPr>
      </p:pic>
    </p:spTree>
    <p:extLst>
      <p:ext uri="{BB962C8B-B14F-4D97-AF65-F5344CB8AC3E}">
        <p14:creationId xmlns:p14="http://schemas.microsoft.com/office/powerpoint/2010/main" val="251526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D76918-486F-4488-8450-6760FB0B2DCA}" type="datetimeFigureOut">
              <a:rPr lang="en-US" smtClean="0"/>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C82024-E2FC-4968-A6B3-AC956B8B2E7D}" type="slidenum">
              <a:rPr lang="en-US" smtClean="0"/>
              <a:t>‹#›</a:t>
            </a:fld>
            <a:endParaRPr lang="en-US"/>
          </a:p>
        </p:txBody>
      </p:sp>
    </p:spTree>
    <p:extLst>
      <p:ext uri="{BB962C8B-B14F-4D97-AF65-F5344CB8AC3E}">
        <p14:creationId xmlns:p14="http://schemas.microsoft.com/office/powerpoint/2010/main" val="3524646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8_Title page (add your own photos)">
    <p:spTree>
      <p:nvGrpSpPr>
        <p:cNvPr id="1" name=""/>
        <p:cNvGrpSpPr/>
        <p:nvPr/>
      </p:nvGrpSpPr>
      <p:grpSpPr>
        <a:xfrm>
          <a:off x="0" y="0"/>
          <a:ext cx="0" cy="0"/>
          <a:chOff x="0" y="0"/>
          <a:chExt cx="0" cy="0"/>
        </a:xfrm>
      </p:grpSpPr>
      <p:sp>
        <p:nvSpPr>
          <p:cNvPr id="10" name="Text Placeholder 11"/>
          <p:cNvSpPr>
            <a:spLocks noGrp="1"/>
          </p:cNvSpPr>
          <p:nvPr>
            <p:ph type="body" sz="quarter" idx="12" hasCustomPrompt="1"/>
          </p:nvPr>
        </p:nvSpPr>
        <p:spPr>
          <a:xfrm>
            <a:off x="3763311" y="5415980"/>
            <a:ext cx="8424723" cy="272647"/>
          </a:xfrm>
          <a:prstGeom prst="rect">
            <a:avLst/>
          </a:prstGeom>
        </p:spPr>
        <p:txBody>
          <a:bodyPr/>
          <a:lstStyle>
            <a:lvl1pPr marL="0" indent="0">
              <a:buNone/>
              <a:defRPr/>
            </a:lvl1pPr>
          </a:lstStyle>
          <a:p>
            <a:pPr lvl="0"/>
            <a:r>
              <a:rPr lang="en-US" dirty="0"/>
              <a:t>Click to edit subtitle</a:t>
            </a:r>
          </a:p>
        </p:txBody>
      </p:sp>
      <p:sp>
        <p:nvSpPr>
          <p:cNvPr id="11" name="Text Placeholder 14"/>
          <p:cNvSpPr>
            <a:spLocks noGrp="1"/>
          </p:cNvSpPr>
          <p:nvPr>
            <p:ph type="body" sz="quarter" idx="13" hasCustomPrompt="1"/>
          </p:nvPr>
        </p:nvSpPr>
        <p:spPr>
          <a:xfrm>
            <a:off x="3744650" y="4847059"/>
            <a:ext cx="8443383" cy="543535"/>
          </a:xfrm>
          <a:prstGeom prst="rect">
            <a:avLst/>
          </a:prstGeom>
        </p:spPr>
        <p:txBody>
          <a:bodyPr>
            <a:normAutofit/>
          </a:bodyPr>
          <a:lstStyle>
            <a:lvl1pPr marL="0" indent="0">
              <a:buNone/>
              <a:defRPr sz="3600" b="1"/>
            </a:lvl1pPr>
          </a:lstStyle>
          <a:p>
            <a:pPr lvl="0"/>
            <a:r>
              <a:rPr lang="en-US" dirty="0"/>
              <a:t>Click to edit title</a:t>
            </a:r>
          </a:p>
        </p:txBody>
      </p:sp>
      <p:sp>
        <p:nvSpPr>
          <p:cNvPr id="19" name="Text Placeholder 11"/>
          <p:cNvSpPr txBox="1">
            <a:spLocks/>
          </p:cNvSpPr>
          <p:nvPr userDrawn="1"/>
        </p:nvSpPr>
        <p:spPr>
          <a:xfrm>
            <a:off x="3842250" y="6338719"/>
            <a:ext cx="8309907" cy="522287"/>
          </a:xfrm>
          <a:prstGeom prst="rect">
            <a:avLst/>
          </a:prstGeom>
        </p:spPr>
        <p:txBody>
          <a:bodyPr anchor="ctr"/>
          <a:lstStyle>
            <a:lvl1pPr marL="0" indent="0" algn="l" defTabSz="457200" rtl="0" eaLnBrk="1" latinLnBrk="0" hangingPunct="1">
              <a:lnSpc>
                <a:spcPct val="90000"/>
              </a:lnSpc>
              <a:spcBef>
                <a:spcPts val="0"/>
              </a:spcBef>
              <a:spcAft>
                <a:spcPts val="600"/>
              </a:spcAft>
              <a:buFont typeface="Wingdings" charset="2"/>
              <a:buNone/>
              <a:defRPr sz="1800" b="1" i="0" kern="1200">
                <a:solidFill>
                  <a:schemeClr val="tx1"/>
                </a:solidFill>
                <a:latin typeface="Arial"/>
                <a:ea typeface="+mn-ea"/>
                <a:cs typeface="Arial"/>
              </a:defRPr>
            </a:lvl1pPr>
            <a:lvl2pPr marL="742950" indent="-285750" algn="l" defTabSz="457200" rtl="0" eaLnBrk="1" latinLnBrk="0" hangingPunct="1">
              <a:lnSpc>
                <a:spcPct val="90000"/>
              </a:lnSpc>
              <a:spcBef>
                <a:spcPts val="0"/>
              </a:spcBef>
              <a:spcAft>
                <a:spcPts val="600"/>
              </a:spcAft>
              <a:buFont typeface="Arial"/>
              <a:buChar char="–"/>
              <a:defRPr sz="1600" b="0" i="0" kern="1200">
                <a:solidFill>
                  <a:schemeClr val="tx1"/>
                </a:solidFill>
                <a:latin typeface="Arial"/>
                <a:ea typeface="+mn-ea"/>
                <a:cs typeface="Arial"/>
              </a:defRPr>
            </a:lvl2pPr>
            <a:lvl3pPr marL="1143000" indent="-228600" algn="l" defTabSz="457200" rtl="0" eaLnBrk="1" latinLnBrk="0" hangingPunct="1">
              <a:lnSpc>
                <a:spcPct val="90000"/>
              </a:lnSpc>
              <a:spcBef>
                <a:spcPts val="0"/>
              </a:spcBef>
              <a:spcAft>
                <a:spcPts val="600"/>
              </a:spcAft>
              <a:buFont typeface="Arial"/>
              <a:buChar char="•"/>
              <a:defRPr sz="1400" b="0" i="0" kern="1200">
                <a:solidFill>
                  <a:schemeClr val="tx1"/>
                </a:solidFill>
                <a:latin typeface="Arial"/>
                <a:ea typeface="+mn-ea"/>
                <a:cs typeface="Arial"/>
              </a:defRPr>
            </a:lvl3pPr>
            <a:lvl4pPr marL="1600200" indent="-228600" algn="l" defTabSz="457200" rtl="0" eaLnBrk="1" latinLnBrk="0" hangingPunct="1">
              <a:lnSpc>
                <a:spcPct val="90000"/>
              </a:lnSpc>
              <a:spcBef>
                <a:spcPts val="0"/>
              </a:spcBef>
              <a:spcAft>
                <a:spcPts val="600"/>
              </a:spcAft>
              <a:buFont typeface="Arial"/>
              <a:buChar char="–"/>
              <a:defRPr sz="1200" b="0" i="0" kern="1200">
                <a:solidFill>
                  <a:schemeClr val="tx1"/>
                </a:solidFill>
                <a:latin typeface="Arial"/>
                <a:ea typeface="+mn-ea"/>
                <a:cs typeface="Arial"/>
              </a:defRPr>
            </a:lvl4pPr>
            <a:lvl5pPr marL="2057400" indent="-228600" algn="l" defTabSz="457200" rtl="0" eaLnBrk="1" latinLnBrk="0" hangingPunct="1">
              <a:lnSpc>
                <a:spcPct val="90000"/>
              </a:lnSpc>
              <a:spcBef>
                <a:spcPts val="0"/>
              </a:spcBef>
              <a:spcAft>
                <a:spcPts val="600"/>
              </a:spcAft>
              <a:buFont typeface="Arial"/>
              <a:buChar char="»"/>
              <a:defRPr sz="1200" b="0" i="1"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050" b="0" dirty="0">
                <a:solidFill>
                  <a:srgbClr val="BEB6AF"/>
                </a:solidFill>
              </a:rPr>
              <a:t>ucpath.universityofcalifornia.edu</a:t>
            </a:r>
            <a:r>
              <a:rPr lang="en-US" sz="1050" b="0" dirty="0">
                <a:solidFill>
                  <a:prstClr val="white"/>
                </a:solidFill>
              </a:rPr>
              <a:t>/</a:t>
            </a:r>
          </a:p>
        </p:txBody>
      </p:sp>
      <p:pic>
        <p:nvPicPr>
          <p:cNvPr id="6" name="Picture 5" descr="berkeley_day1-002.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1" y="0"/>
            <a:ext cx="3554396" cy="6077340"/>
          </a:xfrm>
          <a:prstGeom prst="rect">
            <a:avLst/>
          </a:prstGeom>
          <a:ln>
            <a:solidFill>
              <a:srgbClr val="A6A6A6"/>
            </a:solidFill>
          </a:ln>
        </p:spPr>
      </p:pic>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92584" y="1"/>
            <a:ext cx="8499416" cy="4515034"/>
          </a:xfrm>
          <a:prstGeom prst="rect">
            <a:avLst/>
          </a:prstGeom>
        </p:spPr>
      </p:pic>
    </p:spTree>
    <p:extLst>
      <p:ext uri="{BB962C8B-B14F-4D97-AF65-F5344CB8AC3E}">
        <p14:creationId xmlns:p14="http://schemas.microsoft.com/office/powerpoint/2010/main" val="11591230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4_Title page (add your own photos)">
    <p:spTree>
      <p:nvGrpSpPr>
        <p:cNvPr id="1" name=""/>
        <p:cNvGrpSpPr/>
        <p:nvPr/>
      </p:nvGrpSpPr>
      <p:grpSpPr>
        <a:xfrm>
          <a:off x="0" y="0"/>
          <a:ext cx="0" cy="0"/>
          <a:chOff x="0" y="0"/>
          <a:chExt cx="0" cy="0"/>
        </a:xfrm>
      </p:grpSpPr>
      <p:sp>
        <p:nvSpPr>
          <p:cNvPr id="7" name="Text Placeholder 11"/>
          <p:cNvSpPr txBox="1">
            <a:spLocks/>
          </p:cNvSpPr>
          <p:nvPr/>
        </p:nvSpPr>
        <p:spPr>
          <a:xfrm>
            <a:off x="3842250" y="6338719"/>
            <a:ext cx="8309907" cy="522287"/>
          </a:xfrm>
          <a:prstGeom prst="rect">
            <a:avLst/>
          </a:prstGeom>
        </p:spPr>
        <p:txBody>
          <a:bodyPr anchor="ctr"/>
          <a:lstStyle>
            <a:lvl1pPr marL="0" indent="0" algn="l" defTabSz="457200" rtl="0" eaLnBrk="1" latinLnBrk="0" hangingPunct="1">
              <a:lnSpc>
                <a:spcPct val="90000"/>
              </a:lnSpc>
              <a:spcBef>
                <a:spcPts val="0"/>
              </a:spcBef>
              <a:spcAft>
                <a:spcPts val="600"/>
              </a:spcAft>
              <a:buFont typeface="Wingdings" charset="2"/>
              <a:buNone/>
              <a:defRPr sz="1800" b="1" i="0" kern="1200">
                <a:solidFill>
                  <a:schemeClr val="tx1"/>
                </a:solidFill>
                <a:latin typeface="Arial"/>
                <a:ea typeface="+mn-ea"/>
                <a:cs typeface="Arial"/>
              </a:defRPr>
            </a:lvl1pPr>
            <a:lvl2pPr marL="742950" indent="-285750" algn="l" defTabSz="457200" rtl="0" eaLnBrk="1" latinLnBrk="0" hangingPunct="1">
              <a:lnSpc>
                <a:spcPct val="90000"/>
              </a:lnSpc>
              <a:spcBef>
                <a:spcPts val="0"/>
              </a:spcBef>
              <a:spcAft>
                <a:spcPts val="600"/>
              </a:spcAft>
              <a:buFont typeface="Arial"/>
              <a:buChar char="–"/>
              <a:defRPr sz="1600" b="0" i="0" kern="1200">
                <a:solidFill>
                  <a:schemeClr val="tx1"/>
                </a:solidFill>
                <a:latin typeface="Arial"/>
                <a:ea typeface="+mn-ea"/>
                <a:cs typeface="Arial"/>
              </a:defRPr>
            </a:lvl2pPr>
            <a:lvl3pPr marL="1143000" indent="-228600" algn="l" defTabSz="457200" rtl="0" eaLnBrk="1" latinLnBrk="0" hangingPunct="1">
              <a:lnSpc>
                <a:spcPct val="90000"/>
              </a:lnSpc>
              <a:spcBef>
                <a:spcPts val="0"/>
              </a:spcBef>
              <a:spcAft>
                <a:spcPts val="600"/>
              </a:spcAft>
              <a:buFont typeface="Arial"/>
              <a:buChar char="•"/>
              <a:defRPr sz="1400" b="0" i="0" kern="1200">
                <a:solidFill>
                  <a:schemeClr val="tx1"/>
                </a:solidFill>
                <a:latin typeface="Arial"/>
                <a:ea typeface="+mn-ea"/>
                <a:cs typeface="Arial"/>
              </a:defRPr>
            </a:lvl3pPr>
            <a:lvl4pPr marL="1600200" indent="-228600" algn="l" defTabSz="457200" rtl="0" eaLnBrk="1" latinLnBrk="0" hangingPunct="1">
              <a:lnSpc>
                <a:spcPct val="90000"/>
              </a:lnSpc>
              <a:spcBef>
                <a:spcPts val="0"/>
              </a:spcBef>
              <a:spcAft>
                <a:spcPts val="600"/>
              </a:spcAft>
              <a:buFont typeface="Arial"/>
              <a:buChar char="–"/>
              <a:defRPr sz="1200" b="0" i="0" kern="1200">
                <a:solidFill>
                  <a:schemeClr val="tx1"/>
                </a:solidFill>
                <a:latin typeface="Arial"/>
                <a:ea typeface="+mn-ea"/>
                <a:cs typeface="Arial"/>
              </a:defRPr>
            </a:lvl4pPr>
            <a:lvl5pPr marL="2057400" indent="-228600" algn="l" defTabSz="457200" rtl="0" eaLnBrk="1" latinLnBrk="0" hangingPunct="1">
              <a:lnSpc>
                <a:spcPct val="90000"/>
              </a:lnSpc>
              <a:spcBef>
                <a:spcPts val="0"/>
              </a:spcBef>
              <a:spcAft>
                <a:spcPts val="600"/>
              </a:spcAft>
              <a:buFont typeface="Arial"/>
              <a:buChar char="»"/>
              <a:defRPr sz="1200" b="0" i="1"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050" b="0" dirty="0">
                <a:solidFill>
                  <a:srgbClr val="BEB6AF"/>
                </a:solidFill>
              </a:rPr>
              <a:t>ucpath.universityofcalifornia.edu</a:t>
            </a:r>
            <a:r>
              <a:rPr lang="en-US" sz="1050" b="0" dirty="0">
                <a:solidFill>
                  <a:prstClr val="white"/>
                </a:solidFill>
              </a:rPr>
              <a:t>/</a:t>
            </a:r>
          </a:p>
        </p:txBody>
      </p:sp>
      <p:sp>
        <p:nvSpPr>
          <p:cNvPr id="10" name="Text Placeholder 11"/>
          <p:cNvSpPr>
            <a:spLocks noGrp="1"/>
          </p:cNvSpPr>
          <p:nvPr>
            <p:ph type="body" sz="quarter" idx="12" hasCustomPrompt="1"/>
          </p:nvPr>
        </p:nvSpPr>
        <p:spPr>
          <a:xfrm>
            <a:off x="3763311" y="5539467"/>
            <a:ext cx="8424723" cy="272647"/>
          </a:xfrm>
          <a:prstGeom prst="rect">
            <a:avLst/>
          </a:prstGeom>
        </p:spPr>
        <p:txBody>
          <a:bodyPr/>
          <a:lstStyle>
            <a:lvl1pPr marL="0" indent="0">
              <a:buNone/>
              <a:defRPr/>
            </a:lvl1pPr>
          </a:lstStyle>
          <a:p>
            <a:pPr lvl="0"/>
            <a:r>
              <a:rPr lang="en-US" dirty="0"/>
              <a:t>Click to edit subtitle</a:t>
            </a:r>
          </a:p>
        </p:txBody>
      </p:sp>
      <p:sp>
        <p:nvSpPr>
          <p:cNvPr id="11" name="Text Placeholder 14"/>
          <p:cNvSpPr>
            <a:spLocks noGrp="1"/>
          </p:cNvSpPr>
          <p:nvPr>
            <p:ph type="body" sz="quarter" idx="13" hasCustomPrompt="1"/>
          </p:nvPr>
        </p:nvSpPr>
        <p:spPr>
          <a:xfrm>
            <a:off x="3744650" y="4970546"/>
            <a:ext cx="8443383" cy="543535"/>
          </a:xfrm>
          <a:prstGeom prst="rect">
            <a:avLst/>
          </a:prstGeom>
        </p:spPr>
        <p:txBody>
          <a:bodyPr>
            <a:normAutofit/>
          </a:bodyPr>
          <a:lstStyle>
            <a:lvl1pPr marL="0" indent="0">
              <a:buNone/>
              <a:defRPr sz="3600" b="1"/>
            </a:lvl1pPr>
          </a:lstStyle>
          <a:p>
            <a:pPr lvl="0"/>
            <a:r>
              <a:rPr lang="en-US" dirty="0"/>
              <a:t>Click to edit title</a:t>
            </a:r>
          </a:p>
        </p:txBody>
      </p:sp>
      <p:pic>
        <p:nvPicPr>
          <p:cNvPr id="6" name="Picture 5" descr="UCI-63.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
            <a:ext cx="3498421" cy="6087836"/>
          </a:xfrm>
          <a:prstGeom prst="rect">
            <a:avLst/>
          </a:prstGeom>
          <a:ln>
            <a:solidFill>
              <a:srgbClr val="A6A6A6"/>
            </a:solidFill>
          </a:ln>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3590653" y="2"/>
            <a:ext cx="8601348" cy="4596089"/>
          </a:xfrm>
          <a:prstGeom prst="rect">
            <a:avLst/>
          </a:prstGeom>
          <a:ln>
            <a:solidFill>
              <a:srgbClr val="A6A6A6"/>
            </a:solidFill>
          </a:ln>
        </p:spPr>
      </p:pic>
      <p:pic>
        <p:nvPicPr>
          <p:cNvPr id="16" name="Picture 15" descr="UCI-63.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3498421" cy="6087836"/>
          </a:xfrm>
          <a:prstGeom prst="rect">
            <a:avLst/>
          </a:prstGeom>
          <a:ln>
            <a:solidFill>
              <a:srgbClr val="A6A6A6"/>
            </a:solidFill>
          </a:ln>
        </p:spPr>
      </p:pic>
    </p:spTree>
    <p:extLst>
      <p:ext uri="{BB962C8B-B14F-4D97-AF65-F5344CB8AC3E}">
        <p14:creationId xmlns:p14="http://schemas.microsoft.com/office/powerpoint/2010/main" val="12423634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3_Title page (add your own photos)">
    <p:spTree>
      <p:nvGrpSpPr>
        <p:cNvPr id="1" name=""/>
        <p:cNvGrpSpPr/>
        <p:nvPr/>
      </p:nvGrpSpPr>
      <p:grpSpPr>
        <a:xfrm>
          <a:off x="0" y="0"/>
          <a:ext cx="0" cy="0"/>
          <a:chOff x="0" y="0"/>
          <a:chExt cx="0" cy="0"/>
        </a:xfrm>
      </p:grpSpPr>
      <p:sp>
        <p:nvSpPr>
          <p:cNvPr id="10" name="Text Placeholder 11"/>
          <p:cNvSpPr>
            <a:spLocks noGrp="1"/>
          </p:cNvSpPr>
          <p:nvPr>
            <p:ph type="body" sz="quarter" idx="12" hasCustomPrompt="1"/>
          </p:nvPr>
        </p:nvSpPr>
        <p:spPr>
          <a:xfrm>
            <a:off x="3763311" y="5539467"/>
            <a:ext cx="8424723" cy="272647"/>
          </a:xfrm>
          <a:prstGeom prst="rect">
            <a:avLst/>
          </a:prstGeom>
        </p:spPr>
        <p:txBody>
          <a:bodyPr/>
          <a:lstStyle>
            <a:lvl1pPr marL="0" indent="0">
              <a:buNone/>
              <a:defRPr/>
            </a:lvl1pPr>
          </a:lstStyle>
          <a:p>
            <a:pPr lvl="0"/>
            <a:r>
              <a:rPr lang="en-US" dirty="0"/>
              <a:t>Click to edit subtitle</a:t>
            </a:r>
          </a:p>
        </p:txBody>
      </p:sp>
      <p:sp>
        <p:nvSpPr>
          <p:cNvPr id="11" name="Text Placeholder 14"/>
          <p:cNvSpPr>
            <a:spLocks noGrp="1"/>
          </p:cNvSpPr>
          <p:nvPr>
            <p:ph type="body" sz="quarter" idx="13" hasCustomPrompt="1"/>
          </p:nvPr>
        </p:nvSpPr>
        <p:spPr>
          <a:xfrm>
            <a:off x="3744650" y="4970546"/>
            <a:ext cx="8443383" cy="543535"/>
          </a:xfrm>
          <a:prstGeom prst="rect">
            <a:avLst/>
          </a:prstGeom>
        </p:spPr>
        <p:txBody>
          <a:bodyPr>
            <a:normAutofit/>
          </a:bodyPr>
          <a:lstStyle>
            <a:lvl1pPr marL="0" indent="0">
              <a:buNone/>
              <a:defRPr sz="3600" b="1"/>
            </a:lvl1pPr>
          </a:lstStyle>
          <a:p>
            <a:pPr lvl="0"/>
            <a:r>
              <a:rPr lang="en-US" dirty="0"/>
              <a:t>Click to edit title</a:t>
            </a:r>
          </a:p>
        </p:txBody>
      </p:sp>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52976" y="-1"/>
            <a:ext cx="8651569" cy="4954239"/>
          </a:xfrm>
          <a:prstGeom prst="rect">
            <a:avLst/>
          </a:prstGeom>
          <a:ln>
            <a:solidFill>
              <a:srgbClr val="A6A6A6"/>
            </a:solidFill>
          </a:ln>
        </p:spPr>
      </p:pic>
      <p:sp>
        <p:nvSpPr>
          <p:cNvPr id="12" name="Text Placeholder 11"/>
          <p:cNvSpPr txBox="1">
            <a:spLocks/>
          </p:cNvSpPr>
          <p:nvPr userDrawn="1"/>
        </p:nvSpPr>
        <p:spPr>
          <a:xfrm>
            <a:off x="3842250" y="6338719"/>
            <a:ext cx="8309907" cy="522287"/>
          </a:xfrm>
          <a:prstGeom prst="rect">
            <a:avLst/>
          </a:prstGeom>
        </p:spPr>
        <p:txBody>
          <a:bodyPr anchor="ctr"/>
          <a:lstStyle>
            <a:lvl1pPr marL="0" indent="0" algn="l" defTabSz="457200" rtl="0" eaLnBrk="1" latinLnBrk="0" hangingPunct="1">
              <a:lnSpc>
                <a:spcPct val="90000"/>
              </a:lnSpc>
              <a:spcBef>
                <a:spcPts val="0"/>
              </a:spcBef>
              <a:spcAft>
                <a:spcPts val="600"/>
              </a:spcAft>
              <a:buFont typeface="Wingdings" charset="2"/>
              <a:buNone/>
              <a:defRPr sz="1800" b="1" i="0" kern="1200">
                <a:solidFill>
                  <a:schemeClr val="tx1"/>
                </a:solidFill>
                <a:latin typeface="Arial"/>
                <a:ea typeface="+mn-ea"/>
                <a:cs typeface="Arial"/>
              </a:defRPr>
            </a:lvl1pPr>
            <a:lvl2pPr marL="742950" indent="-285750" algn="l" defTabSz="457200" rtl="0" eaLnBrk="1" latinLnBrk="0" hangingPunct="1">
              <a:lnSpc>
                <a:spcPct val="90000"/>
              </a:lnSpc>
              <a:spcBef>
                <a:spcPts val="0"/>
              </a:spcBef>
              <a:spcAft>
                <a:spcPts val="600"/>
              </a:spcAft>
              <a:buFont typeface="Arial"/>
              <a:buChar char="–"/>
              <a:defRPr sz="1600" b="0" i="0" kern="1200">
                <a:solidFill>
                  <a:schemeClr val="tx1"/>
                </a:solidFill>
                <a:latin typeface="Arial"/>
                <a:ea typeface="+mn-ea"/>
                <a:cs typeface="Arial"/>
              </a:defRPr>
            </a:lvl2pPr>
            <a:lvl3pPr marL="1143000" indent="-228600" algn="l" defTabSz="457200" rtl="0" eaLnBrk="1" latinLnBrk="0" hangingPunct="1">
              <a:lnSpc>
                <a:spcPct val="90000"/>
              </a:lnSpc>
              <a:spcBef>
                <a:spcPts val="0"/>
              </a:spcBef>
              <a:spcAft>
                <a:spcPts val="600"/>
              </a:spcAft>
              <a:buFont typeface="Arial"/>
              <a:buChar char="•"/>
              <a:defRPr sz="1400" b="0" i="0" kern="1200">
                <a:solidFill>
                  <a:schemeClr val="tx1"/>
                </a:solidFill>
                <a:latin typeface="Arial"/>
                <a:ea typeface="+mn-ea"/>
                <a:cs typeface="Arial"/>
              </a:defRPr>
            </a:lvl3pPr>
            <a:lvl4pPr marL="1600200" indent="-228600" algn="l" defTabSz="457200" rtl="0" eaLnBrk="1" latinLnBrk="0" hangingPunct="1">
              <a:lnSpc>
                <a:spcPct val="90000"/>
              </a:lnSpc>
              <a:spcBef>
                <a:spcPts val="0"/>
              </a:spcBef>
              <a:spcAft>
                <a:spcPts val="600"/>
              </a:spcAft>
              <a:buFont typeface="Arial"/>
              <a:buChar char="–"/>
              <a:defRPr sz="1200" b="0" i="0" kern="1200">
                <a:solidFill>
                  <a:schemeClr val="tx1"/>
                </a:solidFill>
                <a:latin typeface="Arial"/>
                <a:ea typeface="+mn-ea"/>
                <a:cs typeface="Arial"/>
              </a:defRPr>
            </a:lvl4pPr>
            <a:lvl5pPr marL="2057400" indent="-228600" algn="l" defTabSz="457200" rtl="0" eaLnBrk="1" latinLnBrk="0" hangingPunct="1">
              <a:lnSpc>
                <a:spcPct val="90000"/>
              </a:lnSpc>
              <a:spcBef>
                <a:spcPts val="0"/>
              </a:spcBef>
              <a:spcAft>
                <a:spcPts val="600"/>
              </a:spcAft>
              <a:buFont typeface="Arial"/>
              <a:buChar char="»"/>
              <a:defRPr sz="1200" b="0" i="1"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050" b="0" dirty="0">
                <a:solidFill>
                  <a:srgbClr val="BEB6AF"/>
                </a:solidFill>
              </a:rPr>
              <a:t>ucpath.universityofcalifornia.edu</a:t>
            </a:r>
            <a:r>
              <a:rPr lang="en-US" sz="1050" b="0" dirty="0">
                <a:solidFill>
                  <a:prstClr val="white"/>
                </a:solidFill>
              </a:rPr>
              <a:t>/</a:t>
            </a:r>
          </a:p>
        </p:txBody>
      </p:sp>
      <p:pic>
        <p:nvPicPr>
          <p:cNvPr id="4" name="Picture 3" descr="ucpc3.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0"/>
            <a:ext cx="3516716" cy="5996660"/>
          </a:xfrm>
          <a:prstGeom prst="rect">
            <a:avLst/>
          </a:prstGeom>
        </p:spPr>
      </p:pic>
    </p:spTree>
    <p:extLst>
      <p:ext uri="{BB962C8B-B14F-4D97-AF65-F5344CB8AC3E}">
        <p14:creationId xmlns:p14="http://schemas.microsoft.com/office/powerpoint/2010/main" val="1476889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2_Title page (add your own photos)">
    <p:spTree>
      <p:nvGrpSpPr>
        <p:cNvPr id="1" name=""/>
        <p:cNvGrpSpPr/>
        <p:nvPr/>
      </p:nvGrpSpPr>
      <p:grpSpPr>
        <a:xfrm>
          <a:off x="0" y="0"/>
          <a:ext cx="0" cy="0"/>
          <a:chOff x="0" y="0"/>
          <a:chExt cx="0" cy="0"/>
        </a:xfrm>
      </p:grpSpPr>
      <p:sp>
        <p:nvSpPr>
          <p:cNvPr id="10" name="Text Placeholder 11"/>
          <p:cNvSpPr>
            <a:spLocks noGrp="1"/>
          </p:cNvSpPr>
          <p:nvPr>
            <p:ph type="body" sz="quarter" idx="12" hasCustomPrompt="1"/>
          </p:nvPr>
        </p:nvSpPr>
        <p:spPr>
          <a:xfrm>
            <a:off x="3763311" y="5539467"/>
            <a:ext cx="8424723" cy="272647"/>
          </a:xfrm>
          <a:prstGeom prst="rect">
            <a:avLst/>
          </a:prstGeom>
        </p:spPr>
        <p:txBody>
          <a:bodyPr/>
          <a:lstStyle>
            <a:lvl1pPr marL="0" indent="0">
              <a:buNone/>
              <a:defRPr/>
            </a:lvl1pPr>
          </a:lstStyle>
          <a:p>
            <a:pPr lvl="0"/>
            <a:r>
              <a:rPr lang="en-US" dirty="0"/>
              <a:t>Click to edit subtitle</a:t>
            </a:r>
          </a:p>
        </p:txBody>
      </p:sp>
      <p:sp>
        <p:nvSpPr>
          <p:cNvPr id="11" name="Text Placeholder 14"/>
          <p:cNvSpPr>
            <a:spLocks noGrp="1"/>
          </p:cNvSpPr>
          <p:nvPr>
            <p:ph type="body" sz="quarter" idx="13" hasCustomPrompt="1"/>
          </p:nvPr>
        </p:nvSpPr>
        <p:spPr>
          <a:xfrm>
            <a:off x="3744650" y="4970546"/>
            <a:ext cx="8443383" cy="543535"/>
          </a:xfrm>
          <a:prstGeom prst="rect">
            <a:avLst/>
          </a:prstGeom>
        </p:spPr>
        <p:txBody>
          <a:bodyPr>
            <a:normAutofit/>
          </a:bodyPr>
          <a:lstStyle>
            <a:lvl1pPr marL="0" indent="0">
              <a:buNone/>
              <a:defRPr sz="3600" b="1"/>
            </a:lvl1pPr>
          </a:lstStyle>
          <a:p>
            <a:pPr lvl="0"/>
            <a:r>
              <a:rPr lang="en-US" dirty="0"/>
              <a:t>Click to edit title</a:t>
            </a:r>
          </a:p>
        </p:txBody>
      </p:sp>
      <p:pic>
        <p:nvPicPr>
          <p:cNvPr id="5" name="Picture 4" descr="ucm_day_1_high_res_files-106.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69066" y="1"/>
            <a:ext cx="8522935" cy="4859773"/>
          </a:xfrm>
          <a:prstGeom prst="rect">
            <a:avLst/>
          </a:prstGeom>
          <a:ln>
            <a:solidFill>
              <a:srgbClr val="A6A6A6"/>
            </a:solidFill>
          </a:ln>
        </p:spPr>
      </p:pic>
      <p:pic>
        <p:nvPicPr>
          <p:cNvPr id="6" name="Picture 5" descr="UCSD-18.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3540403" cy="6087836"/>
          </a:xfrm>
          <a:prstGeom prst="rect">
            <a:avLst/>
          </a:prstGeom>
          <a:ln>
            <a:solidFill>
              <a:srgbClr val="A6A6A6"/>
            </a:solidFill>
          </a:ln>
        </p:spPr>
      </p:pic>
      <p:sp>
        <p:nvSpPr>
          <p:cNvPr id="12" name="Text Placeholder 11"/>
          <p:cNvSpPr txBox="1">
            <a:spLocks/>
          </p:cNvSpPr>
          <p:nvPr userDrawn="1"/>
        </p:nvSpPr>
        <p:spPr>
          <a:xfrm>
            <a:off x="3842250" y="6338719"/>
            <a:ext cx="8309907" cy="522287"/>
          </a:xfrm>
          <a:prstGeom prst="rect">
            <a:avLst/>
          </a:prstGeom>
        </p:spPr>
        <p:txBody>
          <a:bodyPr anchor="ctr"/>
          <a:lstStyle>
            <a:lvl1pPr marL="0" indent="0" algn="l" defTabSz="457200" rtl="0" eaLnBrk="1" latinLnBrk="0" hangingPunct="1">
              <a:lnSpc>
                <a:spcPct val="90000"/>
              </a:lnSpc>
              <a:spcBef>
                <a:spcPts val="0"/>
              </a:spcBef>
              <a:spcAft>
                <a:spcPts val="600"/>
              </a:spcAft>
              <a:buFont typeface="Wingdings" charset="2"/>
              <a:buNone/>
              <a:defRPr sz="1800" b="1" i="0" kern="1200">
                <a:solidFill>
                  <a:schemeClr val="tx1"/>
                </a:solidFill>
                <a:latin typeface="Arial"/>
                <a:ea typeface="+mn-ea"/>
                <a:cs typeface="Arial"/>
              </a:defRPr>
            </a:lvl1pPr>
            <a:lvl2pPr marL="742950" indent="-285750" algn="l" defTabSz="457200" rtl="0" eaLnBrk="1" latinLnBrk="0" hangingPunct="1">
              <a:lnSpc>
                <a:spcPct val="90000"/>
              </a:lnSpc>
              <a:spcBef>
                <a:spcPts val="0"/>
              </a:spcBef>
              <a:spcAft>
                <a:spcPts val="600"/>
              </a:spcAft>
              <a:buFont typeface="Arial"/>
              <a:buChar char="–"/>
              <a:defRPr sz="1600" b="0" i="0" kern="1200">
                <a:solidFill>
                  <a:schemeClr val="tx1"/>
                </a:solidFill>
                <a:latin typeface="Arial"/>
                <a:ea typeface="+mn-ea"/>
                <a:cs typeface="Arial"/>
              </a:defRPr>
            </a:lvl2pPr>
            <a:lvl3pPr marL="1143000" indent="-228600" algn="l" defTabSz="457200" rtl="0" eaLnBrk="1" latinLnBrk="0" hangingPunct="1">
              <a:lnSpc>
                <a:spcPct val="90000"/>
              </a:lnSpc>
              <a:spcBef>
                <a:spcPts val="0"/>
              </a:spcBef>
              <a:spcAft>
                <a:spcPts val="600"/>
              </a:spcAft>
              <a:buFont typeface="Arial"/>
              <a:buChar char="•"/>
              <a:defRPr sz="1400" b="0" i="0" kern="1200">
                <a:solidFill>
                  <a:schemeClr val="tx1"/>
                </a:solidFill>
                <a:latin typeface="Arial"/>
                <a:ea typeface="+mn-ea"/>
                <a:cs typeface="Arial"/>
              </a:defRPr>
            </a:lvl3pPr>
            <a:lvl4pPr marL="1600200" indent="-228600" algn="l" defTabSz="457200" rtl="0" eaLnBrk="1" latinLnBrk="0" hangingPunct="1">
              <a:lnSpc>
                <a:spcPct val="90000"/>
              </a:lnSpc>
              <a:spcBef>
                <a:spcPts val="0"/>
              </a:spcBef>
              <a:spcAft>
                <a:spcPts val="600"/>
              </a:spcAft>
              <a:buFont typeface="Arial"/>
              <a:buChar char="–"/>
              <a:defRPr sz="1200" b="0" i="0" kern="1200">
                <a:solidFill>
                  <a:schemeClr val="tx1"/>
                </a:solidFill>
                <a:latin typeface="Arial"/>
                <a:ea typeface="+mn-ea"/>
                <a:cs typeface="Arial"/>
              </a:defRPr>
            </a:lvl4pPr>
            <a:lvl5pPr marL="2057400" indent="-228600" algn="l" defTabSz="457200" rtl="0" eaLnBrk="1" latinLnBrk="0" hangingPunct="1">
              <a:lnSpc>
                <a:spcPct val="90000"/>
              </a:lnSpc>
              <a:spcBef>
                <a:spcPts val="0"/>
              </a:spcBef>
              <a:spcAft>
                <a:spcPts val="600"/>
              </a:spcAft>
              <a:buFont typeface="Arial"/>
              <a:buChar char="»"/>
              <a:defRPr sz="1200" b="0" i="1"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050" b="0" dirty="0">
                <a:solidFill>
                  <a:srgbClr val="BEB6AF"/>
                </a:solidFill>
              </a:rPr>
              <a:t>ucpath.universityofcalifornia.edu</a:t>
            </a:r>
            <a:r>
              <a:rPr lang="en-US" sz="1050" b="0" dirty="0">
                <a:solidFill>
                  <a:prstClr val="white"/>
                </a:solidFill>
              </a:rPr>
              <a:t>/</a:t>
            </a:r>
          </a:p>
        </p:txBody>
      </p:sp>
      <p:pic>
        <p:nvPicPr>
          <p:cNvPr id="15" name="Picture 14"/>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669065" y="1"/>
            <a:ext cx="8507675" cy="4859773"/>
          </a:xfrm>
          <a:prstGeom prst="rect">
            <a:avLst/>
          </a:prstGeom>
          <a:ln>
            <a:solidFill>
              <a:srgbClr val="A6A6A6"/>
            </a:solidFill>
          </a:ln>
        </p:spPr>
      </p:pic>
      <p:pic>
        <p:nvPicPr>
          <p:cNvPr id="16" name="Picture 15" descr="UCSD-18.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3540403" cy="6087836"/>
          </a:xfrm>
          <a:prstGeom prst="rect">
            <a:avLst/>
          </a:prstGeom>
          <a:ln>
            <a:solidFill>
              <a:srgbClr val="A6A6A6"/>
            </a:solidFill>
          </a:ln>
        </p:spPr>
      </p:pic>
    </p:spTree>
    <p:extLst>
      <p:ext uri="{BB962C8B-B14F-4D97-AF65-F5344CB8AC3E}">
        <p14:creationId xmlns:p14="http://schemas.microsoft.com/office/powerpoint/2010/main" val="40288430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9_Title page (add your own photos)">
    <p:spTree>
      <p:nvGrpSpPr>
        <p:cNvPr id="1" name=""/>
        <p:cNvGrpSpPr/>
        <p:nvPr/>
      </p:nvGrpSpPr>
      <p:grpSpPr>
        <a:xfrm>
          <a:off x="0" y="0"/>
          <a:ext cx="0" cy="0"/>
          <a:chOff x="0" y="0"/>
          <a:chExt cx="0" cy="0"/>
        </a:xfrm>
      </p:grpSpPr>
      <p:sp>
        <p:nvSpPr>
          <p:cNvPr id="10" name="Text Placeholder 11"/>
          <p:cNvSpPr>
            <a:spLocks noGrp="1"/>
          </p:cNvSpPr>
          <p:nvPr>
            <p:ph type="body" sz="quarter" idx="12" hasCustomPrompt="1"/>
          </p:nvPr>
        </p:nvSpPr>
        <p:spPr>
          <a:xfrm>
            <a:off x="3763311" y="5539467"/>
            <a:ext cx="8424723" cy="272647"/>
          </a:xfrm>
          <a:prstGeom prst="rect">
            <a:avLst/>
          </a:prstGeom>
        </p:spPr>
        <p:txBody>
          <a:bodyPr/>
          <a:lstStyle>
            <a:lvl1pPr marL="0" indent="0">
              <a:buNone/>
              <a:defRPr/>
            </a:lvl1pPr>
          </a:lstStyle>
          <a:p>
            <a:pPr lvl="0"/>
            <a:r>
              <a:rPr lang="en-US" dirty="0"/>
              <a:t>Click to edit subtitle</a:t>
            </a:r>
          </a:p>
        </p:txBody>
      </p:sp>
      <p:sp>
        <p:nvSpPr>
          <p:cNvPr id="11" name="Text Placeholder 14"/>
          <p:cNvSpPr>
            <a:spLocks noGrp="1"/>
          </p:cNvSpPr>
          <p:nvPr>
            <p:ph type="body" sz="quarter" idx="13" hasCustomPrompt="1"/>
          </p:nvPr>
        </p:nvSpPr>
        <p:spPr>
          <a:xfrm>
            <a:off x="3744650" y="4970546"/>
            <a:ext cx="8443383" cy="543535"/>
          </a:xfrm>
          <a:prstGeom prst="rect">
            <a:avLst/>
          </a:prstGeom>
        </p:spPr>
        <p:txBody>
          <a:bodyPr>
            <a:normAutofit/>
          </a:bodyPr>
          <a:lstStyle>
            <a:lvl1pPr marL="0" indent="0">
              <a:buNone/>
              <a:defRPr sz="3600" b="1"/>
            </a:lvl1pPr>
          </a:lstStyle>
          <a:p>
            <a:pPr lvl="0"/>
            <a:r>
              <a:rPr lang="en-US" dirty="0"/>
              <a:t>Click to edit title</a:t>
            </a:r>
          </a:p>
        </p:txBody>
      </p:sp>
      <p:pic>
        <p:nvPicPr>
          <p:cNvPr id="4" name="Picture 3" descr="UC_Merced_processed_color_corrected-004.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3540403" cy="6096000"/>
          </a:xfrm>
          <a:prstGeom prst="rect">
            <a:avLst/>
          </a:prstGeom>
        </p:spPr>
      </p:pic>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57600" y="1"/>
            <a:ext cx="8534400" cy="4985728"/>
          </a:xfrm>
          <a:prstGeom prst="rect">
            <a:avLst/>
          </a:prstGeom>
          <a:ln>
            <a:solidFill>
              <a:srgbClr val="A6A6A6"/>
            </a:solidFill>
          </a:ln>
        </p:spPr>
      </p:pic>
      <p:pic>
        <p:nvPicPr>
          <p:cNvPr id="16" name="Picture 15" descr="UC_Merced_processed_color_corrected-004.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3540403" cy="6096000"/>
          </a:xfrm>
          <a:prstGeom prst="rect">
            <a:avLst/>
          </a:prstGeom>
        </p:spPr>
      </p:pic>
    </p:spTree>
    <p:extLst>
      <p:ext uri="{BB962C8B-B14F-4D97-AF65-F5344CB8AC3E}">
        <p14:creationId xmlns:p14="http://schemas.microsoft.com/office/powerpoint/2010/main" val="30740995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5_Title page (add your own photos)">
    <p:spTree>
      <p:nvGrpSpPr>
        <p:cNvPr id="1" name=""/>
        <p:cNvGrpSpPr/>
        <p:nvPr/>
      </p:nvGrpSpPr>
      <p:grpSpPr>
        <a:xfrm>
          <a:off x="0" y="0"/>
          <a:ext cx="0" cy="0"/>
          <a:chOff x="0" y="0"/>
          <a:chExt cx="0" cy="0"/>
        </a:xfrm>
      </p:grpSpPr>
      <p:sp>
        <p:nvSpPr>
          <p:cNvPr id="8" name="Text Placeholder 11"/>
          <p:cNvSpPr txBox="1">
            <a:spLocks/>
          </p:cNvSpPr>
          <p:nvPr/>
        </p:nvSpPr>
        <p:spPr>
          <a:xfrm>
            <a:off x="3842250" y="6338719"/>
            <a:ext cx="8309907" cy="522287"/>
          </a:xfrm>
          <a:prstGeom prst="rect">
            <a:avLst/>
          </a:prstGeom>
        </p:spPr>
        <p:txBody>
          <a:bodyPr anchor="ctr"/>
          <a:lstStyle>
            <a:lvl1pPr marL="0" indent="0" algn="l" defTabSz="457200" rtl="0" eaLnBrk="1" latinLnBrk="0" hangingPunct="1">
              <a:lnSpc>
                <a:spcPct val="90000"/>
              </a:lnSpc>
              <a:spcBef>
                <a:spcPts val="0"/>
              </a:spcBef>
              <a:spcAft>
                <a:spcPts val="600"/>
              </a:spcAft>
              <a:buFont typeface="Wingdings" charset="2"/>
              <a:buNone/>
              <a:defRPr sz="1800" b="1" i="0" kern="1200">
                <a:solidFill>
                  <a:schemeClr val="tx1"/>
                </a:solidFill>
                <a:latin typeface="Arial"/>
                <a:ea typeface="+mn-ea"/>
                <a:cs typeface="Arial"/>
              </a:defRPr>
            </a:lvl1pPr>
            <a:lvl2pPr marL="742950" indent="-285750" algn="l" defTabSz="457200" rtl="0" eaLnBrk="1" latinLnBrk="0" hangingPunct="1">
              <a:lnSpc>
                <a:spcPct val="90000"/>
              </a:lnSpc>
              <a:spcBef>
                <a:spcPts val="0"/>
              </a:spcBef>
              <a:spcAft>
                <a:spcPts val="600"/>
              </a:spcAft>
              <a:buFont typeface="Arial"/>
              <a:buChar char="–"/>
              <a:defRPr sz="1600" b="0" i="0" kern="1200">
                <a:solidFill>
                  <a:schemeClr val="tx1"/>
                </a:solidFill>
                <a:latin typeface="Arial"/>
                <a:ea typeface="+mn-ea"/>
                <a:cs typeface="Arial"/>
              </a:defRPr>
            </a:lvl2pPr>
            <a:lvl3pPr marL="1143000" indent="-228600" algn="l" defTabSz="457200" rtl="0" eaLnBrk="1" latinLnBrk="0" hangingPunct="1">
              <a:lnSpc>
                <a:spcPct val="90000"/>
              </a:lnSpc>
              <a:spcBef>
                <a:spcPts val="0"/>
              </a:spcBef>
              <a:spcAft>
                <a:spcPts val="600"/>
              </a:spcAft>
              <a:buFont typeface="Arial"/>
              <a:buChar char="•"/>
              <a:defRPr sz="1400" b="0" i="0" kern="1200">
                <a:solidFill>
                  <a:schemeClr val="tx1"/>
                </a:solidFill>
                <a:latin typeface="Arial"/>
                <a:ea typeface="+mn-ea"/>
                <a:cs typeface="Arial"/>
              </a:defRPr>
            </a:lvl3pPr>
            <a:lvl4pPr marL="1600200" indent="-228600" algn="l" defTabSz="457200" rtl="0" eaLnBrk="1" latinLnBrk="0" hangingPunct="1">
              <a:lnSpc>
                <a:spcPct val="90000"/>
              </a:lnSpc>
              <a:spcBef>
                <a:spcPts val="0"/>
              </a:spcBef>
              <a:spcAft>
                <a:spcPts val="600"/>
              </a:spcAft>
              <a:buFont typeface="Arial"/>
              <a:buChar char="–"/>
              <a:defRPr sz="1200" b="0" i="0" kern="1200">
                <a:solidFill>
                  <a:schemeClr val="tx1"/>
                </a:solidFill>
                <a:latin typeface="Arial"/>
                <a:ea typeface="+mn-ea"/>
                <a:cs typeface="Arial"/>
              </a:defRPr>
            </a:lvl4pPr>
            <a:lvl5pPr marL="2057400" indent="-228600" algn="l" defTabSz="457200" rtl="0" eaLnBrk="1" latinLnBrk="0" hangingPunct="1">
              <a:lnSpc>
                <a:spcPct val="90000"/>
              </a:lnSpc>
              <a:spcBef>
                <a:spcPts val="0"/>
              </a:spcBef>
              <a:spcAft>
                <a:spcPts val="600"/>
              </a:spcAft>
              <a:buFont typeface="Arial"/>
              <a:buChar char="»"/>
              <a:defRPr sz="1200" b="0" i="1"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050" b="0" dirty="0">
                <a:solidFill>
                  <a:srgbClr val="BEB6AF"/>
                </a:solidFill>
              </a:rPr>
              <a:t>ucpath.universityofcalifornia.edu</a:t>
            </a:r>
            <a:r>
              <a:rPr lang="en-US" sz="1050" b="0" dirty="0">
                <a:solidFill>
                  <a:prstClr val="white"/>
                </a:solidFill>
              </a:rPr>
              <a:t>/</a:t>
            </a:r>
          </a:p>
        </p:txBody>
      </p:sp>
      <p:sp>
        <p:nvSpPr>
          <p:cNvPr id="10" name="Text Placeholder 11"/>
          <p:cNvSpPr>
            <a:spLocks noGrp="1"/>
          </p:cNvSpPr>
          <p:nvPr>
            <p:ph type="body" sz="quarter" idx="12" hasCustomPrompt="1"/>
          </p:nvPr>
        </p:nvSpPr>
        <p:spPr>
          <a:xfrm>
            <a:off x="3645711" y="5610031"/>
            <a:ext cx="8424723" cy="272647"/>
          </a:xfrm>
          <a:prstGeom prst="rect">
            <a:avLst/>
          </a:prstGeom>
        </p:spPr>
        <p:txBody>
          <a:bodyPr/>
          <a:lstStyle>
            <a:lvl1pPr marL="0" indent="0">
              <a:buNone/>
              <a:defRPr/>
            </a:lvl1pPr>
          </a:lstStyle>
          <a:p>
            <a:pPr lvl="0"/>
            <a:r>
              <a:rPr lang="en-US" dirty="0"/>
              <a:t>Click to edit subtitle</a:t>
            </a:r>
          </a:p>
        </p:txBody>
      </p:sp>
      <p:sp>
        <p:nvSpPr>
          <p:cNvPr id="11" name="Text Placeholder 14"/>
          <p:cNvSpPr>
            <a:spLocks noGrp="1"/>
          </p:cNvSpPr>
          <p:nvPr>
            <p:ph type="body" sz="quarter" idx="13" hasCustomPrompt="1"/>
          </p:nvPr>
        </p:nvSpPr>
        <p:spPr>
          <a:xfrm>
            <a:off x="3627050" y="5041110"/>
            <a:ext cx="8443383" cy="543535"/>
          </a:xfrm>
          <a:prstGeom prst="rect">
            <a:avLst/>
          </a:prstGeom>
        </p:spPr>
        <p:txBody>
          <a:bodyPr>
            <a:normAutofit/>
          </a:bodyPr>
          <a:lstStyle>
            <a:lvl1pPr marL="0" indent="0">
              <a:buNone/>
              <a:defRPr sz="3600" b="1"/>
            </a:lvl1pPr>
          </a:lstStyle>
          <a:p>
            <a:pPr lvl="0"/>
            <a:r>
              <a:rPr lang="en-US" dirty="0"/>
              <a:t>Click to edit title</a:t>
            </a:r>
          </a:p>
        </p:txBody>
      </p:sp>
      <p:pic>
        <p:nvPicPr>
          <p:cNvPr id="5" name="Picture 4" descr="Younger.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
            <a:ext cx="3457389" cy="6015635"/>
          </a:xfrm>
          <a:prstGeom prst="rect">
            <a:avLst/>
          </a:prstGeom>
          <a:ln>
            <a:solidFill>
              <a:srgbClr val="A6A6A6"/>
            </a:solidFill>
          </a:ln>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511626" y="1"/>
            <a:ext cx="8680375" cy="4810687"/>
          </a:xfrm>
          <a:prstGeom prst="rect">
            <a:avLst/>
          </a:prstGeom>
          <a:ln>
            <a:solidFill>
              <a:srgbClr val="A6A6A6"/>
            </a:solidFill>
          </a:ln>
        </p:spPr>
      </p:pic>
      <p:pic>
        <p:nvPicPr>
          <p:cNvPr id="16" name="Picture 15" descr="Younger.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3457389" cy="6015635"/>
          </a:xfrm>
          <a:prstGeom prst="rect">
            <a:avLst/>
          </a:prstGeom>
          <a:ln>
            <a:solidFill>
              <a:srgbClr val="A6A6A6"/>
            </a:solidFill>
          </a:ln>
        </p:spPr>
      </p:pic>
    </p:spTree>
    <p:extLst>
      <p:ext uri="{BB962C8B-B14F-4D97-AF65-F5344CB8AC3E}">
        <p14:creationId xmlns:p14="http://schemas.microsoft.com/office/powerpoint/2010/main" val="4264493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page (add your own photos)">
    <p:spTree>
      <p:nvGrpSpPr>
        <p:cNvPr id="1" name=""/>
        <p:cNvGrpSpPr/>
        <p:nvPr/>
      </p:nvGrpSpPr>
      <p:grpSpPr>
        <a:xfrm>
          <a:off x="0" y="0"/>
          <a:ext cx="0" cy="0"/>
          <a:chOff x="0" y="0"/>
          <a:chExt cx="0" cy="0"/>
        </a:xfrm>
      </p:grpSpPr>
      <p:sp>
        <p:nvSpPr>
          <p:cNvPr id="9" name="Picture Placeholder 8"/>
          <p:cNvSpPr>
            <a:spLocks noGrp="1"/>
          </p:cNvSpPr>
          <p:nvPr>
            <p:ph type="pic" sz="quarter" idx="15"/>
          </p:nvPr>
        </p:nvSpPr>
        <p:spPr>
          <a:xfrm>
            <a:off x="3666067" y="14942"/>
            <a:ext cx="8525933" cy="4975225"/>
          </a:xfrm>
          <a:ln>
            <a:solidFill>
              <a:srgbClr val="BEB6AF"/>
            </a:solidFill>
          </a:ln>
        </p:spPr>
        <p:txBody>
          <a:bodyPr/>
          <a:lstStyle/>
          <a:p>
            <a:r>
              <a:rPr lang="en-US" dirty="0"/>
              <a:t>Drag picture to placeholder or click icon to add</a:t>
            </a:r>
          </a:p>
        </p:txBody>
      </p:sp>
      <p:sp>
        <p:nvSpPr>
          <p:cNvPr id="3" name="Picture Placeholder 2"/>
          <p:cNvSpPr>
            <a:spLocks noGrp="1"/>
          </p:cNvSpPr>
          <p:nvPr>
            <p:ph type="pic" sz="quarter" idx="14"/>
          </p:nvPr>
        </p:nvSpPr>
        <p:spPr>
          <a:xfrm>
            <a:off x="1" y="14941"/>
            <a:ext cx="3526367" cy="5976464"/>
          </a:xfrm>
          <a:ln>
            <a:solidFill>
              <a:srgbClr val="BEB6AF"/>
            </a:solidFill>
          </a:ln>
        </p:spPr>
        <p:txBody>
          <a:bodyPr/>
          <a:lstStyle/>
          <a:p>
            <a:r>
              <a:rPr lang="en-US" dirty="0"/>
              <a:t>Drag picture to placeholder or click icon to add</a:t>
            </a:r>
          </a:p>
        </p:txBody>
      </p:sp>
      <p:sp>
        <p:nvSpPr>
          <p:cNvPr id="10" name="Text Placeholder 11"/>
          <p:cNvSpPr>
            <a:spLocks noGrp="1"/>
          </p:cNvSpPr>
          <p:nvPr>
            <p:ph type="body" sz="quarter" idx="12" hasCustomPrompt="1"/>
          </p:nvPr>
        </p:nvSpPr>
        <p:spPr>
          <a:xfrm>
            <a:off x="3763311" y="5539467"/>
            <a:ext cx="8424723" cy="272647"/>
          </a:xfrm>
          <a:prstGeom prst="rect">
            <a:avLst/>
          </a:prstGeom>
        </p:spPr>
        <p:txBody>
          <a:bodyPr/>
          <a:lstStyle>
            <a:lvl1pPr marL="0" indent="0">
              <a:buNone/>
              <a:defRPr/>
            </a:lvl1pPr>
          </a:lstStyle>
          <a:p>
            <a:pPr lvl="0"/>
            <a:r>
              <a:rPr lang="en-US" dirty="0"/>
              <a:t>Click to edit subtitle</a:t>
            </a:r>
          </a:p>
        </p:txBody>
      </p:sp>
      <p:sp>
        <p:nvSpPr>
          <p:cNvPr id="11" name="Text Placeholder 14"/>
          <p:cNvSpPr>
            <a:spLocks noGrp="1"/>
          </p:cNvSpPr>
          <p:nvPr>
            <p:ph type="body" sz="quarter" idx="13" hasCustomPrompt="1"/>
          </p:nvPr>
        </p:nvSpPr>
        <p:spPr>
          <a:xfrm>
            <a:off x="3744650" y="4970546"/>
            <a:ext cx="8443383" cy="543535"/>
          </a:xfrm>
          <a:prstGeom prst="rect">
            <a:avLst/>
          </a:prstGeom>
        </p:spPr>
        <p:txBody>
          <a:bodyPr>
            <a:normAutofit/>
          </a:bodyPr>
          <a:lstStyle>
            <a:lvl1pPr marL="0" indent="0">
              <a:buNone/>
              <a:defRPr sz="3600" b="1"/>
            </a:lvl1pPr>
          </a:lstStyle>
          <a:p>
            <a:pPr lvl="0"/>
            <a:r>
              <a:rPr lang="en-US" dirty="0"/>
              <a:t>Click to edit title</a:t>
            </a:r>
          </a:p>
        </p:txBody>
      </p:sp>
      <p:sp>
        <p:nvSpPr>
          <p:cNvPr id="17" name="Text Placeholder 11"/>
          <p:cNvSpPr txBox="1">
            <a:spLocks/>
          </p:cNvSpPr>
          <p:nvPr userDrawn="1"/>
        </p:nvSpPr>
        <p:spPr>
          <a:xfrm>
            <a:off x="3842250" y="6338719"/>
            <a:ext cx="8309907" cy="522287"/>
          </a:xfrm>
          <a:prstGeom prst="rect">
            <a:avLst/>
          </a:prstGeom>
        </p:spPr>
        <p:txBody>
          <a:bodyPr anchor="ctr"/>
          <a:lstStyle>
            <a:lvl1pPr marL="0" indent="0" algn="l" defTabSz="457200" rtl="0" eaLnBrk="1" latinLnBrk="0" hangingPunct="1">
              <a:lnSpc>
                <a:spcPct val="90000"/>
              </a:lnSpc>
              <a:spcBef>
                <a:spcPts val="0"/>
              </a:spcBef>
              <a:spcAft>
                <a:spcPts val="600"/>
              </a:spcAft>
              <a:buFont typeface="Wingdings" charset="2"/>
              <a:buNone/>
              <a:defRPr sz="1800" b="1" i="0" kern="1200">
                <a:solidFill>
                  <a:schemeClr val="tx1"/>
                </a:solidFill>
                <a:latin typeface="Arial"/>
                <a:ea typeface="+mn-ea"/>
                <a:cs typeface="Arial"/>
              </a:defRPr>
            </a:lvl1pPr>
            <a:lvl2pPr marL="742950" indent="-285750" algn="l" defTabSz="457200" rtl="0" eaLnBrk="1" latinLnBrk="0" hangingPunct="1">
              <a:lnSpc>
                <a:spcPct val="90000"/>
              </a:lnSpc>
              <a:spcBef>
                <a:spcPts val="0"/>
              </a:spcBef>
              <a:spcAft>
                <a:spcPts val="600"/>
              </a:spcAft>
              <a:buFont typeface="Arial"/>
              <a:buChar char="–"/>
              <a:defRPr sz="1600" b="0" i="0" kern="1200">
                <a:solidFill>
                  <a:schemeClr val="tx1"/>
                </a:solidFill>
                <a:latin typeface="Arial"/>
                <a:ea typeface="+mn-ea"/>
                <a:cs typeface="Arial"/>
              </a:defRPr>
            </a:lvl2pPr>
            <a:lvl3pPr marL="1143000" indent="-228600" algn="l" defTabSz="457200" rtl="0" eaLnBrk="1" latinLnBrk="0" hangingPunct="1">
              <a:lnSpc>
                <a:spcPct val="90000"/>
              </a:lnSpc>
              <a:spcBef>
                <a:spcPts val="0"/>
              </a:spcBef>
              <a:spcAft>
                <a:spcPts val="600"/>
              </a:spcAft>
              <a:buFont typeface="Arial"/>
              <a:buChar char="•"/>
              <a:defRPr sz="1400" b="0" i="0" kern="1200">
                <a:solidFill>
                  <a:schemeClr val="tx1"/>
                </a:solidFill>
                <a:latin typeface="Arial"/>
                <a:ea typeface="+mn-ea"/>
                <a:cs typeface="Arial"/>
              </a:defRPr>
            </a:lvl3pPr>
            <a:lvl4pPr marL="1600200" indent="-228600" algn="l" defTabSz="457200" rtl="0" eaLnBrk="1" latinLnBrk="0" hangingPunct="1">
              <a:lnSpc>
                <a:spcPct val="90000"/>
              </a:lnSpc>
              <a:spcBef>
                <a:spcPts val="0"/>
              </a:spcBef>
              <a:spcAft>
                <a:spcPts val="600"/>
              </a:spcAft>
              <a:buFont typeface="Arial"/>
              <a:buChar char="–"/>
              <a:defRPr sz="1200" b="0" i="0" kern="1200">
                <a:solidFill>
                  <a:schemeClr val="tx1"/>
                </a:solidFill>
                <a:latin typeface="Arial"/>
                <a:ea typeface="+mn-ea"/>
                <a:cs typeface="Arial"/>
              </a:defRPr>
            </a:lvl4pPr>
            <a:lvl5pPr marL="2057400" indent="-228600" algn="l" defTabSz="457200" rtl="0" eaLnBrk="1" latinLnBrk="0" hangingPunct="1">
              <a:lnSpc>
                <a:spcPct val="90000"/>
              </a:lnSpc>
              <a:spcBef>
                <a:spcPts val="0"/>
              </a:spcBef>
              <a:spcAft>
                <a:spcPts val="600"/>
              </a:spcAft>
              <a:buFont typeface="Arial"/>
              <a:buChar char="»"/>
              <a:defRPr sz="1200" b="0" i="1"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050" b="0" dirty="0">
                <a:solidFill>
                  <a:srgbClr val="BEB6AF"/>
                </a:solidFill>
              </a:rPr>
              <a:t>ucpath.universityofcalifornia.edu</a:t>
            </a:r>
            <a:r>
              <a:rPr lang="en-US" sz="1050" b="0" dirty="0">
                <a:solidFill>
                  <a:prstClr val="white"/>
                </a:solidFill>
              </a:rPr>
              <a:t>/</a:t>
            </a:r>
          </a:p>
        </p:txBody>
      </p:sp>
      <p:sp>
        <p:nvSpPr>
          <p:cNvPr id="2" name="Rectangle 1"/>
          <p:cNvSpPr/>
          <p:nvPr userDrawn="1"/>
        </p:nvSpPr>
        <p:spPr>
          <a:xfrm>
            <a:off x="5524225" y="3244334"/>
            <a:ext cx="920445" cy="369332"/>
          </a:xfrm>
          <a:prstGeom prst="rect">
            <a:avLst/>
          </a:prstGeom>
        </p:spPr>
        <p:txBody>
          <a:bodyPr wrap="none">
            <a:spAutoFit/>
          </a:bodyPr>
          <a:lstStyle/>
          <a:p>
            <a:pPr defTabSz="457200"/>
            <a:r>
              <a:rPr lang="en-US" sz="1800" dirty="0">
                <a:solidFill>
                  <a:prstClr val="white"/>
                </a:solidFill>
              </a:rPr>
              <a:t>thu'7ju </a:t>
            </a:r>
          </a:p>
        </p:txBody>
      </p:sp>
    </p:spTree>
    <p:extLst>
      <p:ext uri="{BB962C8B-B14F-4D97-AF65-F5344CB8AC3E}">
        <p14:creationId xmlns:p14="http://schemas.microsoft.com/office/powerpoint/2010/main" val="18500662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4_Section Divider 1 ">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3530600" cy="6124575"/>
          </a:xfrm>
          <a:prstGeom prst="rect">
            <a:avLst/>
          </a:prstGeom>
        </p:spPr>
      </p:pic>
      <p:sp>
        <p:nvSpPr>
          <p:cNvPr id="13" name="Text Placeholder 14"/>
          <p:cNvSpPr>
            <a:spLocks noGrp="1"/>
          </p:cNvSpPr>
          <p:nvPr>
            <p:ph type="body" sz="quarter" idx="13" hasCustomPrompt="1"/>
          </p:nvPr>
        </p:nvSpPr>
        <p:spPr>
          <a:xfrm>
            <a:off x="3748618" y="4197468"/>
            <a:ext cx="8443383" cy="543535"/>
          </a:xfrm>
          <a:prstGeom prst="rect">
            <a:avLst/>
          </a:prstGeom>
        </p:spPr>
        <p:txBody>
          <a:bodyPr>
            <a:normAutofit/>
          </a:bodyPr>
          <a:lstStyle>
            <a:lvl1pPr marL="0" indent="0">
              <a:buNone/>
              <a:defRPr sz="3200" b="1" baseline="0"/>
            </a:lvl1pPr>
          </a:lstStyle>
          <a:p>
            <a:pPr lvl="0"/>
            <a:r>
              <a:rPr lang="en-US" dirty="0"/>
              <a:t>Click to edit section title</a:t>
            </a:r>
          </a:p>
        </p:txBody>
      </p:sp>
      <p:sp>
        <p:nvSpPr>
          <p:cNvPr id="4" name="Text Placeholder 11"/>
          <p:cNvSpPr txBox="1">
            <a:spLocks/>
          </p:cNvSpPr>
          <p:nvPr/>
        </p:nvSpPr>
        <p:spPr>
          <a:xfrm>
            <a:off x="3842250" y="6338719"/>
            <a:ext cx="8309907" cy="522287"/>
          </a:xfrm>
          <a:prstGeom prst="rect">
            <a:avLst/>
          </a:prstGeom>
        </p:spPr>
        <p:txBody>
          <a:bodyPr anchor="ctr"/>
          <a:lstStyle>
            <a:lvl1pPr marL="0" indent="0" algn="l" defTabSz="457200" rtl="0" eaLnBrk="1" latinLnBrk="0" hangingPunct="1">
              <a:lnSpc>
                <a:spcPct val="90000"/>
              </a:lnSpc>
              <a:spcBef>
                <a:spcPts val="0"/>
              </a:spcBef>
              <a:spcAft>
                <a:spcPts val="600"/>
              </a:spcAft>
              <a:buFont typeface="Wingdings" charset="2"/>
              <a:buNone/>
              <a:defRPr sz="1800" b="1" i="0" kern="1200">
                <a:solidFill>
                  <a:schemeClr val="tx1"/>
                </a:solidFill>
                <a:latin typeface="Arial"/>
                <a:ea typeface="+mn-ea"/>
                <a:cs typeface="Arial"/>
              </a:defRPr>
            </a:lvl1pPr>
            <a:lvl2pPr marL="742950" indent="-285750" algn="l" defTabSz="457200" rtl="0" eaLnBrk="1" latinLnBrk="0" hangingPunct="1">
              <a:lnSpc>
                <a:spcPct val="90000"/>
              </a:lnSpc>
              <a:spcBef>
                <a:spcPts val="0"/>
              </a:spcBef>
              <a:spcAft>
                <a:spcPts val="600"/>
              </a:spcAft>
              <a:buFont typeface="Arial"/>
              <a:buChar char="–"/>
              <a:defRPr sz="1600" b="0" i="0" kern="1200">
                <a:solidFill>
                  <a:schemeClr val="tx1"/>
                </a:solidFill>
                <a:latin typeface="Arial"/>
                <a:ea typeface="+mn-ea"/>
                <a:cs typeface="Arial"/>
              </a:defRPr>
            </a:lvl2pPr>
            <a:lvl3pPr marL="1143000" indent="-228600" algn="l" defTabSz="457200" rtl="0" eaLnBrk="1" latinLnBrk="0" hangingPunct="1">
              <a:lnSpc>
                <a:spcPct val="90000"/>
              </a:lnSpc>
              <a:spcBef>
                <a:spcPts val="0"/>
              </a:spcBef>
              <a:spcAft>
                <a:spcPts val="600"/>
              </a:spcAft>
              <a:buFont typeface="Arial"/>
              <a:buChar char="•"/>
              <a:defRPr sz="1400" b="0" i="0" kern="1200">
                <a:solidFill>
                  <a:schemeClr val="tx1"/>
                </a:solidFill>
                <a:latin typeface="Arial"/>
                <a:ea typeface="+mn-ea"/>
                <a:cs typeface="Arial"/>
              </a:defRPr>
            </a:lvl3pPr>
            <a:lvl4pPr marL="1600200" indent="-228600" algn="l" defTabSz="457200" rtl="0" eaLnBrk="1" latinLnBrk="0" hangingPunct="1">
              <a:lnSpc>
                <a:spcPct val="90000"/>
              </a:lnSpc>
              <a:spcBef>
                <a:spcPts val="0"/>
              </a:spcBef>
              <a:spcAft>
                <a:spcPts val="600"/>
              </a:spcAft>
              <a:buFont typeface="Arial"/>
              <a:buChar char="–"/>
              <a:defRPr sz="1200" b="0" i="0" kern="1200">
                <a:solidFill>
                  <a:schemeClr val="tx1"/>
                </a:solidFill>
                <a:latin typeface="Arial"/>
                <a:ea typeface="+mn-ea"/>
                <a:cs typeface="Arial"/>
              </a:defRPr>
            </a:lvl4pPr>
            <a:lvl5pPr marL="2057400" indent="-228600" algn="l" defTabSz="457200" rtl="0" eaLnBrk="1" latinLnBrk="0" hangingPunct="1">
              <a:lnSpc>
                <a:spcPct val="90000"/>
              </a:lnSpc>
              <a:spcBef>
                <a:spcPts val="0"/>
              </a:spcBef>
              <a:spcAft>
                <a:spcPts val="600"/>
              </a:spcAft>
              <a:buFont typeface="Arial"/>
              <a:buChar char="»"/>
              <a:defRPr sz="1200" b="0" i="1"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050" b="0" dirty="0">
                <a:solidFill>
                  <a:srgbClr val="BEB6AF"/>
                </a:solidFill>
              </a:rPr>
              <a:t>ucpath.universityofcalifornia.edu</a:t>
            </a:r>
            <a:r>
              <a:rPr lang="en-US" sz="1050" b="0" dirty="0">
                <a:solidFill>
                  <a:prstClr val="white"/>
                </a:solidFill>
              </a:rPr>
              <a:t>/</a:t>
            </a:r>
          </a:p>
        </p:txBody>
      </p:sp>
      <p:cxnSp>
        <p:nvCxnSpPr>
          <p:cNvPr id="3" name="Straight Connector 2"/>
          <p:cNvCxnSpPr/>
          <p:nvPr/>
        </p:nvCxnSpPr>
        <p:spPr>
          <a:xfrm>
            <a:off x="3705412" y="4751294"/>
            <a:ext cx="8466667"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705412" y="4751294"/>
            <a:ext cx="8466667"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34441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5_Section Divider 1 ">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755" y="-1"/>
            <a:ext cx="3530804" cy="6086247"/>
          </a:xfrm>
          <a:prstGeom prst="rect">
            <a:avLst/>
          </a:prstGeom>
          <a:ln>
            <a:solidFill>
              <a:srgbClr val="BFBFBF"/>
            </a:solidFill>
          </a:ln>
        </p:spPr>
      </p:pic>
      <p:sp>
        <p:nvSpPr>
          <p:cNvPr id="13" name="Text Placeholder 14"/>
          <p:cNvSpPr>
            <a:spLocks noGrp="1"/>
          </p:cNvSpPr>
          <p:nvPr>
            <p:ph type="body" sz="quarter" idx="13" hasCustomPrompt="1"/>
          </p:nvPr>
        </p:nvSpPr>
        <p:spPr>
          <a:xfrm>
            <a:off x="3748618" y="4197468"/>
            <a:ext cx="8443383" cy="543535"/>
          </a:xfrm>
          <a:prstGeom prst="rect">
            <a:avLst/>
          </a:prstGeom>
        </p:spPr>
        <p:txBody>
          <a:bodyPr>
            <a:normAutofit/>
          </a:bodyPr>
          <a:lstStyle>
            <a:lvl1pPr marL="0" indent="0">
              <a:buNone/>
              <a:defRPr sz="3200" b="1" baseline="0"/>
            </a:lvl1pPr>
          </a:lstStyle>
          <a:p>
            <a:pPr lvl="0"/>
            <a:r>
              <a:rPr lang="en-US" dirty="0"/>
              <a:t>Click to edit section title</a:t>
            </a:r>
          </a:p>
        </p:txBody>
      </p:sp>
      <p:sp>
        <p:nvSpPr>
          <p:cNvPr id="4" name="Text Placeholder 11"/>
          <p:cNvSpPr txBox="1">
            <a:spLocks/>
          </p:cNvSpPr>
          <p:nvPr/>
        </p:nvSpPr>
        <p:spPr>
          <a:xfrm>
            <a:off x="3842250" y="6338719"/>
            <a:ext cx="8309907" cy="522287"/>
          </a:xfrm>
          <a:prstGeom prst="rect">
            <a:avLst/>
          </a:prstGeom>
        </p:spPr>
        <p:txBody>
          <a:bodyPr anchor="ctr"/>
          <a:lstStyle>
            <a:lvl1pPr marL="0" indent="0" algn="l" defTabSz="457200" rtl="0" eaLnBrk="1" latinLnBrk="0" hangingPunct="1">
              <a:lnSpc>
                <a:spcPct val="90000"/>
              </a:lnSpc>
              <a:spcBef>
                <a:spcPts val="0"/>
              </a:spcBef>
              <a:spcAft>
                <a:spcPts val="600"/>
              </a:spcAft>
              <a:buFont typeface="Wingdings" charset="2"/>
              <a:buNone/>
              <a:defRPr sz="1800" b="1" i="0" kern="1200">
                <a:solidFill>
                  <a:schemeClr val="tx1"/>
                </a:solidFill>
                <a:latin typeface="Arial"/>
                <a:ea typeface="+mn-ea"/>
                <a:cs typeface="Arial"/>
              </a:defRPr>
            </a:lvl1pPr>
            <a:lvl2pPr marL="742950" indent="-285750" algn="l" defTabSz="457200" rtl="0" eaLnBrk="1" latinLnBrk="0" hangingPunct="1">
              <a:lnSpc>
                <a:spcPct val="90000"/>
              </a:lnSpc>
              <a:spcBef>
                <a:spcPts val="0"/>
              </a:spcBef>
              <a:spcAft>
                <a:spcPts val="600"/>
              </a:spcAft>
              <a:buFont typeface="Arial"/>
              <a:buChar char="–"/>
              <a:defRPr sz="1600" b="0" i="0" kern="1200">
                <a:solidFill>
                  <a:schemeClr val="tx1"/>
                </a:solidFill>
                <a:latin typeface="Arial"/>
                <a:ea typeface="+mn-ea"/>
                <a:cs typeface="Arial"/>
              </a:defRPr>
            </a:lvl2pPr>
            <a:lvl3pPr marL="1143000" indent="-228600" algn="l" defTabSz="457200" rtl="0" eaLnBrk="1" latinLnBrk="0" hangingPunct="1">
              <a:lnSpc>
                <a:spcPct val="90000"/>
              </a:lnSpc>
              <a:spcBef>
                <a:spcPts val="0"/>
              </a:spcBef>
              <a:spcAft>
                <a:spcPts val="600"/>
              </a:spcAft>
              <a:buFont typeface="Arial"/>
              <a:buChar char="•"/>
              <a:defRPr sz="1400" b="0" i="0" kern="1200">
                <a:solidFill>
                  <a:schemeClr val="tx1"/>
                </a:solidFill>
                <a:latin typeface="Arial"/>
                <a:ea typeface="+mn-ea"/>
                <a:cs typeface="Arial"/>
              </a:defRPr>
            </a:lvl3pPr>
            <a:lvl4pPr marL="1600200" indent="-228600" algn="l" defTabSz="457200" rtl="0" eaLnBrk="1" latinLnBrk="0" hangingPunct="1">
              <a:lnSpc>
                <a:spcPct val="90000"/>
              </a:lnSpc>
              <a:spcBef>
                <a:spcPts val="0"/>
              </a:spcBef>
              <a:spcAft>
                <a:spcPts val="600"/>
              </a:spcAft>
              <a:buFont typeface="Arial"/>
              <a:buChar char="–"/>
              <a:defRPr sz="1200" b="0" i="0" kern="1200">
                <a:solidFill>
                  <a:schemeClr val="tx1"/>
                </a:solidFill>
                <a:latin typeface="Arial"/>
                <a:ea typeface="+mn-ea"/>
                <a:cs typeface="Arial"/>
              </a:defRPr>
            </a:lvl4pPr>
            <a:lvl5pPr marL="2057400" indent="-228600" algn="l" defTabSz="457200" rtl="0" eaLnBrk="1" latinLnBrk="0" hangingPunct="1">
              <a:lnSpc>
                <a:spcPct val="90000"/>
              </a:lnSpc>
              <a:spcBef>
                <a:spcPts val="0"/>
              </a:spcBef>
              <a:spcAft>
                <a:spcPts val="600"/>
              </a:spcAft>
              <a:buFont typeface="Arial"/>
              <a:buChar char="»"/>
              <a:defRPr sz="1200" b="0" i="1"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050" b="0" dirty="0">
                <a:solidFill>
                  <a:srgbClr val="BEB6AF"/>
                </a:solidFill>
              </a:rPr>
              <a:t>ucpath.universityofcalifornia.edu</a:t>
            </a:r>
            <a:r>
              <a:rPr lang="en-US" sz="1050" b="0" dirty="0">
                <a:solidFill>
                  <a:prstClr val="white"/>
                </a:solidFill>
              </a:rPr>
              <a:t>/</a:t>
            </a:r>
          </a:p>
        </p:txBody>
      </p:sp>
      <p:cxnSp>
        <p:nvCxnSpPr>
          <p:cNvPr id="3" name="Straight Connector 2"/>
          <p:cNvCxnSpPr/>
          <p:nvPr/>
        </p:nvCxnSpPr>
        <p:spPr>
          <a:xfrm>
            <a:off x="3705412" y="4751294"/>
            <a:ext cx="8466667"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705412" y="4751294"/>
            <a:ext cx="8466667"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89029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_Section Divider 1 ">
    <p:spTree>
      <p:nvGrpSpPr>
        <p:cNvPr id="1" name=""/>
        <p:cNvGrpSpPr/>
        <p:nvPr/>
      </p:nvGrpSpPr>
      <p:grpSpPr>
        <a:xfrm>
          <a:off x="0" y="0"/>
          <a:ext cx="0" cy="0"/>
          <a:chOff x="0" y="0"/>
          <a:chExt cx="0" cy="0"/>
        </a:xfrm>
      </p:grpSpPr>
      <p:sp>
        <p:nvSpPr>
          <p:cNvPr id="13" name="Text Placeholder 14"/>
          <p:cNvSpPr>
            <a:spLocks noGrp="1"/>
          </p:cNvSpPr>
          <p:nvPr>
            <p:ph type="body" sz="quarter" idx="13" hasCustomPrompt="1"/>
          </p:nvPr>
        </p:nvSpPr>
        <p:spPr>
          <a:xfrm>
            <a:off x="3748618" y="4197468"/>
            <a:ext cx="8443383" cy="543535"/>
          </a:xfrm>
          <a:prstGeom prst="rect">
            <a:avLst/>
          </a:prstGeom>
        </p:spPr>
        <p:txBody>
          <a:bodyPr>
            <a:normAutofit/>
          </a:bodyPr>
          <a:lstStyle>
            <a:lvl1pPr marL="0" indent="0">
              <a:buNone/>
              <a:defRPr sz="3200" b="1" baseline="0"/>
            </a:lvl1pPr>
          </a:lstStyle>
          <a:p>
            <a:pPr lvl="0"/>
            <a:r>
              <a:rPr lang="en-US" dirty="0"/>
              <a:t>Click to edit section title</a:t>
            </a:r>
          </a:p>
        </p:txBody>
      </p:sp>
      <p:sp>
        <p:nvSpPr>
          <p:cNvPr id="4" name="Text Placeholder 11"/>
          <p:cNvSpPr txBox="1">
            <a:spLocks/>
          </p:cNvSpPr>
          <p:nvPr/>
        </p:nvSpPr>
        <p:spPr>
          <a:xfrm>
            <a:off x="3842250" y="6338719"/>
            <a:ext cx="8309907" cy="522287"/>
          </a:xfrm>
          <a:prstGeom prst="rect">
            <a:avLst/>
          </a:prstGeom>
        </p:spPr>
        <p:txBody>
          <a:bodyPr anchor="ctr"/>
          <a:lstStyle>
            <a:lvl1pPr marL="0" indent="0" algn="l" defTabSz="457200" rtl="0" eaLnBrk="1" latinLnBrk="0" hangingPunct="1">
              <a:lnSpc>
                <a:spcPct val="90000"/>
              </a:lnSpc>
              <a:spcBef>
                <a:spcPts val="0"/>
              </a:spcBef>
              <a:spcAft>
                <a:spcPts val="600"/>
              </a:spcAft>
              <a:buFont typeface="Wingdings" charset="2"/>
              <a:buNone/>
              <a:defRPr sz="1800" b="1" i="0" kern="1200">
                <a:solidFill>
                  <a:schemeClr val="tx1"/>
                </a:solidFill>
                <a:latin typeface="Arial"/>
                <a:ea typeface="+mn-ea"/>
                <a:cs typeface="Arial"/>
              </a:defRPr>
            </a:lvl1pPr>
            <a:lvl2pPr marL="742950" indent="-285750" algn="l" defTabSz="457200" rtl="0" eaLnBrk="1" latinLnBrk="0" hangingPunct="1">
              <a:lnSpc>
                <a:spcPct val="90000"/>
              </a:lnSpc>
              <a:spcBef>
                <a:spcPts val="0"/>
              </a:spcBef>
              <a:spcAft>
                <a:spcPts val="600"/>
              </a:spcAft>
              <a:buFont typeface="Arial"/>
              <a:buChar char="–"/>
              <a:defRPr sz="1600" b="0" i="0" kern="1200">
                <a:solidFill>
                  <a:schemeClr val="tx1"/>
                </a:solidFill>
                <a:latin typeface="Arial"/>
                <a:ea typeface="+mn-ea"/>
                <a:cs typeface="Arial"/>
              </a:defRPr>
            </a:lvl2pPr>
            <a:lvl3pPr marL="1143000" indent="-228600" algn="l" defTabSz="457200" rtl="0" eaLnBrk="1" latinLnBrk="0" hangingPunct="1">
              <a:lnSpc>
                <a:spcPct val="90000"/>
              </a:lnSpc>
              <a:spcBef>
                <a:spcPts val="0"/>
              </a:spcBef>
              <a:spcAft>
                <a:spcPts val="600"/>
              </a:spcAft>
              <a:buFont typeface="Arial"/>
              <a:buChar char="•"/>
              <a:defRPr sz="1400" b="0" i="0" kern="1200">
                <a:solidFill>
                  <a:schemeClr val="tx1"/>
                </a:solidFill>
                <a:latin typeface="Arial"/>
                <a:ea typeface="+mn-ea"/>
                <a:cs typeface="Arial"/>
              </a:defRPr>
            </a:lvl3pPr>
            <a:lvl4pPr marL="1600200" indent="-228600" algn="l" defTabSz="457200" rtl="0" eaLnBrk="1" latinLnBrk="0" hangingPunct="1">
              <a:lnSpc>
                <a:spcPct val="90000"/>
              </a:lnSpc>
              <a:spcBef>
                <a:spcPts val="0"/>
              </a:spcBef>
              <a:spcAft>
                <a:spcPts val="600"/>
              </a:spcAft>
              <a:buFont typeface="Arial"/>
              <a:buChar char="–"/>
              <a:defRPr sz="1200" b="0" i="0" kern="1200">
                <a:solidFill>
                  <a:schemeClr val="tx1"/>
                </a:solidFill>
                <a:latin typeface="Arial"/>
                <a:ea typeface="+mn-ea"/>
                <a:cs typeface="Arial"/>
              </a:defRPr>
            </a:lvl4pPr>
            <a:lvl5pPr marL="2057400" indent="-228600" algn="l" defTabSz="457200" rtl="0" eaLnBrk="1" latinLnBrk="0" hangingPunct="1">
              <a:lnSpc>
                <a:spcPct val="90000"/>
              </a:lnSpc>
              <a:spcBef>
                <a:spcPts val="0"/>
              </a:spcBef>
              <a:spcAft>
                <a:spcPts val="600"/>
              </a:spcAft>
              <a:buFont typeface="Arial"/>
              <a:buChar char="»"/>
              <a:defRPr sz="1200" b="0" i="1"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050" b="0" dirty="0">
                <a:solidFill>
                  <a:srgbClr val="BEB6AF"/>
                </a:solidFill>
              </a:rPr>
              <a:t>ucpath.universityofcalifornia.edu</a:t>
            </a:r>
            <a:r>
              <a:rPr lang="en-US" sz="1050" b="0" dirty="0">
                <a:solidFill>
                  <a:prstClr val="white"/>
                </a:solidFill>
              </a:rPr>
              <a:t>/</a:t>
            </a:r>
          </a:p>
        </p:txBody>
      </p:sp>
      <p:cxnSp>
        <p:nvCxnSpPr>
          <p:cNvPr id="3" name="Straight Connector 2"/>
          <p:cNvCxnSpPr/>
          <p:nvPr/>
        </p:nvCxnSpPr>
        <p:spPr>
          <a:xfrm>
            <a:off x="3705412" y="4751294"/>
            <a:ext cx="8466667"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705412" y="4751294"/>
            <a:ext cx="8466667"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pic>
        <p:nvPicPr>
          <p:cNvPr id="8" name="Picture 7" descr="UCLA_hospitals-67.jpg"/>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rot="16200000">
            <a:off x="-1279124" y="1279126"/>
            <a:ext cx="6086203" cy="3527948"/>
          </a:xfrm>
          <a:prstGeom prst="rect">
            <a:avLst/>
          </a:prstGeom>
          <a:ln>
            <a:solidFill>
              <a:srgbClr val="7F7F7F"/>
            </a:solidFill>
          </a:ln>
        </p:spPr>
      </p:pic>
    </p:spTree>
    <p:extLst>
      <p:ext uri="{BB962C8B-B14F-4D97-AF65-F5344CB8AC3E}">
        <p14:creationId xmlns:p14="http://schemas.microsoft.com/office/powerpoint/2010/main" val="4101223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D76918-486F-4488-8450-6760FB0B2DCA}" type="datetimeFigureOut">
              <a:rPr lang="en-US" smtClean="0"/>
              <a:t>10/29/2018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C82024-E2FC-4968-A6B3-AC956B8B2E7D}" type="slidenum">
              <a:rPr lang="en-US" smtClean="0"/>
              <a:t>‹#›</a:t>
            </a:fld>
            <a:endParaRPr lang="en-US"/>
          </a:p>
        </p:txBody>
      </p:sp>
    </p:spTree>
    <p:extLst>
      <p:ext uri="{BB962C8B-B14F-4D97-AF65-F5344CB8AC3E}">
        <p14:creationId xmlns:p14="http://schemas.microsoft.com/office/powerpoint/2010/main" val="38443167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ection Divider 4">
    <p:spTree>
      <p:nvGrpSpPr>
        <p:cNvPr id="1" name=""/>
        <p:cNvGrpSpPr/>
        <p:nvPr/>
      </p:nvGrpSpPr>
      <p:grpSpPr>
        <a:xfrm>
          <a:off x="0" y="0"/>
          <a:ext cx="0" cy="0"/>
          <a:chOff x="0" y="0"/>
          <a:chExt cx="0" cy="0"/>
        </a:xfrm>
      </p:grpSpPr>
      <p:sp>
        <p:nvSpPr>
          <p:cNvPr id="15" name="Text Placeholder 14"/>
          <p:cNvSpPr>
            <a:spLocks noGrp="1"/>
          </p:cNvSpPr>
          <p:nvPr>
            <p:ph type="body" sz="quarter" idx="13" hasCustomPrompt="1"/>
          </p:nvPr>
        </p:nvSpPr>
        <p:spPr>
          <a:xfrm>
            <a:off x="3748618" y="4197468"/>
            <a:ext cx="8443383" cy="543535"/>
          </a:xfrm>
          <a:prstGeom prst="rect">
            <a:avLst/>
          </a:prstGeom>
        </p:spPr>
        <p:txBody>
          <a:bodyPr>
            <a:normAutofit/>
          </a:bodyPr>
          <a:lstStyle>
            <a:lvl1pPr marL="0" indent="0">
              <a:buNone/>
              <a:defRPr sz="3200" b="1" baseline="0"/>
            </a:lvl1pPr>
          </a:lstStyle>
          <a:p>
            <a:pPr lvl="0"/>
            <a:r>
              <a:rPr lang="en-US" dirty="0"/>
              <a:t>Click to edit section title</a:t>
            </a:r>
          </a:p>
        </p:txBody>
      </p:sp>
      <p:cxnSp>
        <p:nvCxnSpPr>
          <p:cNvPr id="6" name="Straight Connector 5"/>
          <p:cNvCxnSpPr/>
          <p:nvPr/>
        </p:nvCxnSpPr>
        <p:spPr>
          <a:xfrm>
            <a:off x="3705412" y="4751294"/>
            <a:ext cx="8466667"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705412" y="4751294"/>
            <a:ext cx="8466667"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705412" y="4751294"/>
            <a:ext cx="8466667"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705412" y="4751294"/>
            <a:ext cx="8466667"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705412" y="4751294"/>
            <a:ext cx="8466667"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705412" y="4751294"/>
            <a:ext cx="8466667"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sp>
        <p:nvSpPr>
          <p:cNvPr id="21" name="Text Placeholder 11"/>
          <p:cNvSpPr txBox="1">
            <a:spLocks/>
          </p:cNvSpPr>
          <p:nvPr userDrawn="1"/>
        </p:nvSpPr>
        <p:spPr>
          <a:xfrm>
            <a:off x="3842250" y="6338719"/>
            <a:ext cx="8309907" cy="522287"/>
          </a:xfrm>
          <a:prstGeom prst="rect">
            <a:avLst/>
          </a:prstGeom>
        </p:spPr>
        <p:txBody>
          <a:bodyPr anchor="ctr"/>
          <a:lstStyle>
            <a:lvl1pPr marL="0" indent="0" algn="l" defTabSz="457200" rtl="0" eaLnBrk="1" latinLnBrk="0" hangingPunct="1">
              <a:lnSpc>
                <a:spcPct val="90000"/>
              </a:lnSpc>
              <a:spcBef>
                <a:spcPts val="0"/>
              </a:spcBef>
              <a:spcAft>
                <a:spcPts val="600"/>
              </a:spcAft>
              <a:buFont typeface="Wingdings" charset="2"/>
              <a:buNone/>
              <a:defRPr sz="1800" b="1" i="0" kern="1200">
                <a:solidFill>
                  <a:schemeClr val="tx1"/>
                </a:solidFill>
                <a:latin typeface="Arial"/>
                <a:ea typeface="+mn-ea"/>
                <a:cs typeface="Arial"/>
              </a:defRPr>
            </a:lvl1pPr>
            <a:lvl2pPr marL="742950" indent="-285750" algn="l" defTabSz="457200" rtl="0" eaLnBrk="1" latinLnBrk="0" hangingPunct="1">
              <a:lnSpc>
                <a:spcPct val="90000"/>
              </a:lnSpc>
              <a:spcBef>
                <a:spcPts val="0"/>
              </a:spcBef>
              <a:spcAft>
                <a:spcPts val="600"/>
              </a:spcAft>
              <a:buFont typeface="Arial"/>
              <a:buChar char="–"/>
              <a:defRPr sz="1600" b="0" i="0" kern="1200">
                <a:solidFill>
                  <a:schemeClr val="tx1"/>
                </a:solidFill>
                <a:latin typeface="Arial"/>
                <a:ea typeface="+mn-ea"/>
                <a:cs typeface="Arial"/>
              </a:defRPr>
            </a:lvl2pPr>
            <a:lvl3pPr marL="1143000" indent="-228600" algn="l" defTabSz="457200" rtl="0" eaLnBrk="1" latinLnBrk="0" hangingPunct="1">
              <a:lnSpc>
                <a:spcPct val="90000"/>
              </a:lnSpc>
              <a:spcBef>
                <a:spcPts val="0"/>
              </a:spcBef>
              <a:spcAft>
                <a:spcPts val="600"/>
              </a:spcAft>
              <a:buFont typeface="Arial"/>
              <a:buChar char="•"/>
              <a:defRPr sz="1400" b="0" i="0" kern="1200">
                <a:solidFill>
                  <a:schemeClr val="tx1"/>
                </a:solidFill>
                <a:latin typeface="Arial"/>
                <a:ea typeface="+mn-ea"/>
                <a:cs typeface="Arial"/>
              </a:defRPr>
            </a:lvl3pPr>
            <a:lvl4pPr marL="1600200" indent="-228600" algn="l" defTabSz="457200" rtl="0" eaLnBrk="1" latinLnBrk="0" hangingPunct="1">
              <a:lnSpc>
                <a:spcPct val="90000"/>
              </a:lnSpc>
              <a:spcBef>
                <a:spcPts val="0"/>
              </a:spcBef>
              <a:spcAft>
                <a:spcPts val="600"/>
              </a:spcAft>
              <a:buFont typeface="Arial"/>
              <a:buChar char="–"/>
              <a:defRPr sz="1200" b="0" i="0" kern="1200">
                <a:solidFill>
                  <a:schemeClr val="tx1"/>
                </a:solidFill>
                <a:latin typeface="Arial"/>
                <a:ea typeface="+mn-ea"/>
                <a:cs typeface="Arial"/>
              </a:defRPr>
            </a:lvl4pPr>
            <a:lvl5pPr marL="2057400" indent="-228600" algn="l" defTabSz="457200" rtl="0" eaLnBrk="1" latinLnBrk="0" hangingPunct="1">
              <a:lnSpc>
                <a:spcPct val="90000"/>
              </a:lnSpc>
              <a:spcBef>
                <a:spcPts val="0"/>
              </a:spcBef>
              <a:spcAft>
                <a:spcPts val="600"/>
              </a:spcAft>
              <a:buFont typeface="Arial"/>
              <a:buChar char="»"/>
              <a:defRPr sz="1200" b="0" i="1"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050" b="0" dirty="0">
                <a:solidFill>
                  <a:srgbClr val="BEB6AF"/>
                </a:solidFill>
              </a:rPr>
              <a:t>ucpath.universityofcalifornia.edu</a:t>
            </a:r>
            <a:r>
              <a:rPr lang="en-US" sz="1050" b="0" dirty="0">
                <a:solidFill>
                  <a:prstClr val="white"/>
                </a:solidFill>
              </a:rPr>
              <a:t>/</a:t>
            </a:r>
          </a:p>
        </p:txBody>
      </p:sp>
      <p:cxnSp>
        <p:nvCxnSpPr>
          <p:cNvPr id="22" name="Straight Connector 21"/>
          <p:cNvCxnSpPr/>
          <p:nvPr/>
        </p:nvCxnSpPr>
        <p:spPr>
          <a:xfrm>
            <a:off x="3705412" y="4751294"/>
            <a:ext cx="8466667"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3705412" y="4751294"/>
            <a:ext cx="8466667"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pic>
        <p:nvPicPr>
          <p:cNvPr id="26" name="Picture 2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511" y="-1"/>
            <a:ext cx="3539601" cy="6174029"/>
          </a:xfrm>
          <a:prstGeom prst="rect">
            <a:avLst/>
          </a:prstGeom>
          <a:ln>
            <a:solidFill>
              <a:srgbClr val="BEB6AF"/>
            </a:solidFill>
          </a:ln>
        </p:spPr>
      </p:pic>
    </p:spTree>
    <p:extLst>
      <p:ext uri="{BB962C8B-B14F-4D97-AF65-F5344CB8AC3E}">
        <p14:creationId xmlns:p14="http://schemas.microsoft.com/office/powerpoint/2010/main" val="34780245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_Section Divider 4">
    <p:spTree>
      <p:nvGrpSpPr>
        <p:cNvPr id="1" name=""/>
        <p:cNvGrpSpPr/>
        <p:nvPr/>
      </p:nvGrpSpPr>
      <p:grpSpPr>
        <a:xfrm>
          <a:off x="0" y="0"/>
          <a:ext cx="0" cy="0"/>
          <a:chOff x="0" y="0"/>
          <a:chExt cx="0" cy="0"/>
        </a:xfrm>
      </p:grpSpPr>
      <p:pic>
        <p:nvPicPr>
          <p:cNvPr id="3" name="Picture 2" descr="UC_Berkeley_processed_color_corrected-028 (1).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
            <a:ext cx="3546039" cy="6081059"/>
          </a:xfrm>
          <a:prstGeom prst="rect">
            <a:avLst/>
          </a:prstGeom>
        </p:spPr>
      </p:pic>
      <p:sp>
        <p:nvSpPr>
          <p:cNvPr id="15" name="Text Placeholder 14"/>
          <p:cNvSpPr>
            <a:spLocks noGrp="1"/>
          </p:cNvSpPr>
          <p:nvPr>
            <p:ph type="body" sz="quarter" idx="13" hasCustomPrompt="1"/>
          </p:nvPr>
        </p:nvSpPr>
        <p:spPr>
          <a:xfrm>
            <a:off x="3748618" y="4197468"/>
            <a:ext cx="8443383" cy="543535"/>
          </a:xfrm>
          <a:prstGeom prst="rect">
            <a:avLst/>
          </a:prstGeom>
        </p:spPr>
        <p:txBody>
          <a:bodyPr>
            <a:normAutofit/>
          </a:bodyPr>
          <a:lstStyle>
            <a:lvl1pPr marL="0" indent="0">
              <a:buNone/>
              <a:defRPr sz="3200" b="1" baseline="0"/>
            </a:lvl1pPr>
          </a:lstStyle>
          <a:p>
            <a:pPr lvl="0"/>
            <a:r>
              <a:rPr lang="en-US" dirty="0"/>
              <a:t>Click to edit section title</a:t>
            </a:r>
          </a:p>
        </p:txBody>
      </p:sp>
      <p:sp>
        <p:nvSpPr>
          <p:cNvPr id="5" name="Text Placeholder 11"/>
          <p:cNvSpPr txBox="1">
            <a:spLocks/>
          </p:cNvSpPr>
          <p:nvPr/>
        </p:nvSpPr>
        <p:spPr>
          <a:xfrm>
            <a:off x="3842250" y="6338719"/>
            <a:ext cx="8309907" cy="522287"/>
          </a:xfrm>
          <a:prstGeom prst="rect">
            <a:avLst/>
          </a:prstGeom>
        </p:spPr>
        <p:txBody>
          <a:bodyPr anchor="ctr"/>
          <a:lstStyle>
            <a:lvl1pPr marL="0" indent="0" algn="l" defTabSz="457200" rtl="0" eaLnBrk="1" latinLnBrk="0" hangingPunct="1">
              <a:lnSpc>
                <a:spcPct val="90000"/>
              </a:lnSpc>
              <a:spcBef>
                <a:spcPts val="0"/>
              </a:spcBef>
              <a:spcAft>
                <a:spcPts val="600"/>
              </a:spcAft>
              <a:buFont typeface="Wingdings" charset="2"/>
              <a:buNone/>
              <a:defRPr sz="1800" b="1" i="0" kern="1200">
                <a:solidFill>
                  <a:schemeClr val="tx1"/>
                </a:solidFill>
                <a:latin typeface="Arial"/>
                <a:ea typeface="+mn-ea"/>
                <a:cs typeface="Arial"/>
              </a:defRPr>
            </a:lvl1pPr>
            <a:lvl2pPr marL="742950" indent="-285750" algn="l" defTabSz="457200" rtl="0" eaLnBrk="1" latinLnBrk="0" hangingPunct="1">
              <a:lnSpc>
                <a:spcPct val="90000"/>
              </a:lnSpc>
              <a:spcBef>
                <a:spcPts val="0"/>
              </a:spcBef>
              <a:spcAft>
                <a:spcPts val="600"/>
              </a:spcAft>
              <a:buFont typeface="Arial"/>
              <a:buChar char="–"/>
              <a:defRPr sz="1600" b="0" i="0" kern="1200">
                <a:solidFill>
                  <a:schemeClr val="tx1"/>
                </a:solidFill>
                <a:latin typeface="Arial"/>
                <a:ea typeface="+mn-ea"/>
                <a:cs typeface="Arial"/>
              </a:defRPr>
            </a:lvl2pPr>
            <a:lvl3pPr marL="1143000" indent="-228600" algn="l" defTabSz="457200" rtl="0" eaLnBrk="1" latinLnBrk="0" hangingPunct="1">
              <a:lnSpc>
                <a:spcPct val="90000"/>
              </a:lnSpc>
              <a:spcBef>
                <a:spcPts val="0"/>
              </a:spcBef>
              <a:spcAft>
                <a:spcPts val="600"/>
              </a:spcAft>
              <a:buFont typeface="Arial"/>
              <a:buChar char="•"/>
              <a:defRPr sz="1400" b="0" i="0" kern="1200">
                <a:solidFill>
                  <a:schemeClr val="tx1"/>
                </a:solidFill>
                <a:latin typeface="Arial"/>
                <a:ea typeface="+mn-ea"/>
                <a:cs typeface="Arial"/>
              </a:defRPr>
            </a:lvl3pPr>
            <a:lvl4pPr marL="1600200" indent="-228600" algn="l" defTabSz="457200" rtl="0" eaLnBrk="1" latinLnBrk="0" hangingPunct="1">
              <a:lnSpc>
                <a:spcPct val="90000"/>
              </a:lnSpc>
              <a:spcBef>
                <a:spcPts val="0"/>
              </a:spcBef>
              <a:spcAft>
                <a:spcPts val="600"/>
              </a:spcAft>
              <a:buFont typeface="Arial"/>
              <a:buChar char="–"/>
              <a:defRPr sz="1200" b="0" i="0" kern="1200">
                <a:solidFill>
                  <a:schemeClr val="tx1"/>
                </a:solidFill>
                <a:latin typeface="Arial"/>
                <a:ea typeface="+mn-ea"/>
                <a:cs typeface="Arial"/>
              </a:defRPr>
            </a:lvl4pPr>
            <a:lvl5pPr marL="2057400" indent="-228600" algn="l" defTabSz="457200" rtl="0" eaLnBrk="1" latinLnBrk="0" hangingPunct="1">
              <a:lnSpc>
                <a:spcPct val="90000"/>
              </a:lnSpc>
              <a:spcBef>
                <a:spcPts val="0"/>
              </a:spcBef>
              <a:spcAft>
                <a:spcPts val="600"/>
              </a:spcAft>
              <a:buFont typeface="Arial"/>
              <a:buChar char="»"/>
              <a:defRPr sz="1200" b="0" i="1"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050" b="0" dirty="0">
                <a:solidFill>
                  <a:srgbClr val="BEB6AF"/>
                </a:solidFill>
              </a:rPr>
              <a:t>ucpath.universityofcalifornia.edu</a:t>
            </a:r>
            <a:r>
              <a:rPr lang="en-US" sz="1050" b="0" dirty="0">
                <a:solidFill>
                  <a:prstClr val="white"/>
                </a:solidFill>
              </a:rPr>
              <a:t>/</a:t>
            </a:r>
          </a:p>
        </p:txBody>
      </p:sp>
      <p:cxnSp>
        <p:nvCxnSpPr>
          <p:cNvPr id="6" name="Straight Connector 5"/>
          <p:cNvCxnSpPr/>
          <p:nvPr/>
        </p:nvCxnSpPr>
        <p:spPr>
          <a:xfrm>
            <a:off x="3705412" y="4751294"/>
            <a:ext cx="8466667"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705412" y="4751294"/>
            <a:ext cx="8466667"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pic>
        <p:nvPicPr>
          <p:cNvPr id="10" name="Picture 9" descr="UC_Berkeley_processed_color_corrected-028 (1).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
            <a:ext cx="3546039" cy="6081059"/>
          </a:xfrm>
          <a:prstGeom prst="rect">
            <a:avLst/>
          </a:prstGeom>
        </p:spPr>
      </p:pic>
      <p:cxnSp>
        <p:nvCxnSpPr>
          <p:cNvPr id="12" name="Straight Connector 11"/>
          <p:cNvCxnSpPr/>
          <p:nvPr/>
        </p:nvCxnSpPr>
        <p:spPr>
          <a:xfrm>
            <a:off x="3705412" y="4751294"/>
            <a:ext cx="8466667"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UC_Berkeley_processed_color_corrected-028 (1).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
            <a:ext cx="3546039" cy="6081059"/>
          </a:xfrm>
          <a:prstGeom prst="rect">
            <a:avLst/>
          </a:prstGeom>
        </p:spPr>
      </p:pic>
      <p:cxnSp>
        <p:nvCxnSpPr>
          <p:cNvPr id="16" name="Straight Connector 15"/>
          <p:cNvCxnSpPr/>
          <p:nvPr/>
        </p:nvCxnSpPr>
        <p:spPr>
          <a:xfrm>
            <a:off x="3705412" y="4751294"/>
            <a:ext cx="8466667"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pic>
        <p:nvPicPr>
          <p:cNvPr id="17" name="Picture 16" descr="UC_Berkeley_processed_color_corrected-028 (1).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
            <a:ext cx="3546039" cy="6081059"/>
          </a:xfrm>
          <a:prstGeom prst="rect">
            <a:avLst/>
          </a:prstGeom>
        </p:spPr>
      </p:pic>
      <p:cxnSp>
        <p:nvCxnSpPr>
          <p:cNvPr id="19" name="Straight Connector 18"/>
          <p:cNvCxnSpPr/>
          <p:nvPr/>
        </p:nvCxnSpPr>
        <p:spPr>
          <a:xfrm>
            <a:off x="3705412" y="4751294"/>
            <a:ext cx="8466667"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pic>
        <p:nvPicPr>
          <p:cNvPr id="20" name="Picture 19" descr="UC_Berkeley_processed_color_corrected-028 (1).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
            <a:ext cx="3546039" cy="6081059"/>
          </a:xfrm>
          <a:prstGeom prst="rect">
            <a:avLst/>
          </a:prstGeom>
        </p:spPr>
      </p:pic>
      <p:cxnSp>
        <p:nvCxnSpPr>
          <p:cNvPr id="22" name="Straight Connector 21"/>
          <p:cNvCxnSpPr/>
          <p:nvPr/>
        </p:nvCxnSpPr>
        <p:spPr>
          <a:xfrm>
            <a:off x="3705412" y="4751294"/>
            <a:ext cx="8466667"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pic>
        <p:nvPicPr>
          <p:cNvPr id="23" name="Picture 22" descr="UC_Berkeley_processed_color_corrected-028 (1).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
            <a:ext cx="3546039" cy="6081059"/>
          </a:xfrm>
          <a:prstGeom prst="rect">
            <a:avLst/>
          </a:prstGeom>
        </p:spPr>
      </p:pic>
      <p:cxnSp>
        <p:nvCxnSpPr>
          <p:cNvPr id="25" name="Straight Connector 24"/>
          <p:cNvCxnSpPr/>
          <p:nvPr/>
        </p:nvCxnSpPr>
        <p:spPr>
          <a:xfrm>
            <a:off x="3705412" y="4751294"/>
            <a:ext cx="8466667"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pic>
        <p:nvPicPr>
          <p:cNvPr id="26" name="Picture 25" descr="UC_Berkeley_processed_color_corrected-028 (1).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3546039" cy="6081059"/>
          </a:xfrm>
          <a:prstGeom prst="rect">
            <a:avLst/>
          </a:prstGeom>
        </p:spPr>
      </p:pic>
      <p:cxnSp>
        <p:nvCxnSpPr>
          <p:cNvPr id="28" name="Straight Connector 27"/>
          <p:cNvCxnSpPr/>
          <p:nvPr userDrawn="1"/>
        </p:nvCxnSpPr>
        <p:spPr>
          <a:xfrm>
            <a:off x="3705412" y="4751294"/>
            <a:ext cx="8466667"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94217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3_Section Divider 4">
    <p:spTree>
      <p:nvGrpSpPr>
        <p:cNvPr id="1" name=""/>
        <p:cNvGrpSpPr/>
        <p:nvPr/>
      </p:nvGrpSpPr>
      <p:grpSpPr>
        <a:xfrm>
          <a:off x="0" y="0"/>
          <a:ext cx="0" cy="0"/>
          <a:chOff x="0" y="0"/>
          <a:chExt cx="0" cy="0"/>
        </a:xfrm>
      </p:grpSpPr>
      <p:sp>
        <p:nvSpPr>
          <p:cNvPr id="15" name="Text Placeholder 14"/>
          <p:cNvSpPr>
            <a:spLocks noGrp="1"/>
          </p:cNvSpPr>
          <p:nvPr>
            <p:ph type="body" sz="quarter" idx="13" hasCustomPrompt="1"/>
          </p:nvPr>
        </p:nvSpPr>
        <p:spPr>
          <a:xfrm>
            <a:off x="3748618" y="4197468"/>
            <a:ext cx="8443383" cy="543535"/>
          </a:xfrm>
          <a:prstGeom prst="rect">
            <a:avLst/>
          </a:prstGeom>
        </p:spPr>
        <p:txBody>
          <a:bodyPr>
            <a:normAutofit/>
          </a:bodyPr>
          <a:lstStyle>
            <a:lvl1pPr marL="0" indent="0">
              <a:buNone/>
              <a:defRPr sz="3200" b="1" baseline="0"/>
            </a:lvl1pPr>
          </a:lstStyle>
          <a:p>
            <a:pPr lvl="0"/>
            <a:r>
              <a:rPr lang="en-US" dirty="0"/>
              <a:t>Click to edit section title</a:t>
            </a:r>
          </a:p>
        </p:txBody>
      </p:sp>
      <p:cxnSp>
        <p:nvCxnSpPr>
          <p:cNvPr id="6" name="Straight Connector 5"/>
          <p:cNvCxnSpPr/>
          <p:nvPr/>
        </p:nvCxnSpPr>
        <p:spPr>
          <a:xfrm>
            <a:off x="3705412" y="4751294"/>
            <a:ext cx="8466667"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705412" y="4751294"/>
            <a:ext cx="8466667"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705412" y="4751294"/>
            <a:ext cx="8466667"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705412" y="4751294"/>
            <a:ext cx="8466667"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705412" y="4751294"/>
            <a:ext cx="8466667"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3705412" y="4751294"/>
            <a:ext cx="8466667"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3705412" y="4751294"/>
            <a:ext cx="8466667"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sp>
        <p:nvSpPr>
          <p:cNvPr id="27" name="Text Placeholder 11"/>
          <p:cNvSpPr txBox="1">
            <a:spLocks/>
          </p:cNvSpPr>
          <p:nvPr userDrawn="1"/>
        </p:nvSpPr>
        <p:spPr>
          <a:xfrm>
            <a:off x="3842250" y="6338719"/>
            <a:ext cx="8309907" cy="522287"/>
          </a:xfrm>
          <a:prstGeom prst="rect">
            <a:avLst/>
          </a:prstGeom>
        </p:spPr>
        <p:txBody>
          <a:bodyPr anchor="ctr"/>
          <a:lstStyle>
            <a:lvl1pPr marL="0" indent="0" algn="l" defTabSz="457200" rtl="0" eaLnBrk="1" latinLnBrk="0" hangingPunct="1">
              <a:lnSpc>
                <a:spcPct val="90000"/>
              </a:lnSpc>
              <a:spcBef>
                <a:spcPts val="0"/>
              </a:spcBef>
              <a:spcAft>
                <a:spcPts val="600"/>
              </a:spcAft>
              <a:buFont typeface="Wingdings" charset="2"/>
              <a:buNone/>
              <a:defRPr sz="1800" b="1" i="0" kern="1200">
                <a:solidFill>
                  <a:schemeClr val="tx1"/>
                </a:solidFill>
                <a:latin typeface="Arial"/>
                <a:ea typeface="+mn-ea"/>
                <a:cs typeface="Arial"/>
              </a:defRPr>
            </a:lvl1pPr>
            <a:lvl2pPr marL="742950" indent="-285750" algn="l" defTabSz="457200" rtl="0" eaLnBrk="1" latinLnBrk="0" hangingPunct="1">
              <a:lnSpc>
                <a:spcPct val="90000"/>
              </a:lnSpc>
              <a:spcBef>
                <a:spcPts val="0"/>
              </a:spcBef>
              <a:spcAft>
                <a:spcPts val="600"/>
              </a:spcAft>
              <a:buFont typeface="Arial"/>
              <a:buChar char="–"/>
              <a:defRPr sz="1600" b="0" i="0" kern="1200">
                <a:solidFill>
                  <a:schemeClr val="tx1"/>
                </a:solidFill>
                <a:latin typeface="Arial"/>
                <a:ea typeface="+mn-ea"/>
                <a:cs typeface="Arial"/>
              </a:defRPr>
            </a:lvl2pPr>
            <a:lvl3pPr marL="1143000" indent="-228600" algn="l" defTabSz="457200" rtl="0" eaLnBrk="1" latinLnBrk="0" hangingPunct="1">
              <a:lnSpc>
                <a:spcPct val="90000"/>
              </a:lnSpc>
              <a:spcBef>
                <a:spcPts val="0"/>
              </a:spcBef>
              <a:spcAft>
                <a:spcPts val="600"/>
              </a:spcAft>
              <a:buFont typeface="Arial"/>
              <a:buChar char="•"/>
              <a:defRPr sz="1400" b="0" i="0" kern="1200">
                <a:solidFill>
                  <a:schemeClr val="tx1"/>
                </a:solidFill>
                <a:latin typeface="Arial"/>
                <a:ea typeface="+mn-ea"/>
                <a:cs typeface="Arial"/>
              </a:defRPr>
            </a:lvl3pPr>
            <a:lvl4pPr marL="1600200" indent="-228600" algn="l" defTabSz="457200" rtl="0" eaLnBrk="1" latinLnBrk="0" hangingPunct="1">
              <a:lnSpc>
                <a:spcPct val="90000"/>
              </a:lnSpc>
              <a:spcBef>
                <a:spcPts val="0"/>
              </a:spcBef>
              <a:spcAft>
                <a:spcPts val="600"/>
              </a:spcAft>
              <a:buFont typeface="Arial"/>
              <a:buChar char="–"/>
              <a:defRPr sz="1200" b="0" i="0" kern="1200">
                <a:solidFill>
                  <a:schemeClr val="tx1"/>
                </a:solidFill>
                <a:latin typeface="Arial"/>
                <a:ea typeface="+mn-ea"/>
                <a:cs typeface="Arial"/>
              </a:defRPr>
            </a:lvl4pPr>
            <a:lvl5pPr marL="2057400" indent="-228600" algn="l" defTabSz="457200" rtl="0" eaLnBrk="1" latinLnBrk="0" hangingPunct="1">
              <a:lnSpc>
                <a:spcPct val="90000"/>
              </a:lnSpc>
              <a:spcBef>
                <a:spcPts val="0"/>
              </a:spcBef>
              <a:spcAft>
                <a:spcPts val="600"/>
              </a:spcAft>
              <a:buFont typeface="Arial"/>
              <a:buChar char="»"/>
              <a:defRPr sz="1200" b="0" i="1"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050" b="0" dirty="0">
                <a:solidFill>
                  <a:srgbClr val="BEB6AF"/>
                </a:solidFill>
              </a:rPr>
              <a:t>ucpath.universityofcalifornia.edu</a:t>
            </a:r>
            <a:r>
              <a:rPr lang="en-US" sz="1050" b="0" dirty="0">
                <a:solidFill>
                  <a:prstClr val="white"/>
                </a:solidFill>
              </a:rPr>
              <a:t>/</a:t>
            </a:r>
          </a:p>
        </p:txBody>
      </p:sp>
      <p:cxnSp>
        <p:nvCxnSpPr>
          <p:cNvPr id="28" name="Straight Connector 27"/>
          <p:cNvCxnSpPr/>
          <p:nvPr userDrawn="1"/>
        </p:nvCxnSpPr>
        <p:spPr>
          <a:xfrm>
            <a:off x="3705412" y="4751294"/>
            <a:ext cx="8466667"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87771"/>
            <a:ext cx="3543300" cy="607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6070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ection Divider (add your own pic)">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1" y="1"/>
            <a:ext cx="3585633" cy="6049579"/>
          </a:xfrm>
        </p:spPr>
        <p:txBody>
          <a:bodyPr/>
          <a:lstStyle/>
          <a:p>
            <a:r>
              <a:rPr lang="en-US" dirty="0"/>
              <a:t>Drag picture to placeholder or click icon to add</a:t>
            </a:r>
          </a:p>
        </p:txBody>
      </p:sp>
      <p:sp>
        <p:nvSpPr>
          <p:cNvPr id="15" name="Text Placeholder 14"/>
          <p:cNvSpPr>
            <a:spLocks noGrp="1"/>
          </p:cNvSpPr>
          <p:nvPr>
            <p:ph type="body" sz="quarter" idx="13" hasCustomPrompt="1"/>
          </p:nvPr>
        </p:nvSpPr>
        <p:spPr>
          <a:xfrm>
            <a:off x="3748618" y="4197468"/>
            <a:ext cx="8443383" cy="543535"/>
          </a:xfrm>
          <a:prstGeom prst="rect">
            <a:avLst/>
          </a:prstGeom>
        </p:spPr>
        <p:txBody>
          <a:bodyPr>
            <a:normAutofit/>
          </a:bodyPr>
          <a:lstStyle>
            <a:lvl1pPr marL="0" indent="0">
              <a:buNone/>
              <a:defRPr sz="3200" b="1" baseline="0"/>
            </a:lvl1pPr>
          </a:lstStyle>
          <a:p>
            <a:pPr lvl="0"/>
            <a:r>
              <a:rPr lang="en-US" dirty="0"/>
              <a:t>Click to edit section title</a:t>
            </a:r>
          </a:p>
        </p:txBody>
      </p:sp>
      <p:sp>
        <p:nvSpPr>
          <p:cNvPr id="5" name="Text Placeholder 11"/>
          <p:cNvSpPr txBox="1">
            <a:spLocks/>
          </p:cNvSpPr>
          <p:nvPr/>
        </p:nvSpPr>
        <p:spPr>
          <a:xfrm>
            <a:off x="3842250" y="6338719"/>
            <a:ext cx="8309907" cy="522287"/>
          </a:xfrm>
          <a:prstGeom prst="rect">
            <a:avLst/>
          </a:prstGeom>
        </p:spPr>
        <p:txBody>
          <a:bodyPr anchor="ctr"/>
          <a:lstStyle>
            <a:lvl1pPr marL="0" indent="0" algn="l" defTabSz="457200" rtl="0" eaLnBrk="1" latinLnBrk="0" hangingPunct="1">
              <a:lnSpc>
                <a:spcPct val="90000"/>
              </a:lnSpc>
              <a:spcBef>
                <a:spcPts val="0"/>
              </a:spcBef>
              <a:spcAft>
                <a:spcPts val="600"/>
              </a:spcAft>
              <a:buFont typeface="Wingdings" charset="2"/>
              <a:buNone/>
              <a:defRPr sz="1800" b="1" i="0" kern="1200">
                <a:solidFill>
                  <a:schemeClr val="tx1"/>
                </a:solidFill>
                <a:latin typeface="Arial"/>
                <a:ea typeface="+mn-ea"/>
                <a:cs typeface="Arial"/>
              </a:defRPr>
            </a:lvl1pPr>
            <a:lvl2pPr marL="742950" indent="-285750" algn="l" defTabSz="457200" rtl="0" eaLnBrk="1" latinLnBrk="0" hangingPunct="1">
              <a:lnSpc>
                <a:spcPct val="90000"/>
              </a:lnSpc>
              <a:spcBef>
                <a:spcPts val="0"/>
              </a:spcBef>
              <a:spcAft>
                <a:spcPts val="600"/>
              </a:spcAft>
              <a:buFont typeface="Arial"/>
              <a:buChar char="–"/>
              <a:defRPr sz="1600" b="0" i="0" kern="1200">
                <a:solidFill>
                  <a:schemeClr val="tx1"/>
                </a:solidFill>
                <a:latin typeface="Arial"/>
                <a:ea typeface="+mn-ea"/>
                <a:cs typeface="Arial"/>
              </a:defRPr>
            </a:lvl2pPr>
            <a:lvl3pPr marL="1143000" indent="-228600" algn="l" defTabSz="457200" rtl="0" eaLnBrk="1" latinLnBrk="0" hangingPunct="1">
              <a:lnSpc>
                <a:spcPct val="90000"/>
              </a:lnSpc>
              <a:spcBef>
                <a:spcPts val="0"/>
              </a:spcBef>
              <a:spcAft>
                <a:spcPts val="600"/>
              </a:spcAft>
              <a:buFont typeface="Arial"/>
              <a:buChar char="•"/>
              <a:defRPr sz="1400" b="0" i="0" kern="1200">
                <a:solidFill>
                  <a:schemeClr val="tx1"/>
                </a:solidFill>
                <a:latin typeface="Arial"/>
                <a:ea typeface="+mn-ea"/>
                <a:cs typeface="Arial"/>
              </a:defRPr>
            </a:lvl3pPr>
            <a:lvl4pPr marL="1600200" indent="-228600" algn="l" defTabSz="457200" rtl="0" eaLnBrk="1" latinLnBrk="0" hangingPunct="1">
              <a:lnSpc>
                <a:spcPct val="90000"/>
              </a:lnSpc>
              <a:spcBef>
                <a:spcPts val="0"/>
              </a:spcBef>
              <a:spcAft>
                <a:spcPts val="600"/>
              </a:spcAft>
              <a:buFont typeface="Arial"/>
              <a:buChar char="–"/>
              <a:defRPr sz="1200" b="0" i="0" kern="1200">
                <a:solidFill>
                  <a:schemeClr val="tx1"/>
                </a:solidFill>
                <a:latin typeface="Arial"/>
                <a:ea typeface="+mn-ea"/>
                <a:cs typeface="Arial"/>
              </a:defRPr>
            </a:lvl4pPr>
            <a:lvl5pPr marL="2057400" indent="-228600" algn="l" defTabSz="457200" rtl="0" eaLnBrk="1" latinLnBrk="0" hangingPunct="1">
              <a:lnSpc>
                <a:spcPct val="90000"/>
              </a:lnSpc>
              <a:spcBef>
                <a:spcPts val="0"/>
              </a:spcBef>
              <a:spcAft>
                <a:spcPts val="600"/>
              </a:spcAft>
              <a:buFont typeface="Arial"/>
              <a:buChar char="»"/>
              <a:defRPr sz="1200" b="0" i="1"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050" b="0" dirty="0">
                <a:solidFill>
                  <a:srgbClr val="BEB6AF"/>
                </a:solidFill>
              </a:rPr>
              <a:t>ucpath.universityofcalifornia.edu</a:t>
            </a:r>
            <a:r>
              <a:rPr lang="en-US" sz="1050" b="0" dirty="0">
                <a:solidFill>
                  <a:prstClr val="white"/>
                </a:solidFill>
              </a:rPr>
              <a:t>/</a:t>
            </a:r>
          </a:p>
        </p:txBody>
      </p:sp>
      <p:cxnSp>
        <p:nvCxnSpPr>
          <p:cNvPr id="6" name="Straight Connector 5"/>
          <p:cNvCxnSpPr/>
          <p:nvPr/>
        </p:nvCxnSpPr>
        <p:spPr>
          <a:xfrm>
            <a:off x="3705412" y="4751294"/>
            <a:ext cx="8466667"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705412" y="4751294"/>
            <a:ext cx="8466667"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705412" y="4751294"/>
            <a:ext cx="8466667"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705412" y="4751294"/>
            <a:ext cx="8466667"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705412" y="4751294"/>
            <a:ext cx="8466667"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705412" y="4751294"/>
            <a:ext cx="8466667"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705412" y="4751294"/>
            <a:ext cx="8466667"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3705412" y="4751294"/>
            <a:ext cx="8466667"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10853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5_Picture &amp; Text (add your own pic)">
    <p:spTree>
      <p:nvGrpSpPr>
        <p:cNvPr id="1" name=""/>
        <p:cNvGrpSpPr/>
        <p:nvPr/>
      </p:nvGrpSpPr>
      <p:grpSpPr>
        <a:xfrm>
          <a:off x="0" y="0"/>
          <a:ext cx="0" cy="0"/>
          <a:chOff x="0" y="0"/>
          <a:chExt cx="0" cy="0"/>
        </a:xfrm>
      </p:grpSpPr>
      <p:sp>
        <p:nvSpPr>
          <p:cNvPr id="12" name="Title 3"/>
          <p:cNvSpPr>
            <a:spLocks noGrp="1"/>
          </p:cNvSpPr>
          <p:nvPr>
            <p:ph type="title"/>
          </p:nvPr>
        </p:nvSpPr>
        <p:spPr>
          <a:xfrm>
            <a:off x="0" y="63501"/>
            <a:ext cx="12192000" cy="517104"/>
          </a:xfrm>
          <a:prstGeom prst="rect">
            <a:avLst/>
          </a:prstGeom>
        </p:spPr>
        <p:txBody>
          <a:bodyPr vert="horz"/>
          <a:lstStyle>
            <a:lvl1pPr>
              <a:defRPr sz="2800" b="1">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3"/>
          </p:nvPr>
        </p:nvSpPr>
        <p:spPr/>
        <p:txBody>
          <a:bodyPr/>
          <a:lstStyle/>
          <a:p>
            <a:fld id="{D27D3C37-BFEB-BA4B-B781-4564C6A0B2B2}" type="slidenum">
              <a:rPr lang="en-US" smtClean="0">
                <a:solidFill>
                  <a:srgbClr val="005581"/>
                </a:solidFill>
              </a:rPr>
              <a:pPr/>
              <a:t>‹#›</a:t>
            </a:fld>
            <a:endParaRPr lang="en-US" dirty="0">
              <a:solidFill>
                <a:srgbClr val="005581"/>
              </a:solidFill>
            </a:endParaRPr>
          </a:p>
        </p:txBody>
      </p:sp>
      <p:sp>
        <p:nvSpPr>
          <p:cNvPr id="13" name="Rectangle 12"/>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0" name="Text Placeholder 7"/>
          <p:cNvSpPr>
            <a:spLocks noGrp="1"/>
          </p:cNvSpPr>
          <p:nvPr>
            <p:ph type="body" sz="quarter" idx="11"/>
          </p:nvPr>
        </p:nvSpPr>
        <p:spPr>
          <a:xfrm>
            <a:off x="4678520" y="700909"/>
            <a:ext cx="7428813" cy="529853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1" name="Rectangle 10"/>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6" name="Rectangle 15"/>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8" name="Rectangle 17"/>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0" name="Rectangle 19"/>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3" name="Rectangle 22"/>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4" name="Text Placeholder 11"/>
          <p:cNvSpPr txBox="1">
            <a:spLocks/>
          </p:cNvSpPr>
          <p:nvPr/>
        </p:nvSpPr>
        <p:spPr>
          <a:xfrm>
            <a:off x="3882094" y="6338719"/>
            <a:ext cx="7214221" cy="522287"/>
          </a:xfrm>
          <a:prstGeom prst="rect">
            <a:avLst/>
          </a:prstGeom>
        </p:spPr>
        <p:txBody>
          <a:bodyPr anchor="ctr"/>
          <a:lstStyle>
            <a:lvl1pPr marL="0" indent="0" algn="l" defTabSz="457200" rtl="0" eaLnBrk="1" latinLnBrk="0" hangingPunct="1">
              <a:lnSpc>
                <a:spcPct val="90000"/>
              </a:lnSpc>
              <a:spcBef>
                <a:spcPts val="0"/>
              </a:spcBef>
              <a:spcAft>
                <a:spcPts val="600"/>
              </a:spcAft>
              <a:buFont typeface="Wingdings" charset="2"/>
              <a:buNone/>
              <a:defRPr sz="1800" b="1" i="0" kern="1200">
                <a:solidFill>
                  <a:schemeClr val="tx1"/>
                </a:solidFill>
                <a:latin typeface="Arial"/>
                <a:ea typeface="+mn-ea"/>
                <a:cs typeface="Arial"/>
              </a:defRPr>
            </a:lvl1pPr>
            <a:lvl2pPr marL="742950" indent="-285750" algn="l" defTabSz="457200" rtl="0" eaLnBrk="1" latinLnBrk="0" hangingPunct="1">
              <a:lnSpc>
                <a:spcPct val="90000"/>
              </a:lnSpc>
              <a:spcBef>
                <a:spcPts val="0"/>
              </a:spcBef>
              <a:spcAft>
                <a:spcPts val="600"/>
              </a:spcAft>
              <a:buFont typeface="Arial"/>
              <a:buChar char="–"/>
              <a:defRPr sz="1600" b="0" i="0" kern="1200">
                <a:solidFill>
                  <a:schemeClr val="tx1"/>
                </a:solidFill>
                <a:latin typeface="Arial"/>
                <a:ea typeface="+mn-ea"/>
                <a:cs typeface="Arial"/>
              </a:defRPr>
            </a:lvl2pPr>
            <a:lvl3pPr marL="1143000" indent="-228600" algn="l" defTabSz="457200" rtl="0" eaLnBrk="1" latinLnBrk="0" hangingPunct="1">
              <a:lnSpc>
                <a:spcPct val="90000"/>
              </a:lnSpc>
              <a:spcBef>
                <a:spcPts val="0"/>
              </a:spcBef>
              <a:spcAft>
                <a:spcPts val="600"/>
              </a:spcAft>
              <a:buFont typeface="Arial"/>
              <a:buChar char="•"/>
              <a:defRPr sz="1400" b="0" i="0" kern="1200">
                <a:solidFill>
                  <a:schemeClr val="tx1"/>
                </a:solidFill>
                <a:latin typeface="Arial"/>
                <a:ea typeface="+mn-ea"/>
                <a:cs typeface="Arial"/>
              </a:defRPr>
            </a:lvl3pPr>
            <a:lvl4pPr marL="1600200" indent="-228600" algn="l" defTabSz="457200" rtl="0" eaLnBrk="1" latinLnBrk="0" hangingPunct="1">
              <a:lnSpc>
                <a:spcPct val="90000"/>
              </a:lnSpc>
              <a:spcBef>
                <a:spcPts val="0"/>
              </a:spcBef>
              <a:spcAft>
                <a:spcPts val="600"/>
              </a:spcAft>
              <a:buFont typeface="Arial"/>
              <a:buChar char="–"/>
              <a:defRPr sz="1200" b="0" i="0" kern="1200">
                <a:solidFill>
                  <a:schemeClr val="tx1"/>
                </a:solidFill>
                <a:latin typeface="Arial"/>
                <a:ea typeface="+mn-ea"/>
                <a:cs typeface="Arial"/>
              </a:defRPr>
            </a:lvl4pPr>
            <a:lvl5pPr marL="2057400" indent="-228600" algn="l" defTabSz="457200" rtl="0" eaLnBrk="1" latinLnBrk="0" hangingPunct="1">
              <a:lnSpc>
                <a:spcPct val="90000"/>
              </a:lnSpc>
              <a:spcBef>
                <a:spcPts val="0"/>
              </a:spcBef>
              <a:spcAft>
                <a:spcPts val="600"/>
              </a:spcAft>
              <a:buFont typeface="Arial"/>
              <a:buChar char="»"/>
              <a:defRPr sz="1200" b="0" i="1"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050" b="0" dirty="0">
                <a:solidFill>
                  <a:srgbClr val="BEB6AF"/>
                </a:solidFill>
              </a:rPr>
              <a:t>ucpath.universityofcalifornia.edu</a:t>
            </a:r>
            <a:r>
              <a:rPr lang="en-US" sz="1050" b="0" dirty="0">
                <a:solidFill>
                  <a:prstClr val="white"/>
                </a:solidFill>
              </a:rPr>
              <a:t>/</a:t>
            </a:r>
          </a:p>
        </p:txBody>
      </p:sp>
      <p:sp>
        <p:nvSpPr>
          <p:cNvPr id="22" name="Rectangle 21"/>
          <p:cNvSpPr/>
          <p:nvPr userDrawn="1"/>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56981"/>
            <a:ext cx="4486656" cy="5544038"/>
          </a:xfrm>
          <a:prstGeom prst="rect">
            <a:avLst/>
          </a:prstGeom>
          <a:ln>
            <a:solidFill>
              <a:srgbClr val="7F7F7F"/>
            </a:solidFill>
          </a:ln>
        </p:spPr>
      </p:pic>
    </p:spTree>
    <p:extLst>
      <p:ext uri="{BB962C8B-B14F-4D97-AF65-F5344CB8AC3E}">
        <p14:creationId xmlns:p14="http://schemas.microsoft.com/office/powerpoint/2010/main" val="32163029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7_Picture &amp; Text (add your own pic)">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78487"/>
            <a:ext cx="4623208" cy="5442507"/>
          </a:xfrm>
          <a:prstGeom prst="rect">
            <a:avLst/>
          </a:prstGeom>
        </p:spPr>
      </p:pic>
      <p:sp>
        <p:nvSpPr>
          <p:cNvPr id="12" name="Title 3"/>
          <p:cNvSpPr>
            <a:spLocks noGrp="1"/>
          </p:cNvSpPr>
          <p:nvPr>
            <p:ph type="title"/>
          </p:nvPr>
        </p:nvSpPr>
        <p:spPr>
          <a:xfrm>
            <a:off x="0" y="63501"/>
            <a:ext cx="12192000" cy="517104"/>
          </a:xfrm>
          <a:prstGeom prst="rect">
            <a:avLst/>
          </a:prstGeom>
        </p:spPr>
        <p:txBody>
          <a:bodyPr vert="horz"/>
          <a:lstStyle>
            <a:lvl1pPr>
              <a:defRPr sz="2800" b="1">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3"/>
          </p:nvPr>
        </p:nvSpPr>
        <p:spPr/>
        <p:txBody>
          <a:bodyPr/>
          <a:lstStyle/>
          <a:p>
            <a:fld id="{D27D3C37-BFEB-BA4B-B781-4564C6A0B2B2}" type="slidenum">
              <a:rPr lang="en-US" smtClean="0">
                <a:solidFill>
                  <a:srgbClr val="005581"/>
                </a:solidFill>
              </a:rPr>
              <a:pPr/>
              <a:t>‹#›</a:t>
            </a:fld>
            <a:endParaRPr lang="en-US" dirty="0">
              <a:solidFill>
                <a:srgbClr val="005581"/>
              </a:solidFill>
            </a:endParaRPr>
          </a:p>
        </p:txBody>
      </p:sp>
      <p:sp>
        <p:nvSpPr>
          <p:cNvPr id="13" name="Rectangle 12"/>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0" name="Text Placeholder 7"/>
          <p:cNvSpPr>
            <a:spLocks noGrp="1"/>
          </p:cNvSpPr>
          <p:nvPr>
            <p:ph type="body" sz="quarter" idx="11"/>
          </p:nvPr>
        </p:nvSpPr>
        <p:spPr>
          <a:xfrm>
            <a:off x="4678520" y="700909"/>
            <a:ext cx="7428813" cy="529853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1" name="Rectangle 10"/>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6" name="Rectangle 15"/>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8" name="Rectangle 17"/>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0" name="Rectangle 19"/>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3" name="Rectangle 22"/>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4" name="Text Placeholder 11"/>
          <p:cNvSpPr txBox="1">
            <a:spLocks/>
          </p:cNvSpPr>
          <p:nvPr/>
        </p:nvSpPr>
        <p:spPr>
          <a:xfrm>
            <a:off x="3882094" y="6338719"/>
            <a:ext cx="7214221" cy="522287"/>
          </a:xfrm>
          <a:prstGeom prst="rect">
            <a:avLst/>
          </a:prstGeom>
        </p:spPr>
        <p:txBody>
          <a:bodyPr anchor="ctr"/>
          <a:lstStyle>
            <a:lvl1pPr marL="0" indent="0" algn="l" defTabSz="457200" rtl="0" eaLnBrk="1" latinLnBrk="0" hangingPunct="1">
              <a:lnSpc>
                <a:spcPct val="90000"/>
              </a:lnSpc>
              <a:spcBef>
                <a:spcPts val="0"/>
              </a:spcBef>
              <a:spcAft>
                <a:spcPts val="600"/>
              </a:spcAft>
              <a:buFont typeface="Wingdings" charset="2"/>
              <a:buNone/>
              <a:defRPr sz="1800" b="1" i="0" kern="1200">
                <a:solidFill>
                  <a:schemeClr val="tx1"/>
                </a:solidFill>
                <a:latin typeface="Arial"/>
                <a:ea typeface="+mn-ea"/>
                <a:cs typeface="Arial"/>
              </a:defRPr>
            </a:lvl1pPr>
            <a:lvl2pPr marL="742950" indent="-285750" algn="l" defTabSz="457200" rtl="0" eaLnBrk="1" latinLnBrk="0" hangingPunct="1">
              <a:lnSpc>
                <a:spcPct val="90000"/>
              </a:lnSpc>
              <a:spcBef>
                <a:spcPts val="0"/>
              </a:spcBef>
              <a:spcAft>
                <a:spcPts val="600"/>
              </a:spcAft>
              <a:buFont typeface="Arial"/>
              <a:buChar char="–"/>
              <a:defRPr sz="1600" b="0" i="0" kern="1200">
                <a:solidFill>
                  <a:schemeClr val="tx1"/>
                </a:solidFill>
                <a:latin typeface="Arial"/>
                <a:ea typeface="+mn-ea"/>
                <a:cs typeface="Arial"/>
              </a:defRPr>
            </a:lvl2pPr>
            <a:lvl3pPr marL="1143000" indent="-228600" algn="l" defTabSz="457200" rtl="0" eaLnBrk="1" latinLnBrk="0" hangingPunct="1">
              <a:lnSpc>
                <a:spcPct val="90000"/>
              </a:lnSpc>
              <a:spcBef>
                <a:spcPts val="0"/>
              </a:spcBef>
              <a:spcAft>
                <a:spcPts val="600"/>
              </a:spcAft>
              <a:buFont typeface="Arial"/>
              <a:buChar char="•"/>
              <a:defRPr sz="1400" b="0" i="0" kern="1200">
                <a:solidFill>
                  <a:schemeClr val="tx1"/>
                </a:solidFill>
                <a:latin typeface="Arial"/>
                <a:ea typeface="+mn-ea"/>
                <a:cs typeface="Arial"/>
              </a:defRPr>
            </a:lvl3pPr>
            <a:lvl4pPr marL="1600200" indent="-228600" algn="l" defTabSz="457200" rtl="0" eaLnBrk="1" latinLnBrk="0" hangingPunct="1">
              <a:lnSpc>
                <a:spcPct val="90000"/>
              </a:lnSpc>
              <a:spcBef>
                <a:spcPts val="0"/>
              </a:spcBef>
              <a:spcAft>
                <a:spcPts val="600"/>
              </a:spcAft>
              <a:buFont typeface="Arial"/>
              <a:buChar char="–"/>
              <a:defRPr sz="1200" b="0" i="0" kern="1200">
                <a:solidFill>
                  <a:schemeClr val="tx1"/>
                </a:solidFill>
                <a:latin typeface="Arial"/>
                <a:ea typeface="+mn-ea"/>
                <a:cs typeface="Arial"/>
              </a:defRPr>
            </a:lvl4pPr>
            <a:lvl5pPr marL="2057400" indent="-228600" algn="l" defTabSz="457200" rtl="0" eaLnBrk="1" latinLnBrk="0" hangingPunct="1">
              <a:lnSpc>
                <a:spcPct val="90000"/>
              </a:lnSpc>
              <a:spcBef>
                <a:spcPts val="0"/>
              </a:spcBef>
              <a:spcAft>
                <a:spcPts val="600"/>
              </a:spcAft>
              <a:buFont typeface="Arial"/>
              <a:buChar char="»"/>
              <a:defRPr sz="1200" b="0" i="1"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050" b="0" dirty="0">
                <a:solidFill>
                  <a:srgbClr val="BEB6AF"/>
                </a:solidFill>
              </a:rPr>
              <a:t>ucpath.universityofcalifornia.edu</a:t>
            </a:r>
            <a:r>
              <a:rPr lang="en-US" sz="1050" b="0" dirty="0">
                <a:solidFill>
                  <a:prstClr val="white"/>
                </a:solidFill>
              </a:rPr>
              <a:t>/</a:t>
            </a:r>
          </a:p>
        </p:txBody>
      </p:sp>
      <p:sp>
        <p:nvSpPr>
          <p:cNvPr id="22" name="Rectangle 21"/>
          <p:cNvSpPr/>
          <p:nvPr userDrawn="1"/>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Tree>
    <p:extLst>
      <p:ext uri="{BB962C8B-B14F-4D97-AF65-F5344CB8AC3E}">
        <p14:creationId xmlns:p14="http://schemas.microsoft.com/office/powerpoint/2010/main" val="29508347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2_Picture &amp; Text (add your own pic)">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87629"/>
            <a:ext cx="4603699" cy="5427878"/>
          </a:xfrm>
          <a:prstGeom prst="rect">
            <a:avLst/>
          </a:prstGeom>
          <a:ln>
            <a:solidFill>
              <a:srgbClr val="BFBFBF"/>
            </a:solidFill>
          </a:ln>
        </p:spPr>
      </p:pic>
      <p:sp>
        <p:nvSpPr>
          <p:cNvPr id="12" name="Title 3"/>
          <p:cNvSpPr>
            <a:spLocks noGrp="1"/>
          </p:cNvSpPr>
          <p:nvPr>
            <p:ph type="title"/>
          </p:nvPr>
        </p:nvSpPr>
        <p:spPr>
          <a:xfrm>
            <a:off x="0" y="63501"/>
            <a:ext cx="12192000" cy="517104"/>
          </a:xfrm>
          <a:prstGeom prst="rect">
            <a:avLst/>
          </a:prstGeom>
        </p:spPr>
        <p:txBody>
          <a:bodyPr vert="horz"/>
          <a:lstStyle>
            <a:lvl1pPr>
              <a:defRPr sz="2800" b="1">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3"/>
          </p:nvPr>
        </p:nvSpPr>
        <p:spPr/>
        <p:txBody>
          <a:bodyPr/>
          <a:lstStyle/>
          <a:p>
            <a:fld id="{D27D3C37-BFEB-BA4B-B781-4564C6A0B2B2}" type="slidenum">
              <a:rPr lang="en-US" smtClean="0">
                <a:solidFill>
                  <a:srgbClr val="005581"/>
                </a:solidFill>
              </a:rPr>
              <a:pPr/>
              <a:t>‹#›</a:t>
            </a:fld>
            <a:endParaRPr lang="en-US" dirty="0">
              <a:solidFill>
                <a:srgbClr val="005581"/>
              </a:solidFill>
            </a:endParaRPr>
          </a:p>
        </p:txBody>
      </p:sp>
      <p:sp>
        <p:nvSpPr>
          <p:cNvPr id="13" name="Rectangle 12"/>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0" name="Text Placeholder 7"/>
          <p:cNvSpPr>
            <a:spLocks noGrp="1"/>
          </p:cNvSpPr>
          <p:nvPr>
            <p:ph type="body" sz="quarter" idx="11"/>
          </p:nvPr>
        </p:nvSpPr>
        <p:spPr>
          <a:xfrm>
            <a:off x="4678520" y="700909"/>
            <a:ext cx="7428813" cy="529853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1" name="Rectangle 10"/>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6" name="Rectangle 15"/>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8" name="Rectangle 17"/>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0" name="Rectangle 19"/>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3" name="Rectangle 22"/>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4" name="Text Placeholder 11"/>
          <p:cNvSpPr txBox="1">
            <a:spLocks/>
          </p:cNvSpPr>
          <p:nvPr/>
        </p:nvSpPr>
        <p:spPr>
          <a:xfrm>
            <a:off x="3882094" y="6338719"/>
            <a:ext cx="7214221" cy="522287"/>
          </a:xfrm>
          <a:prstGeom prst="rect">
            <a:avLst/>
          </a:prstGeom>
        </p:spPr>
        <p:txBody>
          <a:bodyPr anchor="ctr"/>
          <a:lstStyle>
            <a:lvl1pPr marL="0" indent="0" algn="l" defTabSz="457200" rtl="0" eaLnBrk="1" latinLnBrk="0" hangingPunct="1">
              <a:lnSpc>
                <a:spcPct val="90000"/>
              </a:lnSpc>
              <a:spcBef>
                <a:spcPts val="0"/>
              </a:spcBef>
              <a:spcAft>
                <a:spcPts val="600"/>
              </a:spcAft>
              <a:buFont typeface="Wingdings" charset="2"/>
              <a:buNone/>
              <a:defRPr sz="1800" b="1" i="0" kern="1200">
                <a:solidFill>
                  <a:schemeClr val="tx1"/>
                </a:solidFill>
                <a:latin typeface="Arial"/>
                <a:ea typeface="+mn-ea"/>
                <a:cs typeface="Arial"/>
              </a:defRPr>
            </a:lvl1pPr>
            <a:lvl2pPr marL="742950" indent="-285750" algn="l" defTabSz="457200" rtl="0" eaLnBrk="1" latinLnBrk="0" hangingPunct="1">
              <a:lnSpc>
                <a:spcPct val="90000"/>
              </a:lnSpc>
              <a:spcBef>
                <a:spcPts val="0"/>
              </a:spcBef>
              <a:spcAft>
                <a:spcPts val="600"/>
              </a:spcAft>
              <a:buFont typeface="Arial"/>
              <a:buChar char="–"/>
              <a:defRPr sz="1600" b="0" i="0" kern="1200">
                <a:solidFill>
                  <a:schemeClr val="tx1"/>
                </a:solidFill>
                <a:latin typeface="Arial"/>
                <a:ea typeface="+mn-ea"/>
                <a:cs typeface="Arial"/>
              </a:defRPr>
            </a:lvl2pPr>
            <a:lvl3pPr marL="1143000" indent="-228600" algn="l" defTabSz="457200" rtl="0" eaLnBrk="1" latinLnBrk="0" hangingPunct="1">
              <a:lnSpc>
                <a:spcPct val="90000"/>
              </a:lnSpc>
              <a:spcBef>
                <a:spcPts val="0"/>
              </a:spcBef>
              <a:spcAft>
                <a:spcPts val="600"/>
              </a:spcAft>
              <a:buFont typeface="Arial"/>
              <a:buChar char="•"/>
              <a:defRPr sz="1400" b="0" i="0" kern="1200">
                <a:solidFill>
                  <a:schemeClr val="tx1"/>
                </a:solidFill>
                <a:latin typeface="Arial"/>
                <a:ea typeface="+mn-ea"/>
                <a:cs typeface="Arial"/>
              </a:defRPr>
            </a:lvl3pPr>
            <a:lvl4pPr marL="1600200" indent="-228600" algn="l" defTabSz="457200" rtl="0" eaLnBrk="1" latinLnBrk="0" hangingPunct="1">
              <a:lnSpc>
                <a:spcPct val="90000"/>
              </a:lnSpc>
              <a:spcBef>
                <a:spcPts val="0"/>
              </a:spcBef>
              <a:spcAft>
                <a:spcPts val="600"/>
              </a:spcAft>
              <a:buFont typeface="Arial"/>
              <a:buChar char="–"/>
              <a:defRPr sz="1200" b="0" i="0" kern="1200">
                <a:solidFill>
                  <a:schemeClr val="tx1"/>
                </a:solidFill>
                <a:latin typeface="Arial"/>
                <a:ea typeface="+mn-ea"/>
                <a:cs typeface="Arial"/>
              </a:defRPr>
            </a:lvl4pPr>
            <a:lvl5pPr marL="2057400" indent="-228600" algn="l" defTabSz="457200" rtl="0" eaLnBrk="1" latinLnBrk="0" hangingPunct="1">
              <a:lnSpc>
                <a:spcPct val="90000"/>
              </a:lnSpc>
              <a:spcBef>
                <a:spcPts val="0"/>
              </a:spcBef>
              <a:spcAft>
                <a:spcPts val="600"/>
              </a:spcAft>
              <a:buFont typeface="Arial"/>
              <a:buChar char="»"/>
              <a:defRPr sz="1200" b="0" i="1"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050" b="0" dirty="0">
                <a:solidFill>
                  <a:srgbClr val="BEB6AF"/>
                </a:solidFill>
              </a:rPr>
              <a:t>ucpath.universityofcalifornia.edu</a:t>
            </a:r>
            <a:r>
              <a:rPr lang="en-US" sz="1050" b="0" dirty="0">
                <a:solidFill>
                  <a:prstClr val="white"/>
                </a:solidFill>
              </a:rPr>
              <a:t>/</a:t>
            </a:r>
          </a:p>
        </p:txBody>
      </p:sp>
      <p:sp>
        <p:nvSpPr>
          <p:cNvPr id="22" name="Rectangle 21"/>
          <p:cNvSpPr/>
          <p:nvPr userDrawn="1"/>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Tree>
    <p:extLst>
      <p:ext uri="{BB962C8B-B14F-4D97-AF65-F5344CB8AC3E}">
        <p14:creationId xmlns:p14="http://schemas.microsoft.com/office/powerpoint/2010/main" val="27066938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5_Picture &amp; Text (add your own pic)">
    <p:spTree>
      <p:nvGrpSpPr>
        <p:cNvPr id="1" name=""/>
        <p:cNvGrpSpPr/>
        <p:nvPr/>
      </p:nvGrpSpPr>
      <p:grpSpPr>
        <a:xfrm>
          <a:off x="0" y="0"/>
          <a:ext cx="0" cy="0"/>
          <a:chOff x="0" y="0"/>
          <a:chExt cx="0" cy="0"/>
        </a:xfrm>
      </p:grpSpPr>
      <p:sp>
        <p:nvSpPr>
          <p:cNvPr id="12" name="Title 3"/>
          <p:cNvSpPr>
            <a:spLocks noGrp="1"/>
          </p:cNvSpPr>
          <p:nvPr>
            <p:ph type="title"/>
          </p:nvPr>
        </p:nvSpPr>
        <p:spPr>
          <a:xfrm>
            <a:off x="0" y="63501"/>
            <a:ext cx="12192000" cy="517104"/>
          </a:xfrm>
          <a:prstGeom prst="rect">
            <a:avLst/>
          </a:prstGeom>
        </p:spPr>
        <p:txBody>
          <a:bodyPr vert="horz"/>
          <a:lstStyle>
            <a:lvl1pPr>
              <a:defRPr sz="2800" b="1">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3"/>
          </p:nvPr>
        </p:nvSpPr>
        <p:spPr/>
        <p:txBody>
          <a:bodyPr/>
          <a:lstStyle/>
          <a:p>
            <a:fld id="{D27D3C37-BFEB-BA4B-B781-4564C6A0B2B2}" type="slidenum">
              <a:rPr lang="en-US" smtClean="0">
                <a:solidFill>
                  <a:srgbClr val="005581"/>
                </a:solidFill>
              </a:rPr>
              <a:pPr/>
              <a:t>‹#›</a:t>
            </a:fld>
            <a:endParaRPr lang="en-US" dirty="0">
              <a:solidFill>
                <a:srgbClr val="005581"/>
              </a:solidFill>
            </a:endParaRPr>
          </a:p>
        </p:txBody>
      </p:sp>
      <p:sp>
        <p:nvSpPr>
          <p:cNvPr id="13" name="Rectangle 12"/>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0" name="Text Placeholder 7"/>
          <p:cNvSpPr>
            <a:spLocks noGrp="1"/>
          </p:cNvSpPr>
          <p:nvPr>
            <p:ph type="body" sz="quarter" idx="11"/>
          </p:nvPr>
        </p:nvSpPr>
        <p:spPr>
          <a:xfrm>
            <a:off x="4678520" y="700909"/>
            <a:ext cx="7428813" cy="529853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1" name="Rectangle 10"/>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6" name="Rectangle 15"/>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8" name="Rectangle 17"/>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0" name="Rectangle 19"/>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3" name="Rectangle 22"/>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4" name="Text Placeholder 11"/>
          <p:cNvSpPr txBox="1">
            <a:spLocks/>
          </p:cNvSpPr>
          <p:nvPr/>
        </p:nvSpPr>
        <p:spPr>
          <a:xfrm>
            <a:off x="3882094" y="6338719"/>
            <a:ext cx="7214221" cy="522287"/>
          </a:xfrm>
          <a:prstGeom prst="rect">
            <a:avLst/>
          </a:prstGeom>
        </p:spPr>
        <p:txBody>
          <a:bodyPr anchor="ctr"/>
          <a:lstStyle>
            <a:lvl1pPr marL="0" indent="0" algn="l" defTabSz="457200" rtl="0" eaLnBrk="1" latinLnBrk="0" hangingPunct="1">
              <a:lnSpc>
                <a:spcPct val="90000"/>
              </a:lnSpc>
              <a:spcBef>
                <a:spcPts val="0"/>
              </a:spcBef>
              <a:spcAft>
                <a:spcPts val="600"/>
              </a:spcAft>
              <a:buFont typeface="Wingdings" charset="2"/>
              <a:buNone/>
              <a:defRPr sz="1800" b="1" i="0" kern="1200">
                <a:solidFill>
                  <a:schemeClr val="tx1"/>
                </a:solidFill>
                <a:latin typeface="Arial"/>
                <a:ea typeface="+mn-ea"/>
                <a:cs typeface="Arial"/>
              </a:defRPr>
            </a:lvl1pPr>
            <a:lvl2pPr marL="742950" indent="-285750" algn="l" defTabSz="457200" rtl="0" eaLnBrk="1" latinLnBrk="0" hangingPunct="1">
              <a:lnSpc>
                <a:spcPct val="90000"/>
              </a:lnSpc>
              <a:spcBef>
                <a:spcPts val="0"/>
              </a:spcBef>
              <a:spcAft>
                <a:spcPts val="600"/>
              </a:spcAft>
              <a:buFont typeface="Arial"/>
              <a:buChar char="–"/>
              <a:defRPr sz="1600" b="0" i="0" kern="1200">
                <a:solidFill>
                  <a:schemeClr val="tx1"/>
                </a:solidFill>
                <a:latin typeface="Arial"/>
                <a:ea typeface="+mn-ea"/>
                <a:cs typeface="Arial"/>
              </a:defRPr>
            </a:lvl2pPr>
            <a:lvl3pPr marL="1143000" indent="-228600" algn="l" defTabSz="457200" rtl="0" eaLnBrk="1" latinLnBrk="0" hangingPunct="1">
              <a:lnSpc>
                <a:spcPct val="90000"/>
              </a:lnSpc>
              <a:spcBef>
                <a:spcPts val="0"/>
              </a:spcBef>
              <a:spcAft>
                <a:spcPts val="600"/>
              </a:spcAft>
              <a:buFont typeface="Arial"/>
              <a:buChar char="•"/>
              <a:defRPr sz="1400" b="0" i="0" kern="1200">
                <a:solidFill>
                  <a:schemeClr val="tx1"/>
                </a:solidFill>
                <a:latin typeface="Arial"/>
                <a:ea typeface="+mn-ea"/>
                <a:cs typeface="Arial"/>
              </a:defRPr>
            </a:lvl3pPr>
            <a:lvl4pPr marL="1600200" indent="-228600" algn="l" defTabSz="457200" rtl="0" eaLnBrk="1" latinLnBrk="0" hangingPunct="1">
              <a:lnSpc>
                <a:spcPct val="90000"/>
              </a:lnSpc>
              <a:spcBef>
                <a:spcPts val="0"/>
              </a:spcBef>
              <a:spcAft>
                <a:spcPts val="600"/>
              </a:spcAft>
              <a:buFont typeface="Arial"/>
              <a:buChar char="–"/>
              <a:defRPr sz="1200" b="0" i="0" kern="1200">
                <a:solidFill>
                  <a:schemeClr val="tx1"/>
                </a:solidFill>
                <a:latin typeface="Arial"/>
                <a:ea typeface="+mn-ea"/>
                <a:cs typeface="Arial"/>
              </a:defRPr>
            </a:lvl4pPr>
            <a:lvl5pPr marL="2057400" indent="-228600" algn="l" defTabSz="457200" rtl="0" eaLnBrk="1" latinLnBrk="0" hangingPunct="1">
              <a:lnSpc>
                <a:spcPct val="90000"/>
              </a:lnSpc>
              <a:spcBef>
                <a:spcPts val="0"/>
              </a:spcBef>
              <a:spcAft>
                <a:spcPts val="600"/>
              </a:spcAft>
              <a:buFont typeface="Arial"/>
              <a:buChar char="»"/>
              <a:defRPr sz="1200" b="0" i="1"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050" b="0" dirty="0">
                <a:solidFill>
                  <a:srgbClr val="BEB6AF"/>
                </a:solidFill>
              </a:rPr>
              <a:t>ucpath.universityofcalifornia.edu</a:t>
            </a:r>
            <a:r>
              <a:rPr lang="en-US" sz="1050" b="0" dirty="0">
                <a:solidFill>
                  <a:prstClr val="white"/>
                </a:solidFill>
              </a:rPr>
              <a:t>/</a:t>
            </a:r>
          </a:p>
        </p:txBody>
      </p:sp>
      <p:sp>
        <p:nvSpPr>
          <p:cNvPr id="22" name="Rectangle 21"/>
          <p:cNvSpPr/>
          <p:nvPr userDrawn="1"/>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672999"/>
            <a:ext cx="4652465" cy="5449795"/>
          </a:xfrm>
          <a:prstGeom prst="rect">
            <a:avLst/>
          </a:prstGeom>
        </p:spPr>
      </p:pic>
    </p:spTree>
    <p:extLst>
      <p:ext uri="{BB962C8B-B14F-4D97-AF65-F5344CB8AC3E}">
        <p14:creationId xmlns:p14="http://schemas.microsoft.com/office/powerpoint/2010/main" val="14790657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6_Picture &amp; Text (add your own pic)">
    <p:spTree>
      <p:nvGrpSpPr>
        <p:cNvPr id="1" name=""/>
        <p:cNvGrpSpPr/>
        <p:nvPr/>
      </p:nvGrpSpPr>
      <p:grpSpPr>
        <a:xfrm>
          <a:off x="0" y="0"/>
          <a:ext cx="0" cy="0"/>
          <a:chOff x="0" y="0"/>
          <a:chExt cx="0" cy="0"/>
        </a:xfrm>
      </p:grpSpPr>
      <p:sp>
        <p:nvSpPr>
          <p:cNvPr id="12" name="Title 3"/>
          <p:cNvSpPr>
            <a:spLocks noGrp="1"/>
          </p:cNvSpPr>
          <p:nvPr>
            <p:ph type="title"/>
          </p:nvPr>
        </p:nvSpPr>
        <p:spPr>
          <a:xfrm>
            <a:off x="0" y="63501"/>
            <a:ext cx="12192000" cy="517104"/>
          </a:xfrm>
          <a:prstGeom prst="rect">
            <a:avLst/>
          </a:prstGeom>
        </p:spPr>
        <p:txBody>
          <a:bodyPr vert="horz"/>
          <a:lstStyle>
            <a:lvl1pPr>
              <a:defRPr sz="2800" b="1">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3"/>
          </p:nvPr>
        </p:nvSpPr>
        <p:spPr/>
        <p:txBody>
          <a:bodyPr/>
          <a:lstStyle/>
          <a:p>
            <a:fld id="{D27D3C37-BFEB-BA4B-B781-4564C6A0B2B2}" type="slidenum">
              <a:rPr lang="en-US" smtClean="0">
                <a:solidFill>
                  <a:srgbClr val="005581"/>
                </a:solidFill>
              </a:rPr>
              <a:pPr/>
              <a:t>‹#›</a:t>
            </a:fld>
            <a:endParaRPr lang="en-US" dirty="0">
              <a:solidFill>
                <a:srgbClr val="005581"/>
              </a:solidFill>
            </a:endParaRPr>
          </a:p>
        </p:txBody>
      </p:sp>
      <p:sp>
        <p:nvSpPr>
          <p:cNvPr id="13" name="Rectangle 12"/>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0" name="Text Placeholder 7"/>
          <p:cNvSpPr>
            <a:spLocks noGrp="1"/>
          </p:cNvSpPr>
          <p:nvPr>
            <p:ph type="body" sz="quarter" idx="11"/>
          </p:nvPr>
        </p:nvSpPr>
        <p:spPr>
          <a:xfrm>
            <a:off x="4678520" y="700909"/>
            <a:ext cx="7428813" cy="52985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1" name="Rectangle 10"/>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6" name="Rectangle 15"/>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8" name="Rectangle 17"/>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0" name="Rectangle 19"/>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3" name="Rectangle 22"/>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pic>
        <p:nvPicPr>
          <p:cNvPr id="2" name="Picture 1" descr="Jepson.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9529" y="717176"/>
            <a:ext cx="4402667" cy="5375014"/>
          </a:xfrm>
          <a:prstGeom prst="rect">
            <a:avLst/>
          </a:prstGeom>
          <a:ln>
            <a:solidFill>
              <a:srgbClr val="A6A6A6"/>
            </a:solidFill>
          </a:ln>
        </p:spPr>
      </p:pic>
      <p:sp>
        <p:nvSpPr>
          <p:cNvPr id="22" name="Rectangle 21"/>
          <p:cNvSpPr/>
          <p:nvPr userDrawn="1"/>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pic>
        <p:nvPicPr>
          <p:cNvPr id="26" name="Picture 2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741493"/>
            <a:ext cx="4522196" cy="5375014"/>
          </a:xfrm>
          <a:prstGeom prst="rect">
            <a:avLst/>
          </a:prstGeom>
          <a:ln>
            <a:solidFill>
              <a:srgbClr val="A6A6A6"/>
            </a:solidFill>
          </a:ln>
        </p:spPr>
      </p:pic>
    </p:spTree>
    <p:extLst>
      <p:ext uri="{BB962C8B-B14F-4D97-AF65-F5344CB8AC3E}">
        <p14:creationId xmlns:p14="http://schemas.microsoft.com/office/powerpoint/2010/main" val="3599212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_Picture &amp; Text (add your own pic)">
    <p:spTree>
      <p:nvGrpSpPr>
        <p:cNvPr id="1" name=""/>
        <p:cNvGrpSpPr/>
        <p:nvPr/>
      </p:nvGrpSpPr>
      <p:grpSpPr>
        <a:xfrm>
          <a:off x="0" y="0"/>
          <a:ext cx="0" cy="0"/>
          <a:chOff x="0" y="0"/>
          <a:chExt cx="0" cy="0"/>
        </a:xfrm>
      </p:grpSpPr>
      <p:sp>
        <p:nvSpPr>
          <p:cNvPr id="12" name="Title 3"/>
          <p:cNvSpPr>
            <a:spLocks noGrp="1"/>
          </p:cNvSpPr>
          <p:nvPr>
            <p:ph type="title"/>
          </p:nvPr>
        </p:nvSpPr>
        <p:spPr>
          <a:xfrm>
            <a:off x="0" y="63501"/>
            <a:ext cx="12192000" cy="517104"/>
          </a:xfrm>
          <a:prstGeom prst="rect">
            <a:avLst/>
          </a:prstGeom>
        </p:spPr>
        <p:txBody>
          <a:bodyPr vert="horz"/>
          <a:lstStyle>
            <a:lvl1pPr>
              <a:defRPr sz="2800" b="1">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3"/>
          </p:nvPr>
        </p:nvSpPr>
        <p:spPr/>
        <p:txBody>
          <a:bodyPr/>
          <a:lstStyle/>
          <a:p>
            <a:fld id="{D27D3C37-BFEB-BA4B-B781-4564C6A0B2B2}" type="slidenum">
              <a:rPr lang="en-US" smtClean="0">
                <a:solidFill>
                  <a:srgbClr val="005581"/>
                </a:solidFill>
              </a:rPr>
              <a:pPr/>
              <a:t>‹#›</a:t>
            </a:fld>
            <a:endParaRPr lang="en-US" dirty="0">
              <a:solidFill>
                <a:srgbClr val="005581"/>
              </a:solidFill>
            </a:endParaRPr>
          </a:p>
        </p:txBody>
      </p:sp>
      <p:sp>
        <p:nvSpPr>
          <p:cNvPr id="13" name="Rectangle 12"/>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0" name="Text Placeholder 7"/>
          <p:cNvSpPr>
            <a:spLocks noGrp="1"/>
          </p:cNvSpPr>
          <p:nvPr>
            <p:ph type="body" sz="quarter" idx="11"/>
          </p:nvPr>
        </p:nvSpPr>
        <p:spPr>
          <a:xfrm>
            <a:off x="4678520" y="700909"/>
            <a:ext cx="7428813" cy="52985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1" name="Rectangle 10"/>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6" name="Rectangle 15"/>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8" name="Rectangle 17"/>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0" name="Rectangle 19"/>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3" name="Rectangle 22"/>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2" name="Rectangle 21"/>
          <p:cNvSpPr/>
          <p:nvPr userDrawn="1"/>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pic>
        <p:nvPicPr>
          <p:cNvPr id="26" name="Picture 25"/>
          <p:cNvPicPr>
            <a:picLocks noChangeAspect="1"/>
          </p:cNvPicPr>
          <p:nvPr userDrawn="1"/>
        </p:nvPicPr>
        <p:blipFill rotWithShape="1">
          <a:blip r:embed="rId2" cstate="screen">
            <a:extLst>
              <a:ext uri="{28A0092B-C50C-407E-A947-70E740481C1C}">
                <a14:useLocalDpi xmlns:a14="http://schemas.microsoft.com/office/drawing/2010/main"/>
              </a:ext>
            </a:extLst>
          </a:blip>
          <a:srcRect t="-850"/>
          <a:stretch/>
        </p:blipFill>
        <p:spPr>
          <a:xfrm rot="10800000" flipH="1" flipV="1">
            <a:off x="0" y="672998"/>
            <a:ext cx="4632960" cy="5420564"/>
          </a:xfrm>
          <a:prstGeom prst="rect">
            <a:avLst/>
          </a:prstGeom>
          <a:ln>
            <a:solidFill>
              <a:srgbClr val="A6A6A6"/>
            </a:solidFill>
          </a:ln>
        </p:spPr>
      </p:pic>
    </p:spTree>
    <p:extLst>
      <p:ext uri="{BB962C8B-B14F-4D97-AF65-F5344CB8AC3E}">
        <p14:creationId xmlns:p14="http://schemas.microsoft.com/office/powerpoint/2010/main" val="3303280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D76918-486F-4488-8450-6760FB0B2DCA}" type="datetimeFigureOut">
              <a:rPr lang="en-US" smtClean="0"/>
              <a:t>10/29/2018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C82024-E2FC-4968-A6B3-AC956B8B2E7D}" type="slidenum">
              <a:rPr lang="en-US" smtClean="0"/>
              <a:t>‹#›</a:t>
            </a:fld>
            <a:endParaRPr lang="en-US"/>
          </a:p>
        </p:txBody>
      </p:sp>
    </p:spTree>
    <p:extLst>
      <p:ext uri="{BB962C8B-B14F-4D97-AF65-F5344CB8AC3E}">
        <p14:creationId xmlns:p14="http://schemas.microsoft.com/office/powerpoint/2010/main" val="42917168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6_Picture &amp; Text 1">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4678520" y="700909"/>
            <a:ext cx="7428813" cy="52985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3"/>
          <p:cNvSpPr>
            <a:spLocks noGrp="1"/>
          </p:cNvSpPr>
          <p:nvPr>
            <p:ph type="title"/>
          </p:nvPr>
        </p:nvSpPr>
        <p:spPr>
          <a:xfrm>
            <a:off x="0" y="63501"/>
            <a:ext cx="12192000" cy="517104"/>
          </a:xfrm>
          <a:prstGeom prst="rect">
            <a:avLst/>
          </a:prstGeom>
        </p:spPr>
        <p:txBody>
          <a:bodyPr vert="horz"/>
          <a:lstStyle>
            <a:lvl1pPr>
              <a:defRPr sz="2800" b="1">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2"/>
          </p:nvPr>
        </p:nvSpPr>
        <p:spPr/>
        <p:txBody>
          <a:bodyPr/>
          <a:lstStyle/>
          <a:p>
            <a:fld id="{DF6CD61D-383B-8C4C-A586-A9FA29BEA8BE}" type="slidenum">
              <a:rPr lang="en-US" smtClean="0">
                <a:solidFill>
                  <a:srgbClr val="005581"/>
                </a:solidFill>
              </a:rPr>
              <a:pPr/>
              <a:t>‹#›</a:t>
            </a:fld>
            <a:endParaRPr lang="en-US" dirty="0">
              <a:solidFill>
                <a:srgbClr val="005581"/>
              </a:solidFill>
            </a:endParaRPr>
          </a:p>
        </p:txBody>
      </p:sp>
      <p:sp>
        <p:nvSpPr>
          <p:cNvPr id="14" name="Rectangle 13"/>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1" name="Rectangle 10"/>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94945"/>
            <a:ext cx="4593945" cy="5427878"/>
          </a:xfrm>
          <a:prstGeom prst="rect">
            <a:avLst/>
          </a:prstGeom>
          <a:ln>
            <a:solidFill>
              <a:srgbClr val="BFBFBF"/>
            </a:solidFill>
          </a:ln>
        </p:spPr>
      </p:pic>
    </p:spTree>
    <p:extLst>
      <p:ext uri="{BB962C8B-B14F-4D97-AF65-F5344CB8AC3E}">
        <p14:creationId xmlns:p14="http://schemas.microsoft.com/office/powerpoint/2010/main" val="37042033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3_Picture &amp; Text 1">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4678520" y="700909"/>
            <a:ext cx="7428813" cy="52985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3"/>
          <p:cNvSpPr>
            <a:spLocks noGrp="1"/>
          </p:cNvSpPr>
          <p:nvPr>
            <p:ph type="title"/>
          </p:nvPr>
        </p:nvSpPr>
        <p:spPr>
          <a:xfrm>
            <a:off x="0" y="63501"/>
            <a:ext cx="12192000" cy="517104"/>
          </a:xfrm>
          <a:prstGeom prst="rect">
            <a:avLst/>
          </a:prstGeom>
        </p:spPr>
        <p:txBody>
          <a:bodyPr vert="horz"/>
          <a:lstStyle>
            <a:lvl1pPr>
              <a:defRPr sz="2800" b="1">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2"/>
          </p:nvPr>
        </p:nvSpPr>
        <p:spPr/>
        <p:txBody>
          <a:bodyPr/>
          <a:lstStyle/>
          <a:p>
            <a:fld id="{DF6CD61D-383B-8C4C-A586-A9FA29BEA8BE}" type="slidenum">
              <a:rPr lang="en-US" smtClean="0">
                <a:solidFill>
                  <a:srgbClr val="005581"/>
                </a:solidFill>
              </a:rPr>
              <a:pPr/>
              <a:t>‹#›</a:t>
            </a:fld>
            <a:endParaRPr lang="en-US" dirty="0">
              <a:solidFill>
                <a:srgbClr val="005581"/>
              </a:solidFill>
            </a:endParaRPr>
          </a:p>
        </p:txBody>
      </p:sp>
      <p:sp>
        <p:nvSpPr>
          <p:cNvPr id="14" name="Rectangle 13"/>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1" name="Rectangle 10"/>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673000"/>
            <a:ext cx="4631335" cy="5457138"/>
          </a:xfrm>
          <a:prstGeom prst="rect">
            <a:avLst/>
          </a:prstGeom>
        </p:spPr>
      </p:pic>
    </p:spTree>
    <p:extLst>
      <p:ext uri="{BB962C8B-B14F-4D97-AF65-F5344CB8AC3E}">
        <p14:creationId xmlns:p14="http://schemas.microsoft.com/office/powerpoint/2010/main" val="36133928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4_Picture &amp; Text 1">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4678520" y="700909"/>
            <a:ext cx="7428813" cy="52985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3"/>
          <p:cNvSpPr>
            <a:spLocks noGrp="1"/>
          </p:cNvSpPr>
          <p:nvPr>
            <p:ph type="title"/>
          </p:nvPr>
        </p:nvSpPr>
        <p:spPr>
          <a:xfrm>
            <a:off x="0" y="63501"/>
            <a:ext cx="12192000" cy="517104"/>
          </a:xfrm>
          <a:prstGeom prst="rect">
            <a:avLst/>
          </a:prstGeom>
        </p:spPr>
        <p:txBody>
          <a:bodyPr vert="horz"/>
          <a:lstStyle>
            <a:lvl1pPr>
              <a:defRPr sz="2800" b="1">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2"/>
          </p:nvPr>
        </p:nvSpPr>
        <p:spPr/>
        <p:txBody>
          <a:bodyPr/>
          <a:lstStyle/>
          <a:p>
            <a:fld id="{DF6CD61D-383B-8C4C-A586-A9FA29BEA8BE}" type="slidenum">
              <a:rPr lang="en-US" smtClean="0">
                <a:solidFill>
                  <a:srgbClr val="005581"/>
                </a:solidFill>
              </a:rPr>
              <a:pPr/>
              <a:t>‹#›</a:t>
            </a:fld>
            <a:endParaRPr lang="en-US" dirty="0">
              <a:solidFill>
                <a:srgbClr val="005581"/>
              </a:solidFill>
            </a:endParaRPr>
          </a:p>
        </p:txBody>
      </p:sp>
      <p:sp>
        <p:nvSpPr>
          <p:cNvPr id="14" name="Rectangle 13"/>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1" name="Rectangle 10"/>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pic>
        <p:nvPicPr>
          <p:cNvPr id="2" name="Picture 1" descr="UCSC_day2-062_ppt.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V="1">
            <a:off x="159372" y="687294"/>
            <a:ext cx="4402667" cy="5304118"/>
          </a:xfrm>
          <a:prstGeom prst="rect">
            <a:avLst/>
          </a:prstGeom>
        </p:spPr>
      </p:pic>
    </p:spTree>
    <p:extLst>
      <p:ext uri="{BB962C8B-B14F-4D97-AF65-F5344CB8AC3E}">
        <p14:creationId xmlns:p14="http://schemas.microsoft.com/office/powerpoint/2010/main" val="6534359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7_Picture &amp; Text 1">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4678520" y="700909"/>
            <a:ext cx="7428813" cy="52985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3"/>
          <p:cNvSpPr>
            <a:spLocks noGrp="1"/>
          </p:cNvSpPr>
          <p:nvPr>
            <p:ph type="title"/>
          </p:nvPr>
        </p:nvSpPr>
        <p:spPr>
          <a:xfrm>
            <a:off x="0" y="63501"/>
            <a:ext cx="12192000" cy="517104"/>
          </a:xfrm>
          <a:prstGeom prst="rect">
            <a:avLst/>
          </a:prstGeom>
        </p:spPr>
        <p:txBody>
          <a:bodyPr vert="horz"/>
          <a:lstStyle>
            <a:lvl1pPr>
              <a:defRPr sz="2800" b="1">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2"/>
          </p:nvPr>
        </p:nvSpPr>
        <p:spPr/>
        <p:txBody>
          <a:bodyPr/>
          <a:lstStyle/>
          <a:p>
            <a:fld id="{DF6CD61D-383B-8C4C-A586-A9FA29BEA8BE}" type="slidenum">
              <a:rPr lang="en-US" smtClean="0">
                <a:solidFill>
                  <a:srgbClr val="005581"/>
                </a:solidFill>
              </a:rPr>
              <a:pPr/>
              <a:t>‹#›</a:t>
            </a:fld>
            <a:endParaRPr lang="en-US" dirty="0">
              <a:solidFill>
                <a:srgbClr val="005581"/>
              </a:solidFill>
            </a:endParaRPr>
          </a:p>
        </p:txBody>
      </p:sp>
      <p:sp>
        <p:nvSpPr>
          <p:cNvPr id="14" name="Rectangle 13"/>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1" name="Rectangle 10"/>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611651"/>
            <a:ext cx="4691481" cy="5503856"/>
          </a:xfrm>
          <a:prstGeom prst="rect">
            <a:avLst/>
          </a:prstGeom>
          <a:ln>
            <a:solidFill>
              <a:srgbClr val="BFBFBF"/>
            </a:solidFill>
          </a:ln>
        </p:spPr>
      </p:pic>
    </p:spTree>
    <p:extLst>
      <p:ext uri="{BB962C8B-B14F-4D97-AF65-F5344CB8AC3E}">
        <p14:creationId xmlns:p14="http://schemas.microsoft.com/office/powerpoint/2010/main" val="8042149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Picture &amp; Text (add your own pic)">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127001" y="687389"/>
            <a:ext cx="4373033" cy="5311775"/>
          </a:xfrm>
        </p:spPr>
        <p:txBody>
          <a:bodyPr/>
          <a:lstStyle/>
          <a:p>
            <a:r>
              <a:rPr lang="en-US" dirty="0"/>
              <a:t>Drag picture to placeholder or click icon to add</a:t>
            </a:r>
          </a:p>
        </p:txBody>
      </p:sp>
      <p:sp>
        <p:nvSpPr>
          <p:cNvPr id="12" name="Title 3"/>
          <p:cNvSpPr>
            <a:spLocks noGrp="1"/>
          </p:cNvSpPr>
          <p:nvPr>
            <p:ph type="title"/>
          </p:nvPr>
        </p:nvSpPr>
        <p:spPr>
          <a:xfrm>
            <a:off x="0" y="63501"/>
            <a:ext cx="12192000" cy="517104"/>
          </a:xfrm>
          <a:prstGeom prst="rect">
            <a:avLst/>
          </a:prstGeom>
        </p:spPr>
        <p:txBody>
          <a:bodyPr vert="horz"/>
          <a:lstStyle>
            <a:lvl1pPr>
              <a:defRPr sz="2800" b="1">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3"/>
          </p:nvPr>
        </p:nvSpPr>
        <p:spPr/>
        <p:txBody>
          <a:bodyPr/>
          <a:lstStyle/>
          <a:p>
            <a:fld id="{D27D3C37-BFEB-BA4B-B781-4564C6A0B2B2}" type="slidenum">
              <a:rPr lang="en-US" smtClean="0">
                <a:solidFill>
                  <a:srgbClr val="005581"/>
                </a:solidFill>
              </a:rPr>
              <a:pPr/>
              <a:t>‹#›</a:t>
            </a:fld>
            <a:endParaRPr lang="en-US" dirty="0">
              <a:solidFill>
                <a:srgbClr val="005581"/>
              </a:solidFill>
            </a:endParaRPr>
          </a:p>
        </p:txBody>
      </p:sp>
      <p:sp>
        <p:nvSpPr>
          <p:cNvPr id="13" name="Rectangle 12"/>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0" name="Text Placeholder 7"/>
          <p:cNvSpPr>
            <a:spLocks noGrp="1"/>
          </p:cNvSpPr>
          <p:nvPr>
            <p:ph type="body" sz="quarter" idx="11"/>
          </p:nvPr>
        </p:nvSpPr>
        <p:spPr>
          <a:xfrm>
            <a:off x="4678520" y="700909"/>
            <a:ext cx="7428813" cy="52985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1" name="Rectangle 10"/>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6" name="Rectangle 15"/>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8" name="Rectangle 17"/>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0" name="Rectangle 19"/>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2" name="Rectangle 21"/>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4" name="Rectangle 23"/>
          <p:cNvSpPr/>
          <p:nvPr userDrawn="1"/>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Tree>
    <p:extLst>
      <p:ext uri="{BB962C8B-B14F-4D97-AF65-F5344CB8AC3E}">
        <p14:creationId xmlns:p14="http://schemas.microsoft.com/office/powerpoint/2010/main" val="8823058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1_Picture &amp; Text (add your own pic)">
    <p:spTree>
      <p:nvGrpSpPr>
        <p:cNvPr id="1" name=""/>
        <p:cNvGrpSpPr/>
        <p:nvPr/>
      </p:nvGrpSpPr>
      <p:grpSpPr>
        <a:xfrm>
          <a:off x="0" y="0"/>
          <a:ext cx="0" cy="0"/>
          <a:chOff x="0" y="0"/>
          <a:chExt cx="0" cy="0"/>
        </a:xfrm>
      </p:grpSpPr>
      <p:sp>
        <p:nvSpPr>
          <p:cNvPr id="12" name="Title 3"/>
          <p:cNvSpPr>
            <a:spLocks noGrp="1"/>
          </p:cNvSpPr>
          <p:nvPr>
            <p:ph type="title"/>
          </p:nvPr>
        </p:nvSpPr>
        <p:spPr>
          <a:xfrm>
            <a:off x="0" y="63501"/>
            <a:ext cx="12192000" cy="517104"/>
          </a:xfrm>
          <a:prstGeom prst="rect">
            <a:avLst/>
          </a:prstGeom>
        </p:spPr>
        <p:txBody>
          <a:bodyPr vert="horz"/>
          <a:lstStyle>
            <a:lvl1pPr>
              <a:defRPr sz="2800" b="1">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3"/>
          </p:nvPr>
        </p:nvSpPr>
        <p:spPr/>
        <p:txBody>
          <a:bodyPr/>
          <a:lstStyle/>
          <a:p>
            <a:fld id="{D27D3C37-BFEB-BA4B-B781-4564C6A0B2B2}" type="slidenum">
              <a:rPr lang="en-US" smtClean="0">
                <a:solidFill>
                  <a:srgbClr val="005581"/>
                </a:solidFill>
              </a:rPr>
              <a:pPr/>
              <a:t>‹#›</a:t>
            </a:fld>
            <a:endParaRPr lang="en-US" dirty="0">
              <a:solidFill>
                <a:srgbClr val="005581"/>
              </a:solidFill>
            </a:endParaRPr>
          </a:p>
        </p:txBody>
      </p:sp>
      <p:sp>
        <p:nvSpPr>
          <p:cNvPr id="13" name="Rectangle 12"/>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0" name="Text Placeholder 7"/>
          <p:cNvSpPr>
            <a:spLocks noGrp="1"/>
          </p:cNvSpPr>
          <p:nvPr>
            <p:ph type="body" sz="quarter" idx="11"/>
          </p:nvPr>
        </p:nvSpPr>
        <p:spPr>
          <a:xfrm>
            <a:off x="1959117" y="700908"/>
            <a:ext cx="10148217" cy="536593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1" name="Rectangle 10"/>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6" name="Rectangle 15"/>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8" name="Rectangle 17"/>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0" name="Rectangle 19"/>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2" name="Rectangle 21"/>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4" name="Rectangle 23"/>
          <p:cNvSpPr/>
          <p:nvPr userDrawn="1"/>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Tree>
    <p:extLst>
      <p:ext uri="{BB962C8B-B14F-4D97-AF65-F5344CB8AC3E}">
        <p14:creationId xmlns:p14="http://schemas.microsoft.com/office/powerpoint/2010/main" val="29611446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6_Picture &amp; Text (add your own pic)">
    <p:spTree>
      <p:nvGrpSpPr>
        <p:cNvPr id="1" name=""/>
        <p:cNvGrpSpPr/>
        <p:nvPr/>
      </p:nvGrpSpPr>
      <p:grpSpPr>
        <a:xfrm>
          <a:off x="0" y="0"/>
          <a:ext cx="0" cy="0"/>
          <a:chOff x="0" y="0"/>
          <a:chExt cx="0" cy="0"/>
        </a:xfrm>
      </p:grpSpPr>
      <p:sp>
        <p:nvSpPr>
          <p:cNvPr id="12" name="Title 3"/>
          <p:cNvSpPr>
            <a:spLocks noGrp="1"/>
          </p:cNvSpPr>
          <p:nvPr>
            <p:ph type="title"/>
          </p:nvPr>
        </p:nvSpPr>
        <p:spPr>
          <a:xfrm>
            <a:off x="0" y="63501"/>
            <a:ext cx="12192000" cy="517104"/>
          </a:xfrm>
          <a:prstGeom prst="rect">
            <a:avLst/>
          </a:prstGeom>
        </p:spPr>
        <p:txBody>
          <a:bodyPr vert="horz"/>
          <a:lstStyle>
            <a:lvl1pPr>
              <a:defRPr sz="2800" b="1">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3"/>
          </p:nvPr>
        </p:nvSpPr>
        <p:spPr/>
        <p:txBody>
          <a:bodyPr/>
          <a:lstStyle/>
          <a:p>
            <a:fld id="{D27D3C37-BFEB-BA4B-B781-4564C6A0B2B2}" type="slidenum">
              <a:rPr lang="en-US" smtClean="0">
                <a:solidFill>
                  <a:srgbClr val="005581"/>
                </a:solidFill>
              </a:rPr>
              <a:pPr/>
              <a:t>‹#›</a:t>
            </a:fld>
            <a:endParaRPr lang="en-US" dirty="0">
              <a:solidFill>
                <a:srgbClr val="005581"/>
              </a:solidFill>
            </a:endParaRPr>
          </a:p>
        </p:txBody>
      </p:sp>
      <p:sp>
        <p:nvSpPr>
          <p:cNvPr id="13" name="Rectangle 12"/>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0" name="Text Placeholder 7"/>
          <p:cNvSpPr>
            <a:spLocks noGrp="1"/>
          </p:cNvSpPr>
          <p:nvPr>
            <p:ph type="body" sz="quarter" idx="11"/>
          </p:nvPr>
        </p:nvSpPr>
        <p:spPr>
          <a:xfrm>
            <a:off x="1959117" y="700908"/>
            <a:ext cx="10148217" cy="536593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1" name="Rectangle 10"/>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6" name="Rectangle 15"/>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8" name="Rectangle 17"/>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0" name="Rectangle 19"/>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2" name="Rectangle 21"/>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4" name="Rectangle 23"/>
          <p:cNvSpPr/>
          <p:nvPr userDrawn="1"/>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pic>
        <p:nvPicPr>
          <p:cNvPr id="4" name="Picture 3" descr="LLNL_day1-006.jpg"/>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17597" y="688005"/>
            <a:ext cx="1693416" cy="5380554"/>
          </a:xfrm>
          <a:prstGeom prst="rect">
            <a:avLst/>
          </a:prstGeom>
        </p:spPr>
      </p:pic>
    </p:spTree>
    <p:extLst>
      <p:ext uri="{BB962C8B-B14F-4D97-AF65-F5344CB8AC3E}">
        <p14:creationId xmlns:p14="http://schemas.microsoft.com/office/powerpoint/2010/main" val="23029390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7_Picture &amp; Text (add your own pic)">
    <p:spTree>
      <p:nvGrpSpPr>
        <p:cNvPr id="1" name=""/>
        <p:cNvGrpSpPr/>
        <p:nvPr/>
      </p:nvGrpSpPr>
      <p:grpSpPr>
        <a:xfrm>
          <a:off x="0" y="0"/>
          <a:ext cx="0" cy="0"/>
          <a:chOff x="0" y="0"/>
          <a:chExt cx="0" cy="0"/>
        </a:xfrm>
      </p:grpSpPr>
      <p:sp>
        <p:nvSpPr>
          <p:cNvPr id="12" name="Title 3"/>
          <p:cNvSpPr>
            <a:spLocks noGrp="1"/>
          </p:cNvSpPr>
          <p:nvPr>
            <p:ph type="title"/>
          </p:nvPr>
        </p:nvSpPr>
        <p:spPr>
          <a:xfrm>
            <a:off x="0" y="63501"/>
            <a:ext cx="12192000" cy="517104"/>
          </a:xfrm>
          <a:prstGeom prst="rect">
            <a:avLst/>
          </a:prstGeom>
        </p:spPr>
        <p:txBody>
          <a:bodyPr vert="horz"/>
          <a:lstStyle>
            <a:lvl1pPr>
              <a:defRPr sz="2800" b="1">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3"/>
          </p:nvPr>
        </p:nvSpPr>
        <p:spPr/>
        <p:txBody>
          <a:bodyPr/>
          <a:lstStyle/>
          <a:p>
            <a:fld id="{D27D3C37-BFEB-BA4B-B781-4564C6A0B2B2}" type="slidenum">
              <a:rPr lang="en-US" smtClean="0">
                <a:solidFill>
                  <a:srgbClr val="005581"/>
                </a:solidFill>
              </a:rPr>
              <a:pPr/>
              <a:t>‹#›</a:t>
            </a:fld>
            <a:endParaRPr lang="en-US" dirty="0">
              <a:solidFill>
                <a:srgbClr val="005581"/>
              </a:solidFill>
            </a:endParaRPr>
          </a:p>
        </p:txBody>
      </p:sp>
      <p:sp>
        <p:nvSpPr>
          <p:cNvPr id="13" name="Rectangle 12"/>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0" name="Text Placeholder 7"/>
          <p:cNvSpPr>
            <a:spLocks noGrp="1"/>
          </p:cNvSpPr>
          <p:nvPr>
            <p:ph type="body" sz="quarter" idx="11"/>
          </p:nvPr>
        </p:nvSpPr>
        <p:spPr>
          <a:xfrm>
            <a:off x="2093250" y="700908"/>
            <a:ext cx="10014084" cy="536593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1" name="Rectangle 10"/>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6" name="Rectangle 15"/>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8" name="Rectangle 17"/>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0" name="Rectangle 19"/>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2" name="Rectangle 21"/>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4" name="Rectangle 23"/>
          <p:cNvSpPr/>
          <p:nvPr userDrawn="1"/>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pic>
        <p:nvPicPr>
          <p:cNvPr id="4" name="Picture 3" descr="ucla_day2_UCOP-87.jpg"/>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94080" y="687622"/>
            <a:ext cx="1858051" cy="5398578"/>
          </a:xfrm>
          <a:prstGeom prst="rect">
            <a:avLst/>
          </a:prstGeom>
          <a:ln>
            <a:solidFill>
              <a:srgbClr val="7F7F7F"/>
            </a:solidFill>
          </a:ln>
        </p:spPr>
      </p:pic>
    </p:spTree>
    <p:extLst>
      <p:ext uri="{BB962C8B-B14F-4D97-AF65-F5344CB8AC3E}">
        <p14:creationId xmlns:p14="http://schemas.microsoft.com/office/powerpoint/2010/main" val="31231745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3_Picture &amp; Text (add your own pic)">
    <p:spTree>
      <p:nvGrpSpPr>
        <p:cNvPr id="1" name=""/>
        <p:cNvGrpSpPr/>
        <p:nvPr/>
      </p:nvGrpSpPr>
      <p:grpSpPr>
        <a:xfrm>
          <a:off x="0" y="0"/>
          <a:ext cx="0" cy="0"/>
          <a:chOff x="0" y="0"/>
          <a:chExt cx="0" cy="0"/>
        </a:xfrm>
      </p:grpSpPr>
      <p:sp>
        <p:nvSpPr>
          <p:cNvPr id="12" name="Title 3"/>
          <p:cNvSpPr>
            <a:spLocks noGrp="1"/>
          </p:cNvSpPr>
          <p:nvPr>
            <p:ph type="title"/>
          </p:nvPr>
        </p:nvSpPr>
        <p:spPr>
          <a:xfrm>
            <a:off x="0" y="63501"/>
            <a:ext cx="12192000" cy="517104"/>
          </a:xfrm>
          <a:prstGeom prst="rect">
            <a:avLst/>
          </a:prstGeom>
        </p:spPr>
        <p:txBody>
          <a:bodyPr vert="horz"/>
          <a:lstStyle>
            <a:lvl1pPr>
              <a:defRPr sz="2800" b="1">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3"/>
          </p:nvPr>
        </p:nvSpPr>
        <p:spPr/>
        <p:txBody>
          <a:bodyPr/>
          <a:lstStyle/>
          <a:p>
            <a:fld id="{D27D3C37-BFEB-BA4B-B781-4564C6A0B2B2}" type="slidenum">
              <a:rPr lang="en-US" smtClean="0">
                <a:solidFill>
                  <a:srgbClr val="005581"/>
                </a:solidFill>
              </a:rPr>
              <a:pPr/>
              <a:t>‹#›</a:t>
            </a:fld>
            <a:endParaRPr lang="en-US" dirty="0">
              <a:solidFill>
                <a:srgbClr val="005581"/>
              </a:solidFill>
            </a:endParaRPr>
          </a:p>
        </p:txBody>
      </p:sp>
      <p:sp>
        <p:nvSpPr>
          <p:cNvPr id="13" name="Rectangle 12"/>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0" name="Text Placeholder 7"/>
          <p:cNvSpPr>
            <a:spLocks noGrp="1"/>
          </p:cNvSpPr>
          <p:nvPr>
            <p:ph type="body" sz="quarter" idx="11"/>
          </p:nvPr>
        </p:nvSpPr>
        <p:spPr>
          <a:xfrm>
            <a:off x="1959117" y="700908"/>
            <a:ext cx="10148217" cy="536593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1" name="Rectangle 10"/>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6" name="Rectangle 15"/>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8" name="Rectangle 17"/>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0" name="Rectangle 19"/>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2" name="Rectangle 21"/>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4" name="Rectangle 23"/>
          <p:cNvSpPr/>
          <p:nvPr userDrawn="1"/>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598" y="680315"/>
            <a:ext cx="1693415" cy="5471769"/>
          </a:xfrm>
          <a:prstGeom prst="rect">
            <a:avLst/>
          </a:prstGeom>
          <a:ln>
            <a:solidFill>
              <a:srgbClr val="BFBFBF"/>
            </a:solidFill>
          </a:ln>
        </p:spPr>
      </p:pic>
    </p:spTree>
    <p:extLst>
      <p:ext uri="{BB962C8B-B14F-4D97-AF65-F5344CB8AC3E}">
        <p14:creationId xmlns:p14="http://schemas.microsoft.com/office/powerpoint/2010/main" val="18075102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4_Picture &amp; Text (add your own pic)">
    <p:spTree>
      <p:nvGrpSpPr>
        <p:cNvPr id="1" name=""/>
        <p:cNvGrpSpPr/>
        <p:nvPr/>
      </p:nvGrpSpPr>
      <p:grpSpPr>
        <a:xfrm>
          <a:off x="0" y="0"/>
          <a:ext cx="0" cy="0"/>
          <a:chOff x="0" y="0"/>
          <a:chExt cx="0" cy="0"/>
        </a:xfrm>
      </p:grpSpPr>
      <p:sp>
        <p:nvSpPr>
          <p:cNvPr id="12" name="Title 3"/>
          <p:cNvSpPr>
            <a:spLocks noGrp="1"/>
          </p:cNvSpPr>
          <p:nvPr>
            <p:ph type="title"/>
          </p:nvPr>
        </p:nvSpPr>
        <p:spPr>
          <a:xfrm>
            <a:off x="0" y="63501"/>
            <a:ext cx="12192000" cy="517104"/>
          </a:xfrm>
          <a:prstGeom prst="rect">
            <a:avLst/>
          </a:prstGeom>
        </p:spPr>
        <p:txBody>
          <a:bodyPr vert="horz"/>
          <a:lstStyle>
            <a:lvl1pPr>
              <a:defRPr sz="2800" b="1">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3"/>
          </p:nvPr>
        </p:nvSpPr>
        <p:spPr/>
        <p:txBody>
          <a:bodyPr/>
          <a:lstStyle/>
          <a:p>
            <a:fld id="{D27D3C37-BFEB-BA4B-B781-4564C6A0B2B2}" type="slidenum">
              <a:rPr lang="en-US" smtClean="0">
                <a:solidFill>
                  <a:srgbClr val="005581"/>
                </a:solidFill>
              </a:rPr>
              <a:pPr/>
              <a:t>‹#›</a:t>
            </a:fld>
            <a:endParaRPr lang="en-US" dirty="0">
              <a:solidFill>
                <a:srgbClr val="005581"/>
              </a:solidFill>
            </a:endParaRPr>
          </a:p>
        </p:txBody>
      </p:sp>
      <p:sp>
        <p:nvSpPr>
          <p:cNvPr id="13" name="Rectangle 12"/>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0" name="Text Placeholder 7"/>
          <p:cNvSpPr>
            <a:spLocks noGrp="1"/>
          </p:cNvSpPr>
          <p:nvPr>
            <p:ph type="body" sz="quarter" idx="11"/>
          </p:nvPr>
        </p:nvSpPr>
        <p:spPr>
          <a:xfrm>
            <a:off x="1959117" y="700908"/>
            <a:ext cx="10148217" cy="536593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1" name="Rectangle 10"/>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6" name="Rectangle 15"/>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8" name="Rectangle 17"/>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0" name="Rectangle 19"/>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2" name="Rectangle 21"/>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4" name="Rectangle 23"/>
          <p:cNvSpPr/>
          <p:nvPr userDrawn="1"/>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b="-299"/>
          <a:stretch/>
        </p:blipFill>
        <p:spPr>
          <a:xfrm>
            <a:off x="78029" y="616275"/>
            <a:ext cx="1843431" cy="5491917"/>
          </a:xfrm>
          <a:prstGeom prst="rect">
            <a:avLst/>
          </a:prstGeom>
        </p:spPr>
      </p:pic>
    </p:spTree>
    <p:extLst>
      <p:ext uri="{BB962C8B-B14F-4D97-AF65-F5344CB8AC3E}">
        <p14:creationId xmlns:p14="http://schemas.microsoft.com/office/powerpoint/2010/main" val="2774447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D76918-486F-4488-8450-6760FB0B2DCA}" type="datetimeFigureOut">
              <a:rPr lang="en-US" smtClean="0"/>
              <a:t>10/29/2018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C82024-E2FC-4968-A6B3-AC956B8B2E7D}" type="slidenum">
              <a:rPr lang="en-US" smtClean="0"/>
              <a:t>‹#›</a:t>
            </a:fld>
            <a:endParaRPr lang="en-US"/>
          </a:p>
        </p:txBody>
      </p:sp>
    </p:spTree>
    <p:extLst>
      <p:ext uri="{BB962C8B-B14F-4D97-AF65-F5344CB8AC3E}">
        <p14:creationId xmlns:p14="http://schemas.microsoft.com/office/powerpoint/2010/main" val="5717682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Picture &amp; Text (add your own pic)">
    <p:spTree>
      <p:nvGrpSpPr>
        <p:cNvPr id="1" name=""/>
        <p:cNvGrpSpPr/>
        <p:nvPr/>
      </p:nvGrpSpPr>
      <p:grpSpPr>
        <a:xfrm>
          <a:off x="0" y="0"/>
          <a:ext cx="0" cy="0"/>
          <a:chOff x="0" y="0"/>
          <a:chExt cx="0" cy="0"/>
        </a:xfrm>
      </p:grpSpPr>
      <p:sp>
        <p:nvSpPr>
          <p:cNvPr id="12" name="Title 3"/>
          <p:cNvSpPr>
            <a:spLocks noGrp="1"/>
          </p:cNvSpPr>
          <p:nvPr>
            <p:ph type="title"/>
          </p:nvPr>
        </p:nvSpPr>
        <p:spPr>
          <a:xfrm>
            <a:off x="0" y="63501"/>
            <a:ext cx="12192000" cy="517104"/>
          </a:xfrm>
          <a:prstGeom prst="rect">
            <a:avLst/>
          </a:prstGeom>
        </p:spPr>
        <p:txBody>
          <a:bodyPr vert="horz"/>
          <a:lstStyle>
            <a:lvl1pPr>
              <a:defRPr sz="2800" b="1">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3"/>
          </p:nvPr>
        </p:nvSpPr>
        <p:spPr/>
        <p:txBody>
          <a:bodyPr/>
          <a:lstStyle/>
          <a:p>
            <a:fld id="{D27D3C37-BFEB-BA4B-B781-4564C6A0B2B2}" type="slidenum">
              <a:rPr lang="en-US" smtClean="0">
                <a:solidFill>
                  <a:srgbClr val="005581"/>
                </a:solidFill>
              </a:rPr>
              <a:pPr/>
              <a:t>‹#›</a:t>
            </a:fld>
            <a:endParaRPr lang="en-US" dirty="0">
              <a:solidFill>
                <a:srgbClr val="005581"/>
              </a:solidFill>
            </a:endParaRPr>
          </a:p>
        </p:txBody>
      </p:sp>
      <p:sp>
        <p:nvSpPr>
          <p:cNvPr id="13" name="Rectangle 12"/>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0" name="Text Placeholder 7"/>
          <p:cNvSpPr>
            <a:spLocks noGrp="1"/>
          </p:cNvSpPr>
          <p:nvPr>
            <p:ph type="body" sz="quarter" idx="11"/>
          </p:nvPr>
        </p:nvSpPr>
        <p:spPr>
          <a:xfrm>
            <a:off x="1959117" y="700908"/>
            <a:ext cx="10148217" cy="536593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1" name="Rectangle 10"/>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6" name="Rectangle 15"/>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8" name="Rectangle 17"/>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0" name="Rectangle 19"/>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2" name="Rectangle 21"/>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4" name="Rectangle 23"/>
          <p:cNvSpPr/>
          <p:nvPr userDrawn="1"/>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16276"/>
            <a:ext cx="1931213" cy="5528498"/>
          </a:xfrm>
          <a:prstGeom prst="rect">
            <a:avLst/>
          </a:prstGeom>
          <a:ln>
            <a:solidFill>
              <a:srgbClr val="A6A6A6"/>
            </a:solidFill>
          </a:ln>
        </p:spPr>
      </p:pic>
    </p:spTree>
    <p:extLst>
      <p:ext uri="{BB962C8B-B14F-4D97-AF65-F5344CB8AC3E}">
        <p14:creationId xmlns:p14="http://schemas.microsoft.com/office/powerpoint/2010/main" val="11241995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8_Picture &amp; Text (add your own pic)">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630906"/>
            <a:ext cx="1951851" cy="5528493"/>
          </a:xfrm>
          <a:prstGeom prst="rect">
            <a:avLst/>
          </a:prstGeom>
          <a:ln>
            <a:solidFill>
              <a:srgbClr val="A6A6A6"/>
            </a:solidFill>
          </a:ln>
        </p:spPr>
      </p:pic>
      <p:sp>
        <p:nvSpPr>
          <p:cNvPr id="12" name="Title 3"/>
          <p:cNvSpPr>
            <a:spLocks noGrp="1"/>
          </p:cNvSpPr>
          <p:nvPr>
            <p:ph type="title"/>
          </p:nvPr>
        </p:nvSpPr>
        <p:spPr>
          <a:xfrm>
            <a:off x="0" y="63501"/>
            <a:ext cx="12192000" cy="517104"/>
          </a:xfrm>
          <a:prstGeom prst="rect">
            <a:avLst/>
          </a:prstGeom>
        </p:spPr>
        <p:txBody>
          <a:bodyPr vert="horz"/>
          <a:lstStyle>
            <a:lvl1pPr>
              <a:defRPr sz="2800" b="1">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3"/>
          </p:nvPr>
        </p:nvSpPr>
        <p:spPr/>
        <p:txBody>
          <a:bodyPr/>
          <a:lstStyle/>
          <a:p>
            <a:fld id="{D27D3C37-BFEB-BA4B-B781-4564C6A0B2B2}" type="slidenum">
              <a:rPr lang="en-US" smtClean="0">
                <a:solidFill>
                  <a:srgbClr val="005581"/>
                </a:solidFill>
              </a:rPr>
              <a:pPr/>
              <a:t>‹#›</a:t>
            </a:fld>
            <a:endParaRPr lang="en-US" dirty="0">
              <a:solidFill>
                <a:srgbClr val="005581"/>
              </a:solidFill>
            </a:endParaRPr>
          </a:p>
        </p:txBody>
      </p:sp>
      <p:sp>
        <p:nvSpPr>
          <p:cNvPr id="13" name="Rectangle 12"/>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0" name="Text Placeholder 7"/>
          <p:cNvSpPr>
            <a:spLocks noGrp="1"/>
          </p:cNvSpPr>
          <p:nvPr>
            <p:ph type="body" sz="quarter" idx="11"/>
          </p:nvPr>
        </p:nvSpPr>
        <p:spPr>
          <a:xfrm>
            <a:off x="1959117" y="700908"/>
            <a:ext cx="10148217" cy="536593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1" name="Rectangle 10"/>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6" name="Rectangle 15"/>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8" name="Rectangle 17"/>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0" name="Rectangle 19"/>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2" name="Rectangle 21"/>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4" name="Rectangle 23"/>
          <p:cNvSpPr/>
          <p:nvPr userDrawn="1"/>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Tree>
    <p:extLst>
      <p:ext uri="{BB962C8B-B14F-4D97-AF65-F5344CB8AC3E}">
        <p14:creationId xmlns:p14="http://schemas.microsoft.com/office/powerpoint/2010/main" val="17575233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9_Picture &amp; Text (add your own pic)">
    <p:spTree>
      <p:nvGrpSpPr>
        <p:cNvPr id="1" name=""/>
        <p:cNvGrpSpPr/>
        <p:nvPr/>
      </p:nvGrpSpPr>
      <p:grpSpPr>
        <a:xfrm>
          <a:off x="0" y="0"/>
          <a:ext cx="0" cy="0"/>
          <a:chOff x="0" y="0"/>
          <a:chExt cx="0" cy="0"/>
        </a:xfrm>
      </p:grpSpPr>
      <p:sp>
        <p:nvSpPr>
          <p:cNvPr id="12" name="Title 3"/>
          <p:cNvSpPr>
            <a:spLocks noGrp="1"/>
          </p:cNvSpPr>
          <p:nvPr>
            <p:ph type="title"/>
          </p:nvPr>
        </p:nvSpPr>
        <p:spPr>
          <a:xfrm>
            <a:off x="0" y="63501"/>
            <a:ext cx="12192000" cy="517104"/>
          </a:xfrm>
          <a:prstGeom prst="rect">
            <a:avLst/>
          </a:prstGeom>
        </p:spPr>
        <p:txBody>
          <a:bodyPr vert="horz"/>
          <a:lstStyle>
            <a:lvl1pPr>
              <a:defRPr sz="2800" b="1">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3"/>
          </p:nvPr>
        </p:nvSpPr>
        <p:spPr/>
        <p:txBody>
          <a:bodyPr/>
          <a:lstStyle/>
          <a:p>
            <a:fld id="{D27D3C37-BFEB-BA4B-B781-4564C6A0B2B2}" type="slidenum">
              <a:rPr lang="en-US" smtClean="0">
                <a:solidFill>
                  <a:srgbClr val="005581"/>
                </a:solidFill>
              </a:rPr>
              <a:pPr/>
              <a:t>‹#›</a:t>
            </a:fld>
            <a:endParaRPr lang="en-US" dirty="0">
              <a:solidFill>
                <a:srgbClr val="005581"/>
              </a:solidFill>
            </a:endParaRPr>
          </a:p>
        </p:txBody>
      </p:sp>
      <p:sp>
        <p:nvSpPr>
          <p:cNvPr id="13" name="Rectangle 12"/>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0" name="Text Placeholder 7"/>
          <p:cNvSpPr>
            <a:spLocks noGrp="1"/>
          </p:cNvSpPr>
          <p:nvPr>
            <p:ph type="body" sz="quarter" idx="11"/>
          </p:nvPr>
        </p:nvSpPr>
        <p:spPr>
          <a:xfrm>
            <a:off x="1959117" y="700908"/>
            <a:ext cx="10148217" cy="536593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1" name="Rectangle 10"/>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6" name="Rectangle 15"/>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8" name="Rectangle 17"/>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0" name="Rectangle 19"/>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2" name="Rectangle 21"/>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4" name="Rectangle 23"/>
          <p:cNvSpPr/>
          <p:nvPr userDrawn="1"/>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976" y="616276"/>
            <a:ext cx="1998443" cy="5524187"/>
          </a:xfrm>
          <a:prstGeom prst="rect">
            <a:avLst/>
          </a:prstGeom>
          <a:ln>
            <a:solidFill>
              <a:srgbClr val="A6A6A6"/>
            </a:solidFill>
          </a:ln>
        </p:spPr>
      </p:pic>
    </p:spTree>
    <p:extLst>
      <p:ext uri="{BB962C8B-B14F-4D97-AF65-F5344CB8AC3E}">
        <p14:creationId xmlns:p14="http://schemas.microsoft.com/office/powerpoint/2010/main" val="4723547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0_Picture &amp; Text (add your own pic)">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694944"/>
            <a:ext cx="1911705" cy="5449098"/>
          </a:xfrm>
          <a:prstGeom prst="rect">
            <a:avLst/>
          </a:prstGeom>
          <a:ln>
            <a:solidFill>
              <a:srgbClr val="A6A6A6"/>
            </a:solidFill>
          </a:ln>
        </p:spPr>
      </p:pic>
      <p:sp>
        <p:nvSpPr>
          <p:cNvPr id="12" name="Title 3"/>
          <p:cNvSpPr>
            <a:spLocks noGrp="1"/>
          </p:cNvSpPr>
          <p:nvPr>
            <p:ph type="title"/>
          </p:nvPr>
        </p:nvSpPr>
        <p:spPr>
          <a:xfrm>
            <a:off x="0" y="63501"/>
            <a:ext cx="12192000" cy="517104"/>
          </a:xfrm>
          <a:prstGeom prst="rect">
            <a:avLst/>
          </a:prstGeom>
        </p:spPr>
        <p:txBody>
          <a:bodyPr vert="horz"/>
          <a:lstStyle>
            <a:lvl1pPr>
              <a:defRPr sz="2800" b="1">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3"/>
          </p:nvPr>
        </p:nvSpPr>
        <p:spPr/>
        <p:txBody>
          <a:bodyPr/>
          <a:lstStyle/>
          <a:p>
            <a:fld id="{D27D3C37-BFEB-BA4B-B781-4564C6A0B2B2}" type="slidenum">
              <a:rPr lang="en-US" smtClean="0">
                <a:solidFill>
                  <a:srgbClr val="005581"/>
                </a:solidFill>
              </a:rPr>
              <a:pPr/>
              <a:t>‹#›</a:t>
            </a:fld>
            <a:endParaRPr lang="en-US" dirty="0">
              <a:solidFill>
                <a:srgbClr val="005581"/>
              </a:solidFill>
            </a:endParaRPr>
          </a:p>
        </p:txBody>
      </p:sp>
      <p:sp>
        <p:nvSpPr>
          <p:cNvPr id="13" name="Rectangle 12"/>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0" name="Text Placeholder 7"/>
          <p:cNvSpPr>
            <a:spLocks noGrp="1"/>
          </p:cNvSpPr>
          <p:nvPr>
            <p:ph type="body" sz="quarter" idx="11"/>
          </p:nvPr>
        </p:nvSpPr>
        <p:spPr>
          <a:xfrm>
            <a:off x="1959117" y="700908"/>
            <a:ext cx="10148217" cy="536593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1" name="Rectangle 10"/>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6" name="Rectangle 15"/>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8" name="Rectangle 17"/>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0" name="Rectangle 19"/>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2" name="Rectangle 21"/>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4" name="Rectangle 23"/>
          <p:cNvSpPr/>
          <p:nvPr userDrawn="1"/>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Tree>
    <p:extLst>
      <p:ext uri="{BB962C8B-B14F-4D97-AF65-F5344CB8AC3E}">
        <p14:creationId xmlns:p14="http://schemas.microsoft.com/office/powerpoint/2010/main" val="10560210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Picture &amp; Text (add your own pic)">
    <p:spTree>
      <p:nvGrpSpPr>
        <p:cNvPr id="1" name=""/>
        <p:cNvGrpSpPr/>
        <p:nvPr/>
      </p:nvGrpSpPr>
      <p:grpSpPr>
        <a:xfrm>
          <a:off x="0" y="0"/>
          <a:ext cx="0" cy="0"/>
          <a:chOff x="0" y="0"/>
          <a:chExt cx="0" cy="0"/>
        </a:xfrm>
      </p:grpSpPr>
      <p:sp>
        <p:nvSpPr>
          <p:cNvPr id="12" name="Title 3"/>
          <p:cNvSpPr>
            <a:spLocks noGrp="1"/>
          </p:cNvSpPr>
          <p:nvPr>
            <p:ph type="title"/>
          </p:nvPr>
        </p:nvSpPr>
        <p:spPr>
          <a:xfrm>
            <a:off x="0" y="63501"/>
            <a:ext cx="12192000" cy="517104"/>
          </a:xfrm>
          <a:prstGeom prst="rect">
            <a:avLst/>
          </a:prstGeom>
        </p:spPr>
        <p:txBody>
          <a:bodyPr vert="horz"/>
          <a:lstStyle>
            <a:lvl1pPr>
              <a:defRPr sz="2800" b="1">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3"/>
          </p:nvPr>
        </p:nvSpPr>
        <p:spPr/>
        <p:txBody>
          <a:bodyPr/>
          <a:lstStyle/>
          <a:p>
            <a:fld id="{D27D3C37-BFEB-BA4B-B781-4564C6A0B2B2}" type="slidenum">
              <a:rPr lang="en-US" smtClean="0">
                <a:solidFill>
                  <a:srgbClr val="005581"/>
                </a:solidFill>
              </a:rPr>
              <a:pPr/>
              <a:t>‹#›</a:t>
            </a:fld>
            <a:endParaRPr lang="en-US" dirty="0">
              <a:solidFill>
                <a:srgbClr val="005581"/>
              </a:solidFill>
            </a:endParaRPr>
          </a:p>
        </p:txBody>
      </p:sp>
      <p:sp>
        <p:nvSpPr>
          <p:cNvPr id="13" name="Rectangle 12"/>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0" name="Text Placeholder 7"/>
          <p:cNvSpPr>
            <a:spLocks noGrp="1"/>
          </p:cNvSpPr>
          <p:nvPr>
            <p:ph type="body" sz="quarter" idx="11"/>
          </p:nvPr>
        </p:nvSpPr>
        <p:spPr>
          <a:xfrm>
            <a:off x="1987104" y="669421"/>
            <a:ext cx="10120229" cy="536593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1" name="Rectangle 10"/>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6" name="Rectangle 15"/>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8" name="Rectangle 17"/>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0" name="Rectangle 19"/>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2" name="Rectangle 21"/>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4" name="Rectangle 23"/>
          <p:cNvSpPr/>
          <p:nvPr userDrawn="1"/>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5" name="Picture Placeholder 4"/>
          <p:cNvSpPr>
            <a:spLocks noGrp="1"/>
          </p:cNvSpPr>
          <p:nvPr>
            <p:ph type="pic" sz="quarter" idx="14"/>
          </p:nvPr>
        </p:nvSpPr>
        <p:spPr>
          <a:xfrm>
            <a:off x="97956" y="671513"/>
            <a:ext cx="1791192" cy="5353346"/>
          </a:xfrm>
        </p:spPr>
        <p:txBody>
          <a:bodyPr/>
          <a:lstStyle/>
          <a:p>
            <a:endParaRPr lang="en-US" dirty="0"/>
          </a:p>
        </p:txBody>
      </p:sp>
    </p:spTree>
    <p:extLst>
      <p:ext uri="{BB962C8B-B14F-4D97-AF65-F5344CB8AC3E}">
        <p14:creationId xmlns:p14="http://schemas.microsoft.com/office/powerpoint/2010/main" val="41982026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Basic &quot;takeaway&quot;/quote">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3710203" y="1135346"/>
            <a:ext cx="8397131" cy="4875229"/>
          </a:xfrm>
          <a:prstGeom prst="rect">
            <a:avLst/>
          </a:prstGeom>
        </p:spPr>
        <p:txBody>
          <a:bodyPr>
            <a:normAutofit/>
          </a:bodyPr>
          <a:lstStyle>
            <a:lvl1pPr marL="0" indent="0">
              <a:lnSpc>
                <a:spcPct val="100000"/>
              </a:lnSpc>
              <a:buNone/>
              <a:defRPr sz="4400" b="1"/>
            </a:lvl1pPr>
          </a:lstStyle>
          <a:p>
            <a:pPr lvl="0"/>
            <a:r>
              <a:rPr lang="en-US" dirty="0"/>
              <a:t>Click to add your main point or basic “takeaway” </a:t>
            </a:r>
          </a:p>
        </p:txBody>
      </p:sp>
      <p:sp>
        <p:nvSpPr>
          <p:cNvPr id="11" name="Title 3"/>
          <p:cNvSpPr>
            <a:spLocks noGrp="1"/>
          </p:cNvSpPr>
          <p:nvPr>
            <p:ph type="title"/>
          </p:nvPr>
        </p:nvSpPr>
        <p:spPr>
          <a:xfrm>
            <a:off x="0" y="63501"/>
            <a:ext cx="12192000" cy="517104"/>
          </a:xfrm>
          <a:prstGeom prst="rect">
            <a:avLst/>
          </a:prstGeom>
        </p:spPr>
        <p:txBody>
          <a:bodyPr vert="horz"/>
          <a:lstStyle>
            <a:lvl1pPr>
              <a:defRPr sz="2800" b="1">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2"/>
          </p:nvPr>
        </p:nvSpPr>
        <p:spPr/>
        <p:txBody>
          <a:bodyPr/>
          <a:lstStyle/>
          <a:p>
            <a:fld id="{D27D3C37-BFEB-BA4B-B781-4564C6A0B2B2}" type="slidenum">
              <a:rPr lang="en-US" smtClean="0">
                <a:solidFill>
                  <a:srgbClr val="005581"/>
                </a:solidFill>
              </a:rPr>
              <a:pPr/>
              <a:t>‹#›</a:t>
            </a:fld>
            <a:endParaRPr lang="en-US" dirty="0">
              <a:solidFill>
                <a:srgbClr val="005581"/>
              </a:solidFill>
            </a:endParaRPr>
          </a:p>
        </p:txBody>
      </p:sp>
      <p:sp>
        <p:nvSpPr>
          <p:cNvPr id="12" name="Rectangle 11"/>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7" name="Rectangle 6"/>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0" name="Rectangle 9"/>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5" name="Rectangle 14"/>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7" name="Rectangle 16"/>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9" name="Rectangle 18"/>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1" name="Rectangle 20"/>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3" name="Rectangle 22"/>
          <p:cNvSpPr/>
          <p:nvPr userDrawn="1"/>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21794"/>
            <a:ext cx="3657600" cy="5501030"/>
          </a:xfrm>
          <a:prstGeom prst="rect">
            <a:avLst/>
          </a:prstGeom>
        </p:spPr>
      </p:pic>
    </p:spTree>
    <p:extLst>
      <p:ext uri="{BB962C8B-B14F-4D97-AF65-F5344CB8AC3E}">
        <p14:creationId xmlns:p14="http://schemas.microsoft.com/office/powerpoint/2010/main" val="22921339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7" name="Chart Placeholder 12"/>
          <p:cNvSpPr>
            <a:spLocks noGrp="1"/>
          </p:cNvSpPr>
          <p:nvPr>
            <p:ph type="chart" sz="quarter" idx="18"/>
          </p:nvPr>
        </p:nvSpPr>
        <p:spPr>
          <a:xfrm>
            <a:off x="294722" y="765632"/>
            <a:ext cx="8022109" cy="5067283"/>
          </a:xfrm>
          <a:prstGeom prst="rect">
            <a:avLst/>
          </a:prstGeom>
        </p:spPr>
        <p:txBody>
          <a:bodyPr lIns="0" tIns="0" rIns="0" bIns="0">
            <a:normAutofit/>
          </a:bodyPr>
          <a:lstStyle>
            <a:lvl1pPr marL="0" indent="0">
              <a:buNone/>
              <a:defRPr sz="2000">
                <a:solidFill>
                  <a:srgbClr val="999999"/>
                </a:solidFill>
              </a:defRPr>
            </a:lvl1pPr>
          </a:lstStyle>
          <a:p>
            <a:r>
              <a:rPr lang="en-US" dirty="0"/>
              <a:t>Click icon to add chart</a:t>
            </a:r>
          </a:p>
        </p:txBody>
      </p:sp>
      <p:sp>
        <p:nvSpPr>
          <p:cNvPr id="3" name="Text Placeholder 2"/>
          <p:cNvSpPr>
            <a:spLocks noGrp="1"/>
          </p:cNvSpPr>
          <p:nvPr>
            <p:ph type="body" sz="quarter" idx="19" hasCustomPrompt="1"/>
          </p:nvPr>
        </p:nvSpPr>
        <p:spPr>
          <a:xfrm>
            <a:off x="8540937" y="1942088"/>
            <a:ext cx="3361081" cy="728284"/>
          </a:xfrm>
          <a:prstGeom prst="rect">
            <a:avLst/>
          </a:prstGeom>
        </p:spPr>
        <p:txBody>
          <a:bodyPr/>
          <a:lstStyle>
            <a:lvl1pPr marL="0" indent="0">
              <a:buNone/>
              <a:defRPr b="1"/>
            </a:lvl1pPr>
          </a:lstStyle>
          <a:p>
            <a:pPr lvl="0"/>
            <a:r>
              <a:rPr lang="en-US" dirty="0"/>
              <a:t>Title of chart</a:t>
            </a:r>
          </a:p>
        </p:txBody>
      </p:sp>
      <p:sp>
        <p:nvSpPr>
          <p:cNvPr id="9" name="Text Placeholder 8"/>
          <p:cNvSpPr>
            <a:spLocks noGrp="1"/>
          </p:cNvSpPr>
          <p:nvPr>
            <p:ph type="body" sz="quarter" idx="20" hasCustomPrompt="1"/>
          </p:nvPr>
        </p:nvSpPr>
        <p:spPr>
          <a:xfrm>
            <a:off x="8540936" y="2800351"/>
            <a:ext cx="3361081" cy="3025775"/>
          </a:xfrm>
          <a:prstGeom prst="rect">
            <a:avLst/>
          </a:prstGeom>
        </p:spPr>
        <p:txBody>
          <a:bodyPr>
            <a:normAutofit/>
          </a:bodyPr>
          <a:lstStyle>
            <a:lvl1pPr marL="0" indent="0">
              <a:buNone/>
              <a:defRPr sz="1600">
                <a:solidFill>
                  <a:schemeClr val="bg1"/>
                </a:solidFill>
              </a:defRPr>
            </a:lvl1pPr>
          </a:lstStyle>
          <a:p>
            <a:pPr lvl="0"/>
            <a:r>
              <a:rPr lang="en-US" dirty="0"/>
              <a:t>Key point about visual.</a:t>
            </a:r>
          </a:p>
        </p:txBody>
      </p:sp>
      <p:sp>
        <p:nvSpPr>
          <p:cNvPr id="13" name="Title 3"/>
          <p:cNvSpPr>
            <a:spLocks noGrp="1"/>
          </p:cNvSpPr>
          <p:nvPr>
            <p:ph type="title"/>
          </p:nvPr>
        </p:nvSpPr>
        <p:spPr>
          <a:xfrm>
            <a:off x="0" y="63501"/>
            <a:ext cx="12192000" cy="517104"/>
          </a:xfrm>
          <a:prstGeom prst="rect">
            <a:avLst/>
          </a:prstGeom>
        </p:spPr>
        <p:txBody>
          <a:bodyPr vert="horz"/>
          <a:lstStyle>
            <a:lvl1pPr>
              <a:defRPr sz="2800" b="1">
                <a:solidFill>
                  <a:schemeClr val="bg2"/>
                </a:solidFill>
              </a:defRPr>
            </a:lvl1pPr>
          </a:lstStyle>
          <a:p>
            <a:r>
              <a:rPr lang="en-US"/>
              <a:t>Click to edit Master title style</a:t>
            </a:r>
            <a:endParaRPr lang="en-US" dirty="0"/>
          </a:p>
        </p:txBody>
      </p:sp>
      <p:sp>
        <p:nvSpPr>
          <p:cNvPr id="4" name="Slide Number Placeholder 3"/>
          <p:cNvSpPr>
            <a:spLocks noGrp="1"/>
          </p:cNvSpPr>
          <p:nvPr>
            <p:ph type="sldNum" sz="quarter" idx="21"/>
          </p:nvPr>
        </p:nvSpPr>
        <p:spPr/>
        <p:txBody>
          <a:bodyPr/>
          <a:lstStyle/>
          <a:p>
            <a:fld id="{D27D3C37-BFEB-BA4B-B781-4564C6A0B2B2}" type="slidenum">
              <a:rPr lang="en-US" smtClean="0">
                <a:solidFill>
                  <a:srgbClr val="005581"/>
                </a:solidFill>
              </a:rPr>
              <a:pPr/>
              <a:t>‹#›</a:t>
            </a:fld>
            <a:endParaRPr lang="en-US" dirty="0">
              <a:solidFill>
                <a:srgbClr val="005581"/>
              </a:solidFill>
            </a:endParaRPr>
          </a:p>
        </p:txBody>
      </p:sp>
      <p:sp>
        <p:nvSpPr>
          <p:cNvPr id="14" name="Rectangle 13"/>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0" name="Rectangle 9"/>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2" name="Rectangle 11"/>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7" name="Rectangle 16"/>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9" name="Rectangle 18"/>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1" name="Rectangle 20"/>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3" name="Rectangle 22"/>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5" name="Rectangle 24"/>
          <p:cNvSpPr/>
          <p:nvPr userDrawn="1"/>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Tree>
    <p:extLst>
      <p:ext uri="{BB962C8B-B14F-4D97-AF65-F5344CB8AC3E}">
        <p14:creationId xmlns:p14="http://schemas.microsoft.com/office/powerpoint/2010/main" val="8411244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Big visuals p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27001" y="740833"/>
            <a:ext cx="11925380" cy="5308746"/>
          </a:xfrm>
          <a:prstGeom prst="rect">
            <a:avLst/>
          </a:prstGeom>
        </p:spPr>
        <p:txBody>
          <a:bodyPr/>
          <a:lstStyle/>
          <a:p>
            <a:r>
              <a:rPr lang="en-US" dirty="0"/>
              <a:t>Drag picture to placeholder or click icon to add</a:t>
            </a:r>
          </a:p>
        </p:txBody>
      </p:sp>
      <p:sp>
        <p:nvSpPr>
          <p:cNvPr id="8" name="Title 3"/>
          <p:cNvSpPr>
            <a:spLocks noGrp="1"/>
          </p:cNvSpPr>
          <p:nvPr>
            <p:ph type="title"/>
          </p:nvPr>
        </p:nvSpPr>
        <p:spPr>
          <a:xfrm>
            <a:off x="0" y="63501"/>
            <a:ext cx="12192000" cy="517104"/>
          </a:xfrm>
          <a:prstGeom prst="rect">
            <a:avLst/>
          </a:prstGeom>
        </p:spPr>
        <p:txBody>
          <a:bodyPr vert="horz"/>
          <a:lstStyle>
            <a:lvl1pPr>
              <a:defRPr sz="2800" b="1">
                <a:solidFill>
                  <a:schemeClr val="bg2"/>
                </a:solidFill>
              </a:defRPr>
            </a:lvl1pPr>
          </a:lstStyle>
          <a:p>
            <a:r>
              <a:rPr lang="en-US"/>
              <a:t>Click to edit Master title style</a:t>
            </a:r>
            <a:endParaRPr lang="en-US" dirty="0"/>
          </a:p>
        </p:txBody>
      </p:sp>
      <p:sp>
        <p:nvSpPr>
          <p:cNvPr id="9" name="Slide Number Placeholder 8"/>
          <p:cNvSpPr>
            <a:spLocks noGrp="1"/>
          </p:cNvSpPr>
          <p:nvPr>
            <p:ph type="sldNum" sz="quarter" idx="11"/>
          </p:nvPr>
        </p:nvSpPr>
        <p:spPr/>
        <p:txBody>
          <a:bodyPr/>
          <a:lstStyle/>
          <a:p>
            <a:fld id="{DF6CD61D-383B-8C4C-A586-A9FA29BEA8BE}" type="slidenum">
              <a:rPr lang="en-US" smtClean="0">
                <a:solidFill>
                  <a:srgbClr val="005581"/>
                </a:solidFill>
              </a:rPr>
              <a:pPr/>
              <a:t>‹#›</a:t>
            </a:fld>
            <a:endParaRPr lang="en-US" dirty="0">
              <a:solidFill>
                <a:srgbClr val="005581"/>
              </a:solidFill>
            </a:endParaRPr>
          </a:p>
        </p:txBody>
      </p:sp>
      <p:sp>
        <p:nvSpPr>
          <p:cNvPr id="7" name="Rectangle 6"/>
          <p:cNvSpPr/>
          <p:nvPr/>
        </p:nvSpPr>
        <p:spPr>
          <a:xfrm flipV="1">
            <a:off x="0" y="570557"/>
            <a:ext cx="12192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Tree>
    <p:extLst>
      <p:ext uri="{BB962C8B-B14F-4D97-AF65-F5344CB8AC3E}">
        <p14:creationId xmlns:p14="http://schemas.microsoft.com/office/powerpoint/2010/main" val="6362946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Big visuals, no titl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12192000" cy="6857999"/>
          </a:xfrm>
          <a:prstGeom prst="rect">
            <a:avLst/>
          </a:prstGeom>
        </p:spPr>
        <p:txBody>
          <a:bodyPr/>
          <a:lstStyle/>
          <a:p>
            <a:r>
              <a:rPr lang="en-US" dirty="0"/>
              <a:t>Drag huge picture to placeholder or click icon to add</a:t>
            </a:r>
          </a:p>
        </p:txBody>
      </p:sp>
      <p:sp>
        <p:nvSpPr>
          <p:cNvPr id="5" name="Slide Number Placeholder 8"/>
          <p:cNvSpPr>
            <a:spLocks noGrp="1"/>
          </p:cNvSpPr>
          <p:nvPr>
            <p:ph type="sldNum" sz="quarter" idx="11"/>
          </p:nvPr>
        </p:nvSpPr>
        <p:spPr>
          <a:xfrm>
            <a:off x="9189163" y="6389970"/>
            <a:ext cx="2844800" cy="365125"/>
          </a:xfrm>
        </p:spPr>
        <p:txBody>
          <a:bodyPr/>
          <a:lstStyle/>
          <a:p>
            <a:fld id="{DF6CD61D-383B-8C4C-A586-A9FA29BEA8BE}" type="slidenum">
              <a:rPr lang="en-US" smtClean="0">
                <a:solidFill>
                  <a:srgbClr val="005581"/>
                </a:solidFill>
              </a:rPr>
              <a:pPr/>
              <a:t>‹#›</a:t>
            </a:fld>
            <a:endParaRPr lang="en-US" dirty="0">
              <a:solidFill>
                <a:srgbClr val="005581"/>
              </a:solidFill>
            </a:endParaRPr>
          </a:p>
        </p:txBody>
      </p:sp>
    </p:spTree>
    <p:extLst>
      <p:ext uri="{BB962C8B-B14F-4D97-AF65-F5344CB8AC3E}">
        <p14:creationId xmlns:p14="http://schemas.microsoft.com/office/powerpoint/2010/main" val="25870029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otal blank">
    <p:spTree>
      <p:nvGrpSpPr>
        <p:cNvPr id="1" name=""/>
        <p:cNvGrpSpPr/>
        <p:nvPr/>
      </p:nvGrpSpPr>
      <p:grpSpPr>
        <a:xfrm>
          <a:off x="0" y="0"/>
          <a:ext cx="0" cy="0"/>
          <a:chOff x="0" y="0"/>
          <a:chExt cx="0" cy="0"/>
        </a:xfrm>
      </p:grpSpPr>
      <p:sp>
        <p:nvSpPr>
          <p:cNvPr id="6" name="Text Placeholder 11"/>
          <p:cNvSpPr txBox="1">
            <a:spLocks/>
          </p:cNvSpPr>
          <p:nvPr/>
        </p:nvSpPr>
        <p:spPr>
          <a:xfrm>
            <a:off x="3842252" y="6338719"/>
            <a:ext cx="7174377" cy="522287"/>
          </a:xfrm>
          <a:prstGeom prst="rect">
            <a:avLst/>
          </a:prstGeom>
        </p:spPr>
        <p:txBody>
          <a:bodyPr anchor="ctr"/>
          <a:lstStyle>
            <a:lvl1pPr marL="0" indent="0" algn="l" defTabSz="457200" rtl="0" eaLnBrk="1" latinLnBrk="0" hangingPunct="1">
              <a:lnSpc>
                <a:spcPct val="90000"/>
              </a:lnSpc>
              <a:spcBef>
                <a:spcPts val="0"/>
              </a:spcBef>
              <a:spcAft>
                <a:spcPts val="600"/>
              </a:spcAft>
              <a:buFont typeface="Wingdings" charset="2"/>
              <a:buNone/>
              <a:defRPr sz="1800" b="1" i="0" kern="1200">
                <a:solidFill>
                  <a:schemeClr val="tx1"/>
                </a:solidFill>
                <a:latin typeface="Arial"/>
                <a:ea typeface="+mn-ea"/>
                <a:cs typeface="Arial"/>
              </a:defRPr>
            </a:lvl1pPr>
            <a:lvl2pPr marL="742950" indent="-285750" algn="l" defTabSz="457200" rtl="0" eaLnBrk="1" latinLnBrk="0" hangingPunct="1">
              <a:lnSpc>
                <a:spcPct val="90000"/>
              </a:lnSpc>
              <a:spcBef>
                <a:spcPts val="0"/>
              </a:spcBef>
              <a:spcAft>
                <a:spcPts val="600"/>
              </a:spcAft>
              <a:buFont typeface="Arial"/>
              <a:buChar char="–"/>
              <a:defRPr sz="1600" b="0" i="0" kern="1200">
                <a:solidFill>
                  <a:schemeClr val="tx1"/>
                </a:solidFill>
                <a:latin typeface="Arial"/>
                <a:ea typeface="+mn-ea"/>
                <a:cs typeface="Arial"/>
              </a:defRPr>
            </a:lvl2pPr>
            <a:lvl3pPr marL="1143000" indent="-228600" algn="l" defTabSz="457200" rtl="0" eaLnBrk="1" latinLnBrk="0" hangingPunct="1">
              <a:lnSpc>
                <a:spcPct val="90000"/>
              </a:lnSpc>
              <a:spcBef>
                <a:spcPts val="0"/>
              </a:spcBef>
              <a:spcAft>
                <a:spcPts val="600"/>
              </a:spcAft>
              <a:buFont typeface="Arial"/>
              <a:buChar char="•"/>
              <a:defRPr sz="1400" b="0" i="0" kern="1200">
                <a:solidFill>
                  <a:schemeClr val="tx1"/>
                </a:solidFill>
                <a:latin typeface="Arial"/>
                <a:ea typeface="+mn-ea"/>
                <a:cs typeface="Arial"/>
              </a:defRPr>
            </a:lvl3pPr>
            <a:lvl4pPr marL="1600200" indent="-228600" algn="l" defTabSz="457200" rtl="0" eaLnBrk="1" latinLnBrk="0" hangingPunct="1">
              <a:lnSpc>
                <a:spcPct val="90000"/>
              </a:lnSpc>
              <a:spcBef>
                <a:spcPts val="0"/>
              </a:spcBef>
              <a:spcAft>
                <a:spcPts val="600"/>
              </a:spcAft>
              <a:buFont typeface="Arial"/>
              <a:buChar char="–"/>
              <a:defRPr sz="1200" b="0" i="0" kern="1200">
                <a:solidFill>
                  <a:schemeClr val="tx1"/>
                </a:solidFill>
                <a:latin typeface="Arial"/>
                <a:ea typeface="+mn-ea"/>
                <a:cs typeface="Arial"/>
              </a:defRPr>
            </a:lvl4pPr>
            <a:lvl5pPr marL="2057400" indent="-228600" algn="l" defTabSz="457200" rtl="0" eaLnBrk="1" latinLnBrk="0" hangingPunct="1">
              <a:lnSpc>
                <a:spcPct val="90000"/>
              </a:lnSpc>
              <a:spcBef>
                <a:spcPts val="0"/>
              </a:spcBef>
              <a:spcAft>
                <a:spcPts val="600"/>
              </a:spcAft>
              <a:buFont typeface="Arial"/>
              <a:buChar char="»"/>
              <a:defRPr sz="1200" b="0" i="1"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050" b="0" dirty="0">
                <a:solidFill>
                  <a:srgbClr val="BEB6AF"/>
                </a:solidFill>
              </a:rPr>
              <a:t>ucpath.universityofcalifornia.edu</a:t>
            </a:r>
            <a:r>
              <a:rPr lang="en-US" sz="1050" b="0" dirty="0">
                <a:solidFill>
                  <a:prstClr val="white"/>
                </a:solidFill>
              </a:rPr>
              <a:t>/</a:t>
            </a:r>
          </a:p>
        </p:txBody>
      </p:sp>
      <p:sp>
        <p:nvSpPr>
          <p:cNvPr id="4" name="Picture Placeholder 3"/>
          <p:cNvSpPr>
            <a:spLocks noGrp="1"/>
          </p:cNvSpPr>
          <p:nvPr>
            <p:ph type="pic" sz="quarter" idx="10" hasCustomPrompt="1"/>
          </p:nvPr>
        </p:nvSpPr>
        <p:spPr>
          <a:xfrm>
            <a:off x="0" y="1"/>
            <a:ext cx="12192000" cy="6857999"/>
          </a:xfrm>
          <a:prstGeom prst="rect">
            <a:avLst/>
          </a:prstGeom>
        </p:spPr>
        <p:txBody>
          <a:bodyPr/>
          <a:lstStyle/>
          <a:p>
            <a:r>
              <a:rPr lang="en-US" dirty="0"/>
              <a:t>Drag huge picture to placeholder or click icon to add</a:t>
            </a:r>
          </a:p>
        </p:txBody>
      </p:sp>
      <p:sp>
        <p:nvSpPr>
          <p:cNvPr id="5" name="Slide Number Placeholder 8"/>
          <p:cNvSpPr>
            <a:spLocks noGrp="1"/>
          </p:cNvSpPr>
          <p:nvPr>
            <p:ph type="sldNum" sz="quarter" idx="11"/>
          </p:nvPr>
        </p:nvSpPr>
        <p:spPr>
          <a:xfrm>
            <a:off x="9189163" y="6389970"/>
            <a:ext cx="2844800" cy="365125"/>
          </a:xfrm>
        </p:spPr>
        <p:txBody>
          <a:bodyPr/>
          <a:lstStyle/>
          <a:p>
            <a:fld id="{DF6CD61D-383B-8C4C-A586-A9FA29BEA8BE}" type="slidenum">
              <a:rPr lang="en-US" smtClean="0">
                <a:solidFill>
                  <a:srgbClr val="005581"/>
                </a:solidFill>
              </a:rPr>
              <a:pPr/>
              <a:t>‹#›</a:t>
            </a:fld>
            <a:endParaRPr lang="en-US" dirty="0">
              <a:solidFill>
                <a:srgbClr val="005581"/>
              </a:solidFill>
            </a:endParaRPr>
          </a:p>
        </p:txBody>
      </p:sp>
      <p:sp>
        <p:nvSpPr>
          <p:cNvPr id="2" name="Rectangle 1"/>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Tree>
    <p:extLst>
      <p:ext uri="{BB962C8B-B14F-4D97-AF65-F5344CB8AC3E}">
        <p14:creationId xmlns:p14="http://schemas.microsoft.com/office/powerpoint/2010/main" val="1859570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FD76918-486F-4488-8450-6760FB0B2DCA}" type="datetimeFigureOut">
              <a:rPr lang="en-US" smtClean="0"/>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C82024-E2FC-4968-A6B3-AC956B8B2E7D}" type="slidenum">
              <a:rPr lang="en-US" smtClean="0"/>
              <a:t>‹#›</a:t>
            </a:fld>
            <a:endParaRPr lang="en-US"/>
          </a:p>
        </p:txBody>
      </p:sp>
    </p:spTree>
    <p:extLst>
      <p:ext uri="{BB962C8B-B14F-4D97-AF65-F5344CB8AC3E}">
        <p14:creationId xmlns:p14="http://schemas.microsoft.com/office/powerpoint/2010/main" val="2380688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FD76918-486F-4488-8450-6760FB0B2DCA}" type="datetimeFigureOut">
              <a:rPr lang="en-US" smtClean="0"/>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C82024-E2FC-4968-A6B3-AC956B8B2E7D}" type="slidenum">
              <a:rPr lang="en-US" smtClean="0"/>
              <a:t>‹#›</a:t>
            </a:fld>
            <a:endParaRPr lang="en-US"/>
          </a:p>
        </p:txBody>
      </p:sp>
    </p:spTree>
    <p:extLst>
      <p:ext uri="{BB962C8B-B14F-4D97-AF65-F5344CB8AC3E}">
        <p14:creationId xmlns:p14="http://schemas.microsoft.com/office/powerpoint/2010/main" val="1676492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9" Type="http://schemas.openxmlformats.org/officeDocument/2006/relationships/slideLayout" Target="../slideLayouts/slideLayout72.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42" Type="http://schemas.openxmlformats.org/officeDocument/2006/relationships/slideLayout" Target="../slideLayouts/slideLayout75.xml"/><Relationship Id="rId47" Type="http://schemas.openxmlformats.org/officeDocument/2006/relationships/theme" Target="../theme/theme4.xml"/><Relationship Id="rId50" Type="http://schemas.openxmlformats.org/officeDocument/2006/relationships/tags" Target="../tags/tag3.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9" Type="http://schemas.openxmlformats.org/officeDocument/2006/relationships/slideLayout" Target="../slideLayouts/slideLayout62.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slideLayout" Target="../slideLayouts/slideLayout70.xml"/><Relationship Id="rId40" Type="http://schemas.openxmlformats.org/officeDocument/2006/relationships/slideLayout" Target="../slideLayouts/slideLayout73.xml"/><Relationship Id="rId45" Type="http://schemas.openxmlformats.org/officeDocument/2006/relationships/slideLayout" Target="../slideLayouts/slideLayout78.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slideLayout" Target="../slideLayouts/slideLayout69.xml"/><Relationship Id="rId49" Type="http://schemas.openxmlformats.org/officeDocument/2006/relationships/tags" Target="../tags/tag2.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4" Type="http://schemas.openxmlformats.org/officeDocument/2006/relationships/slideLayout" Target="../slideLayouts/slideLayout77.xml"/><Relationship Id="rId52" Type="http://schemas.openxmlformats.org/officeDocument/2006/relationships/image" Target="../media/image3.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 Id="rId43" Type="http://schemas.openxmlformats.org/officeDocument/2006/relationships/slideLayout" Target="../slideLayouts/slideLayout76.xml"/><Relationship Id="rId48" Type="http://schemas.openxmlformats.org/officeDocument/2006/relationships/tags" Target="../tags/tag1.xml"/><Relationship Id="rId8" Type="http://schemas.openxmlformats.org/officeDocument/2006/relationships/slideLayout" Target="../slideLayouts/slideLayout41.xml"/><Relationship Id="rId51" Type="http://schemas.openxmlformats.org/officeDocument/2006/relationships/tags" Target="../tags/tag4.xml"/><Relationship Id="rId3" Type="http://schemas.openxmlformats.org/officeDocument/2006/relationships/slideLayout" Target="../slideLayouts/slideLayout36.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38" Type="http://schemas.openxmlformats.org/officeDocument/2006/relationships/slideLayout" Target="../slideLayouts/slideLayout71.xml"/><Relationship Id="rId46" Type="http://schemas.openxmlformats.org/officeDocument/2006/relationships/slideLayout" Target="../slideLayouts/slideLayout79.xml"/><Relationship Id="rId20" Type="http://schemas.openxmlformats.org/officeDocument/2006/relationships/slideLayout" Target="../slideLayouts/slideLayout53.xml"/><Relationship Id="rId41" Type="http://schemas.openxmlformats.org/officeDocument/2006/relationships/slideLayout" Target="../slideLayouts/slideLayout74.xml"/><Relationship Id="rId1" Type="http://schemas.openxmlformats.org/officeDocument/2006/relationships/slideLayout" Target="../slideLayouts/slideLayout34.xml"/><Relationship Id="rId6"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76918-486F-4488-8450-6760FB0B2DCA}" type="datetimeFigureOut">
              <a:rPr lang="en-US" smtClean="0"/>
              <a:t>10/29/2018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C82024-E2FC-4968-A6B3-AC956B8B2E7D}" type="slidenum">
              <a:rPr lang="en-US" smtClean="0"/>
              <a:t>‹#›</a:t>
            </a:fld>
            <a:endParaRPr lang="en-US"/>
          </a:p>
        </p:txBody>
      </p:sp>
    </p:spTree>
    <p:extLst>
      <p:ext uri="{BB962C8B-B14F-4D97-AF65-F5344CB8AC3E}">
        <p14:creationId xmlns:p14="http://schemas.microsoft.com/office/powerpoint/2010/main" val="3245156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5167"/>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609600" y="1600201"/>
            <a:ext cx="10972800" cy="38163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3" name="Picture 2">
            <a:extLst>
              <a:ext uri="{FF2B5EF4-FFF2-40B4-BE49-F238E27FC236}">
                <a16:creationId xmlns:a16="http://schemas.microsoft.com/office/drawing/2014/main" id="{8AE730A9-5F3C-CC48-B45D-DEF52CD6625A}"/>
              </a:ext>
            </a:extLst>
          </p:cNvPr>
          <p:cNvPicPr>
            <a:picLocks noChangeAspect="1"/>
          </p:cNvPicPr>
          <p:nvPr userDrawn="1"/>
        </p:nvPicPr>
        <p:blipFill>
          <a:blip r:embed="rId13"/>
          <a:stretch>
            <a:fillRect/>
          </a:stretch>
        </p:blipFill>
        <p:spPr>
          <a:xfrm>
            <a:off x="0" y="6451600"/>
            <a:ext cx="12192000" cy="406400"/>
          </a:xfrm>
          <a:prstGeom prst="rect">
            <a:avLst/>
          </a:prstGeom>
        </p:spPr>
      </p:pic>
      <p:sp>
        <p:nvSpPr>
          <p:cNvPr id="9" name="Slide Number Placeholder 1">
            <a:extLst>
              <a:ext uri="{FF2B5EF4-FFF2-40B4-BE49-F238E27FC236}">
                <a16:creationId xmlns:a16="http://schemas.microsoft.com/office/drawing/2014/main" id="{F344B702-9BB2-064C-B2B1-7E12F5662EEF}"/>
              </a:ext>
            </a:extLst>
          </p:cNvPr>
          <p:cNvSpPr txBox="1">
            <a:spLocks/>
          </p:cNvSpPr>
          <p:nvPr userDrawn="1"/>
        </p:nvSpPr>
        <p:spPr>
          <a:xfrm>
            <a:off x="11201667" y="8851493"/>
            <a:ext cx="1035495" cy="486833"/>
          </a:xfrm>
          <a:prstGeom prst="rect">
            <a:avLst/>
          </a:prstGeom>
        </p:spPr>
        <p:txBody>
          <a:bodyPr vert="horz" lIns="121920" tIns="60960" rIns="121920" bIns="60960" rtlCol="0" anchor="ctr"/>
          <a:lstStyle>
            <a:defPPr>
              <a:defRPr lang="en-US"/>
            </a:defPPr>
            <a:lvl1pPr algn="r" rtl="0" eaLnBrk="0" fontAlgn="base" hangingPunct="0">
              <a:spcBef>
                <a:spcPct val="0"/>
              </a:spcBef>
              <a:spcAft>
                <a:spcPct val="0"/>
              </a:spcAft>
              <a:defRPr sz="1200" b="0" kern="1200">
                <a:solidFill>
                  <a:schemeClr val="bg2"/>
                </a:solidFill>
                <a:latin typeface="Arial" panose="020B0604020202020204" pitchFamily="34" charset="0"/>
                <a:ea typeface="ヒラギノ角ゴ ProN W3" pitchFamily="1" charset="-128"/>
                <a:cs typeface="+mn-cs"/>
                <a:sym typeface="Arial" panose="020B0604020202020204" pitchFamily="34" charset="0"/>
              </a:defRPr>
            </a:lvl1pPr>
            <a:lvl2pPr marL="457200" algn="l" rtl="0" eaLnBrk="0" fontAlgn="base" hangingPunct="0">
              <a:spcBef>
                <a:spcPct val="0"/>
              </a:spcBef>
              <a:spcAft>
                <a:spcPct val="0"/>
              </a:spcAft>
              <a:defRPr sz="2400" kern="1200">
                <a:solidFill>
                  <a:srgbClr val="000000"/>
                </a:solidFill>
                <a:latin typeface="Arial" panose="020B0604020202020204" pitchFamily="34" charset="0"/>
                <a:ea typeface="ヒラギノ角ゴ ProN W3" pitchFamily="1" charset="-128"/>
                <a:cs typeface="+mn-cs"/>
                <a:sym typeface="Arial" panose="020B0604020202020204" pitchFamily="34" charset="0"/>
              </a:defRPr>
            </a:lvl2pPr>
            <a:lvl3pPr marL="914400" algn="l" rtl="0" eaLnBrk="0" fontAlgn="base" hangingPunct="0">
              <a:spcBef>
                <a:spcPct val="0"/>
              </a:spcBef>
              <a:spcAft>
                <a:spcPct val="0"/>
              </a:spcAft>
              <a:defRPr sz="2400" kern="1200">
                <a:solidFill>
                  <a:srgbClr val="000000"/>
                </a:solidFill>
                <a:latin typeface="Arial" panose="020B0604020202020204" pitchFamily="34" charset="0"/>
                <a:ea typeface="ヒラギノ角ゴ ProN W3" pitchFamily="1" charset="-128"/>
                <a:cs typeface="+mn-cs"/>
                <a:sym typeface="Arial" panose="020B0604020202020204" pitchFamily="34" charset="0"/>
              </a:defRPr>
            </a:lvl3pPr>
            <a:lvl4pPr marL="1371600" algn="l" rtl="0" eaLnBrk="0" fontAlgn="base" hangingPunct="0">
              <a:spcBef>
                <a:spcPct val="0"/>
              </a:spcBef>
              <a:spcAft>
                <a:spcPct val="0"/>
              </a:spcAft>
              <a:defRPr sz="2400" kern="1200">
                <a:solidFill>
                  <a:srgbClr val="000000"/>
                </a:solidFill>
                <a:latin typeface="Arial" panose="020B0604020202020204" pitchFamily="34" charset="0"/>
                <a:ea typeface="ヒラギノ角ゴ ProN W3" pitchFamily="1" charset="-128"/>
                <a:cs typeface="+mn-cs"/>
                <a:sym typeface="Arial" panose="020B0604020202020204" pitchFamily="34" charset="0"/>
              </a:defRPr>
            </a:lvl4pPr>
            <a:lvl5pPr marL="1828800" algn="l" rtl="0" eaLnBrk="0" fontAlgn="base" hangingPunct="0">
              <a:spcBef>
                <a:spcPct val="0"/>
              </a:spcBef>
              <a:spcAft>
                <a:spcPct val="0"/>
              </a:spcAft>
              <a:defRPr sz="2400" kern="1200">
                <a:solidFill>
                  <a:srgbClr val="000000"/>
                </a:solidFill>
                <a:latin typeface="Arial" panose="020B0604020202020204" pitchFamily="34" charset="0"/>
                <a:ea typeface="ヒラギノ角ゴ ProN W3" pitchFamily="1" charset="-128"/>
                <a:cs typeface="+mn-cs"/>
                <a:sym typeface="Arial" panose="020B0604020202020204" pitchFamily="34" charset="0"/>
              </a:defRPr>
            </a:lvl5pPr>
            <a:lvl6pPr marL="2286000" algn="l" defTabSz="914400" rtl="0" eaLnBrk="1" latinLnBrk="0" hangingPunct="1">
              <a:defRPr sz="2400" kern="1200">
                <a:solidFill>
                  <a:srgbClr val="000000"/>
                </a:solidFill>
                <a:latin typeface="Arial" panose="020B0604020202020204" pitchFamily="34" charset="0"/>
                <a:ea typeface="ヒラギノ角ゴ ProN W3" pitchFamily="1" charset="-128"/>
                <a:cs typeface="+mn-cs"/>
                <a:sym typeface="Arial" panose="020B0604020202020204" pitchFamily="34" charset="0"/>
              </a:defRPr>
            </a:lvl6pPr>
            <a:lvl7pPr marL="2743200" algn="l" defTabSz="914400" rtl="0" eaLnBrk="1" latinLnBrk="0" hangingPunct="1">
              <a:defRPr sz="2400" kern="1200">
                <a:solidFill>
                  <a:srgbClr val="000000"/>
                </a:solidFill>
                <a:latin typeface="Arial" panose="020B0604020202020204" pitchFamily="34" charset="0"/>
                <a:ea typeface="ヒラギノ角ゴ ProN W3" pitchFamily="1" charset="-128"/>
                <a:cs typeface="+mn-cs"/>
                <a:sym typeface="Arial" panose="020B0604020202020204" pitchFamily="34" charset="0"/>
              </a:defRPr>
            </a:lvl7pPr>
            <a:lvl8pPr marL="3200400" algn="l" defTabSz="914400" rtl="0" eaLnBrk="1" latinLnBrk="0" hangingPunct="1">
              <a:defRPr sz="2400" kern="1200">
                <a:solidFill>
                  <a:srgbClr val="000000"/>
                </a:solidFill>
                <a:latin typeface="Arial" panose="020B0604020202020204" pitchFamily="34" charset="0"/>
                <a:ea typeface="ヒラギノ角ゴ ProN W3" pitchFamily="1" charset="-128"/>
                <a:cs typeface="+mn-cs"/>
                <a:sym typeface="Arial" panose="020B0604020202020204" pitchFamily="34" charset="0"/>
              </a:defRPr>
            </a:lvl8pPr>
            <a:lvl9pPr marL="3657600" algn="l" defTabSz="914400" rtl="0" eaLnBrk="1" latinLnBrk="0" hangingPunct="1">
              <a:defRPr sz="2400" kern="1200">
                <a:solidFill>
                  <a:srgbClr val="000000"/>
                </a:solidFill>
                <a:latin typeface="Arial" panose="020B0604020202020204" pitchFamily="34" charset="0"/>
                <a:ea typeface="ヒラギノ角ゴ ProN W3" pitchFamily="1" charset="-128"/>
                <a:cs typeface="+mn-cs"/>
                <a:sym typeface="Arial" panose="020B0604020202020204" pitchFamily="34" charset="0"/>
              </a:defRPr>
            </a:lvl9pPr>
          </a:lstStyle>
          <a:p>
            <a:fld id="{DF6CD61D-383B-8C4C-A586-A9FA29BEA8BE}" type="slidenum">
              <a:rPr lang="en-US" sz="1600" smtClean="0"/>
              <a:pPr/>
              <a:t>‹#›</a:t>
            </a:fld>
            <a:endParaRPr lang="en-US" sz="1600" dirty="0"/>
          </a:p>
        </p:txBody>
      </p:sp>
      <p:sp>
        <p:nvSpPr>
          <p:cNvPr id="10" name="Text Placeholder 11">
            <a:extLst>
              <a:ext uri="{FF2B5EF4-FFF2-40B4-BE49-F238E27FC236}">
                <a16:creationId xmlns:a16="http://schemas.microsoft.com/office/drawing/2014/main" id="{E42CE3FD-C76F-014B-BC62-FEDB91973CFB}"/>
              </a:ext>
            </a:extLst>
          </p:cNvPr>
          <p:cNvSpPr txBox="1">
            <a:spLocks/>
          </p:cNvSpPr>
          <p:nvPr userDrawn="1"/>
        </p:nvSpPr>
        <p:spPr>
          <a:xfrm>
            <a:off x="6486114" y="6371168"/>
            <a:ext cx="4742159" cy="486833"/>
          </a:xfrm>
          <a:prstGeom prst="rect">
            <a:avLst/>
          </a:prstGeom>
        </p:spPr>
        <p:txBody>
          <a:bodyPr anchor="ctr"/>
          <a:lstStyle>
            <a:lvl1pPr marL="0" indent="0" algn="l" defTabSz="457200" rtl="0" eaLnBrk="1" latinLnBrk="0" hangingPunct="1">
              <a:lnSpc>
                <a:spcPct val="90000"/>
              </a:lnSpc>
              <a:spcBef>
                <a:spcPts val="0"/>
              </a:spcBef>
              <a:spcAft>
                <a:spcPts val="600"/>
              </a:spcAft>
              <a:buFont typeface="Wingdings" charset="2"/>
              <a:buNone/>
              <a:defRPr sz="1800" b="1" i="0" kern="1200">
                <a:solidFill>
                  <a:schemeClr val="tx1"/>
                </a:solidFill>
                <a:latin typeface="Arial"/>
                <a:ea typeface="+mn-ea"/>
                <a:cs typeface="Arial"/>
              </a:defRPr>
            </a:lvl1pPr>
            <a:lvl2pPr marL="742950" indent="-285750" algn="l" defTabSz="457200" rtl="0" eaLnBrk="1" latinLnBrk="0" hangingPunct="1">
              <a:lnSpc>
                <a:spcPct val="90000"/>
              </a:lnSpc>
              <a:spcBef>
                <a:spcPts val="0"/>
              </a:spcBef>
              <a:spcAft>
                <a:spcPts val="600"/>
              </a:spcAft>
              <a:buFont typeface="Arial"/>
              <a:buChar char="–"/>
              <a:defRPr sz="1600" b="0" i="0" kern="1200">
                <a:solidFill>
                  <a:schemeClr val="tx1"/>
                </a:solidFill>
                <a:latin typeface="Arial"/>
                <a:ea typeface="+mn-ea"/>
                <a:cs typeface="Arial"/>
              </a:defRPr>
            </a:lvl2pPr>
            <a:lvl3pPr marL="1143000" indent="-228600" algn="l" defTabSz="457200" rtl="0" eaLnBrk="1" latinLnBrk="0" hangingPunct="1">
              <a:lnSpc>
                <a:spcPct val="90000"/>
              </a:lnSpc>
              <a:spcBef>
                <a:spcPts val="0"/>
              </a:spcBef>
              <a:spcAft>
                <a:spcPts val="600"/>
              </a:spcAft>
              <a:buFont typeface="Arial"/>
              <a:buChar char="•"/>
              <a:defRPr sz="1400" b="0" i="0" kern="1200">
                <a:solidFill>
                  <a:schemeClr val="tx1"/>
                </a:solidFill>
                <a:latin typeface="Arial"/>
                <a:ea typeface="+mn-ea"/>
                <a:cs typeface="Arial"/>
              </a:defRPr>
            </a:lvl3pPr>
            <a:lvl4pPr marL="1600200" indent="-228600" algn="l" defTabSz="457200" rtl="0" eaLnBrk="1" latinLnBrk="0" hangingPunct="1">
              <a:lnSpc>
                <a:spcPct val="90000"/>
              </a:lnSpc>
              <a:spcBef>
                <a:spcPts val="0"/>
              </a:spcBef>
              <a:spcAft>
                <a:spcPts val="600"/>
              </a:spcAft>
              <a:buFont typeface="Arial"/>
              <a:buChar char="–"/>
              <a:defRPr sz="1200" b="0" i="0" kern="1200">
                <a:solidFill>
                  <a:schemeClr val="tx1"/>
                </a:solidFill>
                <a:latin typeface="Arial"/>
                <a:ea typeface="+mn-ea"/>
                <a:cs typeface="Arial"/>
              </a:defRPr>
            </a:lvl4pPr>
            <a:lvl5pPr marL="2057400" indent="-228600" algn="l" defTabSz="457200" rtl="0" eaLnBrk="1" latinLnBrk="0" hangingPunct="1">
              <a:lnSpc>
                <a:spcPct val="90000"/>
              </a:lnSpc>
              <a:spcBef>
                <a:spcPts val="0"/>
              </a:spcBef>
              <a:spcAft>
                <a:spcPts val="600"/>
              </a:spcAft>
              <a:buFont typeface="Arial"/>
              <a:buChar char="»"/>
              <a:defRPr sz="1200" b="0" i="1"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333" b="0" baseline="0" dirty="0" err="1">
                <a:solidFill>
                  <a:srgbClr val="BEB6AF"/>
                </a:solidFill>
              </a:rPr>
              <a:t>ucpath.ucanr.edu</a:t>
            </a:r>
            <a:r>
              <a:rPr lang="en-US" sz="1333" b="0" baseline="0" dirty="0">
                <a:solidFill>
                  <a:srgbClr val="BEB6AF"/>
                </a:solidFill>
              </a:rPr>
              <a:t>/</a:t>
            </a:r>
            <a:endParaRPr lang="en-US" sz="1333" b="0" baseline="0" dirty="0">
              <a:solidFill>
                <a:schemeClr val="tx1"/>
              </a:solidFill>
            </a:endParaRPr>
          </a:p>
        </p:txBody>
      </p:sp>
      <p:sp>
        <p:nvSpPr>
          <p:cNvPr id="11" name="Slide Number Placeholder 1">
            <a:extLst>
              <a:ext uri="{FF2B5EF4-FFF2-40B4-BE49-F238E27FC236}">
                <a16:creationId xmlns:a16="http://schemas.microsoft.com/office/drawing/2014/main" id="{0D119A42-4787-1843-9710-14A9AB10F11F}"/>
              </a:ext>
            </a:extLst>
          </p:cNvPr>
          <p:cNvSpPr txBox="1">
            <a:spLocks/>
          </p:cNvSpPr>
          <p:nvPr userDrawn="1"/>
        </p:nvSpPr>
        <p:spPr>
          <a:xfrm>
            <a:off x="11054906" y="6371168"/>
            <a:ext cx="1035495" cy="486833"/>
          </a:xfrm>
          <a:prstGeom prst="rect">
            <a:avLst/>
          </a:prstGeom>
        </p:spPr>
        <p:txBody>
          <a:bodyPr vert="horz" lIns="121920" tIns="60960" rIns="121920" bIns="60960" rtlCol="0" anchor="ctr"/>
          <a:lstStyle>
            <a:defPPr>
              <a:defRPr lang="en-US"/>
            </a:defPPr>
            <a:lvl1pPr algn="r" rtl="0" eaLnBrk="0" fontAlgn="base" hangingPunct="0">
              <a:spcBef>
                <a:spcPct val="0"/>
              </a:spcBef>
              <a:spcAft>
                <a:spcPct val="0"/>
              </a:spcAft>
              <a:defRPr sz="1200" b="0" kern="1200">
                <a:solidFill>
                  <a:schemeClr val="bg2"/>
                </a:solidFill>
                <a:latin typeface="Arial" panose="020B0604020202020204" pitchFamily="34" charset="0"/>
                <a:ea typeface="ヒラギノ角ゴ ProN W3" pitchFamily="1" charset="-128"/>
                <a:cs typeface="+mn-cs"/>
                <a:sym typeface="Arial" panose="020B0604020202020204" pitchFamily="34" charset="0"/>
              </a:defRPr>
            </a:lvl1pPr>
            <a:lvl2pPr marL="457200" algn="l" rtl="0" eaLnBrk="0" fontAlgn="base" hangingPunct="0">
              <a:spcBef>
                <a:spcPct val="0"/>
              </a:spcBef>
              <a:spcAft>
                <a:spcPct val="0"/>
              </a:spcAft>
              <a:defRPr sz="2400" kern="1200">
                <a:solidFill>
                  <a:srgbClr val="000000"/>
                </a:solidFill>
                <a:latin typeface="Arial" panose="020B0604020202020204" pitchFamily="34" charset="0"/>
                <a:ea typeface="ヒラギノ角ゴ ProN W3" pitchFamily="1" charset="-128"/>
                <a:cs typeface="+mn-cs"/>
                <a:sym typeface="Arial" panose="020B0604020202020204" pitchFamily="34" charset="0"/>
              </a:defRPr>
            </a:lvl2pPr>
            <a:lvl3pPr marL="914400" algn="l" rtl="0" eaLnBrk="0" fontAlgn="base" hangingPunct="0">
              <a:spcBef>
                <a:spcPct val="0"/>
              </a:spcBef>
              <a:spcAft>
                <a:spcPct val="0"/>
              </a:spcAft>
              <a:defRPr sz="2400" kern="1200">
                <a:solidFill>
                  <a:srgbClr val="000000"/>
                </a:solidFill>
                <a:latin typeface="Arial" panose="020B0604020202020204" pitchFamily="34" charset="0"/>
                <a:ea typeface="ヒラギノ角ゴ ProN W3" pitchFamily="1" charset="-128"/>
                <a:cs typeface="+mn-cs"/>
                <a:sym typeface="Arial" panose="020B0604020202020204" pitchFamily="34" charset="0"/>
              </a:defRPr>
            </a:lvl3pPr>
            <a:lvl4pPr marL="1371600" algn="l" rtl="0" eaLnBrk="0" fontAlgn="base" hangingPunct="0">
              <a:spcBef>
                <a:spcPct val="0"/>
              </a:spcBef>
              <a:spcAft>
                <a:spcPct val="0"/>
              </a:spcAft>
              <a:defRPr sz="2400" kern="1200">
                <a:solidFill>
                  <a:srgbClr val="000000"/>
                </a:solidFill>
                <a:latin typeface="Arial" panose="020B0604020202020204" pitchFamily="34" charset="0"/>
                <a:ea typeface="ヒラギノ角ゴ ProN W3" pitchFamily="1" charset="-128"/>
                <a:cs typeface="+mn-cs"/>
                <a:sym typeface="Arial" panose="020B0604020202020204" pitchFamily="34" charset="0"/>
              </a:defRPr>
            </a:lvl4pPr>
            <a:lvl5pPr marL="1828800" algn="l" rtl="0" eaLnBrk="0" fontAlgn="base" hangingPunct="0">
              <a:spcBef>
                <a:spcPct val="0"/>
              </a:spcBef>
              <a:spcAft>
                <a:spcPct val="0"/>
              </a:spcAft>
              <a:defRPr sz="2400" kern="1200">
                <a:solidFill>
                  <a:srgbClr val="000000"/>
                </a:solidFill>
                <a:latin typeface="Arial" panose="020B0604020202020204" pitchFamily="34" charset="0"/>
                <a:ea typeface="ヒラギノ角ゴ ProN W3" pitchFamily="1" charset="-128"/>
                <a:cs typeface="+mn-cs"/>
                <a:sym typeface="Arial" panose="020B0604020202020204" pitchFamily="34" charset="0"/>
              </a:defRPr>
            </a:lvl5pPr>
            <a:lvl6pPr marL="2286000" algn="l" defTabSz="914400" rtl="0" eaLnBrk="1" latinLnBrk="0" hangingPunct="1">
              <a:defRPr sz="2400" kern="1200">
                <a:solidFill>
                  <a:srgbClr val="000000"/>
                </a:solidFill>
                <a:latin typeface="Arial" panose="020B0604020202020204" pitchFamily="34" charset="0"/>
                <a:ea typeface="ヒラギノ角ゴ ProN W3" pitchFamily="1" charset="-128"/>
                <a:cs typeface="+mn-cs"/>
                <a:sym typeface="Arial" panose="020B0604020202020204" pitchFamily="34" charset="0"/>
              </a:defRPr>
            </a:lvl6pPr>
            <a:lvl7pPr marL="2743200" algn="l" defTabSz="914400" rtl="0" eaLnBrk="1" latinLnBrk="0" hangingPunct="1">
              <a:defRPr sz="2400" kern="1200">
                <a:solidFill>
                  <a:srgbClr val="000000"/>
                </a:solidFill>
                <a:latin typeface="Arial" panose="020B0604020202020204" pitchFamily="34" charset="0"/>
                <a:ea typeface="ヒラギノ角ゴ ProN W3" pitchFamily="1" charset="-128"/>
                <a:cs typeface="+mn-cs"/>
                <a:sym typeface="Arial" panose="020B0604020202020204" pitchFamily="34" charset="0"/>
              </a:defRPr>
            </a:lvl7pPr>
            <a:lvl8pPr marL="3200400" algn="l" defTabSz="914400" rtl="0" eaLnBrk="1" latinLnBrk="0" hangingPunct="1">
              <a:defRPr sz="2400" kern="1200">
                <a:solidFill>
                  <a:srgbClr val="000000"/>
                </a:solidFill>
                <a:latin typeface="Arial" panose="020B0604020202020204" pitchFamily="34" charset="0"/>
                <a:ea typeface="ヒラギノ角ゴ ProN W3" pitchFamily="1" charset="-128"/>
                <a:cs typeface="+mn-cs"/>
                <a:sym typeface="Arial" panose="020B0604020202020204" pitchFamily="34" charset="0"/>
              </a:defRPr>
            </a:lvl8pPr>
            <a:lvl9pPr marL="3657600" algn="l" defTabSz="914400" rtl="0" eaLnBrk="1" latinLnBrk="0" hangingPunct="1">
              <a:defRPr sz="2400" kern="1200">
                <a:solidFill>
                  <a:srgbClr val="000000"/>
                </a:solidFill>
                <a:latin typeface="Arial" panose="020B0604020202020204" pitchFamily="34" charset="0"/>
                <a:ea typeface="ヒラギノ角ゴ ProN W3" pitchFamily="1" charset="-128"/>
                <a:cs typeface="+mn-cs"/>
                <a:sym typeface="Arial" panose="020B0604020202020204" pitchFamily="34" charset="0"/>
              </a:defRPr>
            </a:lvl9pPr>
          </a:lstStyle>
          <a:p>
            <a:fld id="{DF6CD61D-383B-8C4C-A586-A9FA29BEA8BE}" type="slidenum">
              <a:rPr lang="en-US" sz="1333" baseline="0" smtClean="0">
                <a:solidFill>
                  <a:srgbClr val="0070C0"/>
                </a:solidFill>
              </a:rPr>
              <a:pPr/>
              <a:t>‹#›</a:t>
            </a:fld>
            <a:endParaRPr lang="en-US" sz="1333" baseline="0" dirty="0">
              <a:solidFill>
                <a:srgbClr val="0070C0"/>
              </a:solidFill>
            </a:endParaRPr>
          </a:p>
        </p:txBody>
      </p:sp>
    </p:spTree>
    <p:extLst>
      <p:ext uri="{BB962C8B-B14F-4D97-AF65-F5344CB8AC3E}">
        <p14:creationId xmlns:p14="http://schemas.microsoft.com/office/powerpoint/2010/main" val="14847830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189" rtl="0" eaLnBrk="0" fontAlgn="base" hangingPunct="0">
        <a:spcBef>
          <a:spcPct val="0"/>
        </a:spcBef>
        <a:spcAft>
          <a:spcPct val="0"/>
        </a:spcAft>
        <a:defRPr sz="4267" b="1" kern="1200">
          <a:solidFill>
            <a:srgbClr val="0E55A2"/>
          </a:solidFill>
          <a:latin typeface="+mj-lt"/>
          <a:ea typeface="MS PGothic" panose="020B0600070205080204" pitchFamily="34" charset="-128"/>
          <a:cs typeface="ＭＳ Ｐゴシック" charset="0"/>
        </a:defRPr>
      </a:lvl1pPr>
      <a:lvl2pPr algn="ctr" defTabSz="457189"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189"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189"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189"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189"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377"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566"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754"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891" indent="-342891" algn="l" defTabSz="457189"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32" indent="-285744" algn="l" defTabSz="457189"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2971" indent="-228594" algn="l" defTabSz="457189"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3pPr>
      <a:lvl4pPr marL="1600160"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349"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5167"/>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609600" y="1600201"/>
            <a:ext cx="10972800" cy="38163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3" name="Picture 2">
            <a:extLst>
              <a:ext uri="{FF2B5EF4-FFF2-40B4-BE49-F238E27FC236}">
                <a16:creationId xmlns:a16="http://schemas.microsoft.com/office/drawing/2014/main" id="{8AE730A9-5F3C-CC48-B45D-DEF52CD6625A}"/>
              </a:ext>
            </a:extLst>
          </p:cNvPr>
          <p:cNvPicPr>
            <a:picLocks noChangeAspect="1"/>
          </p:cNvPicPr>
          <p:nvPr userDrawn="1"/>
        </p:nvPicPr>
        <p:blipFill>
          <a:blip r:embed="rId13"/>
          <a:stretch>
            <a:fillRect/>
          </a:stretch>
        </p:blipFill>
        <p:spPr>
          <a:xfrm>
            <a:off x="0" y="6451600"/>
            <a:ext cx="12192000" cy="406400"/>
          </a:xfrm>
          <a:prstGeom prst="rect">
            <a:avLst/>
          </a:prstGeom>
        </p:spPr>
      </p:pic>
      <p:sp>
        <p:nvSpPr>
          <p:cNvPr id="9" name="Slide Number Placeholder 1">
            <a:extLst>
              <a:ext uri="{FF2B5EF4-FFF2-40B4-BE49-F238E27FC236}">
                <a16:creationId xmlns:a16="http://schemas.microsoft.com/office/drawing/2014/main" id="{F344B702-9BB2-064C-B2B1-7E12F5662EEF}"/>
              </a:ext>
            </a:extLst>
          </p:cNvPr>
          <p:cNvSpPr txBox="1">
            <a:spLocks/>
          </p:cNvSpPr>
          <p:nvPr userDrawn="1"/>
        </p:nvSpPr>
        <p:spPr>
          <a:xfrm>
            <a:off x="11201667" y="8851493"/>
            <a:ext cx="1035495" cy="486833"/>
          </a:xfrm>
          <a:prstGeom prst="rect">
            <a:avLst/>
          </a:prstGeom>
        </p:spPr>
        <p:txBody>
          <a:bodyPr vert="horz" lIns="121920" tIns="60960" rIns="121920" bIns="60960" rtlCol="0" anchor="ctr"/>
          <a:lstStyle>
            <a:defPPr>
              <a:defRPr lang="en-US"/>
            </a:defPPr>
            <a:lvl1pPr algn="r" rtl="0" eaLnBrk="0" fontAlgn="base" hangingPunct="0">
              <a:spcBef>
                <a:spcPct val="0"/>
              </a:spcBef>
              <a:spcAft>
                <a:spcPct val="0"/>
              </a:spcAft>
              <a:defRPr sz="1200" b="0" kern="1200">
                <a:solidFill>
                  <a:schemeClr val="bg2"/>
                </a:solidFill>
                <a:latin typeface="Arial" panose="020B0604020202020204" pitchFamily="34" charset="0"/>
                <a:ea typeface="ヒラギノ角ゴ ProN W3" pitchFamily="1" charset="-128"/>
                <a:cs typeface="+mn-cs"/>
                <a:sym typeface="Arial" panose="020B0604020202020204" pitchFamily="34" charset="0"/>
              </a:defRPr>
            </a:lvl1pPr>
            <a:lvl2pPr marL="457200" algn="l" rtl="0" eaLnBrk="0" fontAlgn="base" hangingPunct="0">
              <a:spcBef>
                <a:spcPct val="0"/>
              </a:spcBef>
              <a:spcAft>
                <a:spcPct val="0"/>
              </a:spcAft>
              <a:defRPr sz="2400" kern="1200">
                <a:solidFill>
                  <a:srgbClr val="000000"/>
                </a:solidFill>
                <a:latin typeface="Arial" panose="020B0604020202020204" pitchFamily="34" charset="0"/>
                <a:ea typeface="ヒラギノ角ゴ ProN W3" pitchFamily="1" charset="-128"/>
                <a:cs typeface="+mn-cs"/>
                <a:sym typeface="Arial" panose="020B0604020202020204" pitchFamily="34" charset="0"/>
              </a:defRPr>
            </a:lvl2pPr>
            <a:lvl3pPr marL="914400" algn="l" rtl="0" eaLnBrk="0" fontAlgn="base" hangingPunct="0">
              <a:spcBef>
                <a:spcPct val="0"/>
              </a:spcBef>
              <a:spcAft>
                <a:spcPct val="0"/>
              </a:spcAft>
              <a:defRPr sz="2400" kern="1200">
                <a:solidFill>
                  <a:srgbClr val="000000"/>
                </a:solidFill>
                <a:latin typeface="Arial" panose="020B0604020202020204" pitchFamily="34" charset="0"/>
                <a:ea typeface="ヒラギノ角ゴ ProN W3" pitchFamily="1" charset="-128"/>
                <a:cs typeface="+mn-cs"/>
                <a:sym typeface="Arial" panose="020B0604020202020204" pitchFamily="34" charset="0"/>
              </a:defRPr>
            </a:lvl3pPr>
            <a:lvl4pPr marL="1371600" algn="l" rtl="0" eaLnBrk="0" fontAlgn="base" hangingPunct="0">
              <a:spcBef>
                <a:spcPct val="0"/>
              </a:spcBef>
              <a:spcAft>
                <a:spcPct val="0"/>
              </a:spcAft>
              <a:defRPr sz="2400" kern="1200">
                <a:solidFill>
                  <a:srgbClr val="000000"/>
                </a:solidFill>
                <a:latin typeface="Arial" panose="020B0604020202020204" pitchFamily="34" charset="0"/>
                <a:ea typeface="ヒラギノ角ゴ ProN W3" pitchFamily="1" charset="-128"/>
                <a:cs typeface="+mn-cs"/>
                <a:sym typeface="Arial" panose="020B0604020202020204" pitchFamily="34" charset="0"/>
              </a:defRPr>
            </a:lvl4pPr>
            <a:lvl5pPr marL="1828800" algn="l" rtl="0" eaLnBrk="0" fontAlgn="base" hangingPunct="0">
              <a:spcBef>
                <a:spcPct val="0"/>
              </a:spcBef>
              <a:spcAft>
                <a:spcPct val="0"/>
              </a:spcAft>
              <a:defRPr sz="2400" kern="1200">
                <a:solidFill>
                  <a:srgbClr val="000000"/>
                </a:solidFill>
                <a:latin typeface="Arial" panose="020B0604020202020204" pitchFamily="34" charset="0"/>
                <a:ea typeface="ヒラギノ角ゴ ProN W3" pitchFamily="1" charset="-128"/>
                <a:cs typeface="+mn-cs"/>
                <a:sym typeface="Arial" panose="020B0604020202020204" pitchFamily="34" charset="0"/>
              </a:defRPr>
            </a:lvl5pPr>
            <a:lvl6pPr marL="2286000" algn="l" defTabSz="914400" rtl="0" eaLnBrk="1" latinLnBrk="0" hangingPunct="1">
              <a:defRPr sz="2400" kern="1200">
                <a:solidFill>
                  <a:srgbClr val="000000"/>
                </a:solidFill>
                <a:latin typeface="Arial" panose="020B0604020202020204" pitchFamily="34" charset="0"/>
                <a:ea typeface="ヒラギノ角ゴ ProN W3" pitchFamily="1" charset="-128"/>
                <a:cs typeface="+mn-cs"/>
                <a:sym typeface="Arial" panose="020B0604020202020204" pitchFamily="34" charset="0"/>
              </a:defRPr>
            </a:lvl6pPr>
            <a:lvl7pPr marL="2743200" algn="l" defTabSz="914400" rtl="0" eaLnBrk="1" latinLnBrk="0" hangingPunct="1">
              <a:defRPr sz="2400" kern="1200">
                <a:solidFill>
                  <a:srgbClr val="000000"/>
                </a:solidFill>
                <a:latin typeface="Arial" panose="020B0604020202020204" pitchFamily="34" charset="0"/>
                <a:ea typeface="ヒラギノ角ゴ ProN W3" pitchFamily="1" charset="-128"/>
                <a:cs typeface="+mn-cs"/>
                <a:sym typeface="Arial" panose="020B0604020202020204" pitchFamily="34" charset="0"/>
              </a:defRPr>
            </a:lvl7pPr>
            <a:lvl8pPr marL="3200400" algn="l" defTabSz="914400" rtl="0" eaLnBrk="1" latinLnBrk="0" hangingPunct="1">
              <a:defRPr sz="2400" kern="1200">
                <a:solidFill>
                  <a:srgbClr val="000000"/>
                </a:solidFill>
                <a:latin typeface="Arial" panose="020B0604020202020204" pitchFamily="34" charset="0"/>
                <a:ea typeface="ヒラギノ角ゴ ProN W3" pitchFamily="1" charset="-128"/>
                <a:cs typeface="+mn-cs"/>
                <a:sym typeface="Arial" panose="020B0604020202020204" pitchFamily="34" charset="0"/>
              </a:defRPr>
            </a:lvl8pPr>
            <a:lvl9pPr marL="3657600" algn="l" defTabSz="914400" rtl="0" eaLnBrk="1" latinLnBrk="0" hangingPunct="1">
              <a:defRPr sz="2400" kern="1200">
                <a:solidFill>
                  <a:srgbClr val="000000"/>
                </a:solidFill>
                <a:latin typeface="Arial" panose="020B0604020202020204" pitchFamily="34" charset="0"/>
                <a:ea typeface="ヒラギノ角ゴ ProN W3" pitchFamily="1" charset="-128"/>
                <a:cs typeface="+mn-cs"/>
                <a:sym typeface="Arial" panose="020B0604020202020204" pitchFamily="34" charset="0"/>
              </a:defRPr>
            </a:lvl9pPr>
          </a:lstStyle>
          <a:p>
            <a:fld id="{DF6CD61D-383B-8C4C-A586-A9FA29BEA8BE}" type="slidenum">
              <a:rPr lang="en-US" sz="1600" smtClean="0"/>
              <a:pPr/>
              <a:t>‹#›</a:t>
            </a:fld>
            <a:endParaRPr lang="en-US" sz="1600" dirty="0"/>
          </a:p>
        </p:txBody>
      </p:sp>
      <p:sp>
        <p:nvSpPr>
          <p:cNvPr id="10" name="Text Placeholder 11">
            <a:extLst>
              <a:ext uri="{FF2B5EF4-FFF2-40B4-BE49-F238E27FC236}">
                <a16:creationId xmlns:a16="http://schemas.microsoft.com/office/drawing/2014/main" id="{E42CE3FD-C76F-014B-BC62-FEDB91973CFB}"/>
              </a:ext>
            </a:extLst>
          </p:cNvPr>
          <p:cNvSpPr txBox="1">
            <a:spLocks/>
          </p:cNvSpPr>
          <p:nvPr userDrawn="1"/>
        </p:nvSpPr>
        <p:spPr>
          <a:xfrm>
            <a:off x="6486114" y="6371168"/>
            <a:ext cx="4742159" cy="486833"/>
          </a:xfrm>
          <a:prstGeom prst="rect">
            <a:avLst/>
          </a:prstGeom>
        </p:spPr>
        <p:txBody>
          <a:bodyPr anchor="ctr"/>
          <a:lstStyle>
            <a:lvl1pPr marL="0" indent="0" algn="l" defTabSz="457200" rtl="0" eaLnBrk="1" latinLnBrk="0" hangingPunct="1">
              <a:lnSpc>
                <a:spcPct val="90000"/>
              </a:lnSpc>
              <a:spcBef>
                <a:spcPts val="0"/>
              </a:spcBef>
              <a:spcAft>
                <a:spcPts val="600"/>
              </a:spcAft>
              <a:buFont typeface="Wingdings" charset="2"/>
              <a:buNone/>
              <a:defRPr sz="1800" b="1" i="0" kern="1200">
                <a:solidFill>
                  <a:schemeClr val="tx1"/>
                </a:solidFill>
                <a:latin typeface="Arial"/>
                <a:ea typeface="+mn-ea"/>
                <a:cs typeface="Arial"/>
              </a:defRPr>
            </a:lvl1pPr>
            <a:lvl2pPr marL="742950" indent="-285750" algn="l" defTabSz="457200" rtl="0" eaLnBrk="1" latinLnBrk="0" hangingPunct="1">
              <a:lnSpc>
                <a:spcPct val="90000"/>
              </a:lnSpc>
              <a:spcBef>
                <a:spcPts val="0"/>
              </a:spcBef>
              <a:spcAft>
                <a:spcPts val="600"/>
              </a:spcAft>
              <a:buFont typeface="Arial"/>
              <a:buChar char="–"/>
              <a:defRPr sz="1600" b="0" i="0" kern="1200">
                <a:solidFill>
                  <a:schemeClr val="tx1"/>
                </a:solidFill>
                <a:latin typeface="Arial"/>
                <a:ea typeface="+mn-ea"/>
                <a:cs typeface="Arial"/>
              </a:defRPr>
            </a:lvl2pPr>
            <a:lvl3pPr marL="1143000" indent="-228600" algn="l" defTabSz="457200" rtl="0" eaLnBrk="1" latinLnBrk="0" hangingPunct="1">
              <a:lnSpc>
                <a:spcPct val="90000"/>
              </a:lnSpc>
              <a:spcBef>
                <a:spcPts val="0"/>
              </a:spcBef>
              <a:spcAft>
                <a:spcPts val="600"/>
              </a:spcAft>
              <a:buFont typeface="Arial"/>
              <a:buChar char="•"/>
              <a:defRPr sz="1400" b="0" i="0" kern="1200">
                <a:solidFill>
                  <a:schemeClr val="tx1"/>
                </a:solidFill>
                <a:latin typeface="Arial"/>
                <a:ea typeface="+mn-ea"/>
                <a:cs typeface="Arial"/>
              </a:defRPr>
            </a:lvl3pPr>
            <a:lvl4pPr marL="1600200" indent="-228600" algn="l" defTabSz="457200" rtl="0" eaLnBrk="1" latinLnBrk="0" hangingPunct="1">
              <a:lnSpc>
                <a:spcPct val="90000"/>
              </a:lnSpc>
              <a:spcBef>
                <a:spcPts val="0"/>
              </a:spcBef>
              <a:spcAft>
                <a:spcPts val="600"/>
              </a:spcAft>
              <a:buFont typeface="Arial"/>
              <a:buChar char="–"/>
              <a:defRPr sz="1200" b="0" i="0" kern="1200">
                <a:solidFill>
                  <a:schemeClr val="tx1"/>
                </a:solidFill>
                <a:latin typeface="Arial"/>
                <a:ea typeface="+mn-ea"/>
                <a:cs typeface="Arial"/>
              </a:defRPr>
            </a:lvl4pPr>
            <a:lvl5pPr marL="2057400" indent="-228600" algn="l" defTabSz="457200" rtl="0" eaLnBrk="1" latinLnBrk="0" hangingPunct="1">
              <a:lnSpc>
                <a:spcPct val="90000"/>
              </a:lnSpc>
              <a:spcBef>
                <a:spcPts val="0"/>
              </a:spcBef>
              <a:spcAft>
                <a:spcPts val="600"/>
              </a:spcAft>
              <a:buFont typeface="Arial"/>
              <a:buChar char="»"/>
              <a:defRPr sz="1200" b="0" i="1"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333" b="0" baseline="0" dirty="0" err="1">
                <a:solidFill>
                  <a:srgbClr val="BEB6AF"/>
                </a:solidFill>
              </a:rPr>
              <a:t>ucpath.ucanr.edu</a:t>
            </a:r>
            <a:r>
              <a:rPr lang="en-US" sz="1333" b="0" baseline="0" dirty="0">
                <a:solidFill>
                  <a:srgbClr val="BEB6AF"/>
                </a:solidFill>
              </a:rPr>
              <a:t>/</a:t>
            </a:r>
            <a:endParaRPr lang="en-US" sz="1333" b="0" baseline="0" dirty="0">
              <a:solidFill>
                <a:schemeClr val="tx1"/>
              </a:solidFill>
            </a:endParaRPr>
          </a:p>
        </p:txBody>
      </p:sp>
      <p:sp>
        <p:nvSpPr>
          <p:cNvPr id="11" name="Slide Number Placeholder 1">
            <a:extLst>
              <a:ext uri="{FF2B5EF4-FFF2-40B4-BE49-F238E27FC236}">
                <a16:creationId xmlns:a16="http://schemas.microsoft.com/office/drawing/2014/main" id="{0D119A42-4787-1843-9710-14A9AB10F11F}"/>
              </a:ext>
            </a:extLst>
          </p:cNvPr>
          <p:cNvSpPr txBox="1">
            <a:spLocks/>
          </p:cNvSpPr>
          <p:nvPr userDrawn="1"/>
        </p:nvSpPr>
        <p:spPr>
          <a:xfrm>
            <a:off x="11054906" y="6371168"/>
            <a:ext cx="1035495" cy="486833"/>
          </a:xfrm>
          <a:prstGeom prst="rect">
            <a:avLst/>
          </a:prstGeom>
        </p:spPr>
        <p:txBody>
          <a:bodyPr vert="horz" lIns="121920" tIns="60960" rIns="121920" bIns="60960" rtlCol="0" anchor="ctr"/>
          <a:lstStyle>
            <a:defPPr>
              <a:defRPr lang="en-US"/>
            </a:defPPr>
            <a:lvl1pPr algn="r" rtl="0" eaLnBrk="0" fontAlgn="base" hangingPunct="0">
              <a:spcBef>
                <a:spcPct val="0"/>
              </a:spcBef>
              <a:spcAft>
                <a:spcPct val="0"/>
              </a:spcAft>
              <a:defRPr sz="1200" b="0" kern="1200">
                <a:solidFill>
                  <a:schemeClr val="bg2"/>
                </a:solidFill>
                <a:latin typeface="Arial" panose="020B0604020202020204" pitchFamily="34" charset="0"/>
                <a:ea typeface="ヒラギノ角ゴ ProN W3" pitchFamily="1" charset="-128"/>
                <a:cs typeface="+mn-cs"/>
                <a:sym typeface="Arial" panose="020B0604020202020204" pitchFamily="34" charset="0"/>
              </a:defRPr>
            </a:lvl1pPr>
            <a:lvl2pPr marL="457200" algn="l" rtl="0" eaLnBrk="0" fontAlgn="base" hangingPunct="0">
              <a:spcBef>
                <a:spcPct val="0"/>
              </a:spcBef>
              <a:spcAft>
                <a:spcPct val="0"/>
              </a:spcAft>
              <a:defRPr sz="2400" kern="1200">
                <a:solidFill>
                  <a:srgbClr val="000000"/>
                </a:solidFill>
                <a:latin typeface="Arial" panose="020B0604020202020204" pitchFamily="34" charset="0"/>
                <a:ea typeface="ヒラギノ角ゴ ProN W3" pitchFamily="1" charset="-128"/>
                <a:cs typeface="+mn-cs"/>
                <a:sym typeface="Arial" panose="020B0604020202020204" pitchFamily="34" charset="0"/>
              </a:defRPr>
            </a:lvl2pPr>
            <a:lvl3pPr marL="914400" algn="l" rtl="0" eaLnBrk="0" fontAlgn="base" hangingPunct="0">
              <a:spcBef>
                <a:spcPct val="0"/>
              </a:spcBef>
              <a:spcAft>
                <a:spcPct val="0"/>
              </a:spcAft>
              <a:defRPr sz="2400" kern="1200">
                <a:solidFill>
                  <a:srgbClr val="000000"/>
                </a:solidFill>
                <a:latin typeface="Arial" panose="020B0604020202020204" pitchFamily="34" charset="0"/>
                <a:ea typeface="ヒラギノ角ゴ ProN W3" pitchFamily="1" charset="-128"/>
                <a:cs typeface="+mn-cs"/>
                <a:sym typeface="Arial" panose="020B0604020202020204" pitchFamily="34" charset="0"/>
              </a:defRPr>
            </a:lvl3pPr>
            <a:lvl4pPr marL="1371600" algn="l" rtl="0" eaLnBrk="0" fontAlgn="base" hangingPunct="0">
              <a:spcBef>
                <a:spcPct val="0"/>
              </a:spcBef>
              <a:spcAft>
                <a:spcPct val="0"/>
              </a:spcAft>
              <a:defRPr sz="2400" kern="1200">
                <a:solidFill>
                  <a:srgbClr val="000000"/>
                </a:solidFill>
                <a:latin typeface="Arial" panose="020B0604020202020204" pitchFamily="34" charset="0"/>
                <a:ea typeface="ヒラギノ角ゴ ProN W3" pitchFamily="1" charset="-128"/>
                <a:cs typeface="+mn-cs"/>
                <a:sym typeface="Arial" panose="020B0604020202020204" pitchFamily="34" charset="0"/>
              </a:defRPr>
            </a:lvl4pPr>
            <a:lvl5pPr marL="1828800" algn="l" rtl="0" eaLnBrk="0" fontAlgn="base" hangingPunct="0">
              <a:spcBef>
                <a:spcPct val="0"/>
              </a:spcBef>
              <a:spcAft>
                <a:spcPct val="0"/>
              </a:spcAft>
              <a:defRPr sz="2400" kern="1200">
                <a:solidFill>
                  <a:srgbClr val="000000"/>
                </a:solidFill>
                <a:latin typeface="Arial" panose="020B0604020202020204" pitchFamily="34" charset="0"/>
                <a:ea typeface="ヒラギノ角ゴ ProN W3" pitchFamily="1" charset="-128"/>
                <a:cs typeface="+mn-cs"/>
                <a:sym typeface="Arial" panose="020B0604020202020204" pitchFamily="34" charset="0"/>
              </a:defRPr>
            </a:lvl5pPr>
            <a:lvl6pPr marL="2286000" algn="l" defTabSz="914400" rtl="0" eaLnBrk="1" latinLnBrk="0" hangingPunct="1">
              <a:defRPr sz="2400" kern="1200">
                <a:solidFill>
                  <a:srgbClr val="000000"/>
                </a:solidFill>
                <a:latin typeface="Arial" panose="020B0604020202020204" pitchFamily="34" charset="0"/>
                <a:ea typeface="ヒラギノ角ゴ ProN W3" pitchFamily="1" charset="-128"/>
                <a:cs typeface="+mn-cs"/>
                <a:sym typeface="Arial" panose="020B0604020202020204" pitchFamily="34" charset="0"/>
              </a:defRPr>
            </a:lvl6pPr>
            <a:lvl7pPr marL="2743200" algn="l" defTabSz="914400" rtl="0" eaLnBrk="1" latinLnBrk="0" hangingPunct="1">
              <a:defRPr sz="2400" kern="1200">
                <a:solidFill>
                  <a:srgbClr val="000000"/>
                </a:solidFill>
                <a:latin typeface="Arial" panose="020B0604020202020204" pitchFamily="34" charset="0"/>
                <a:ea typeface="ヒラギノ角ゴ ProN W3" pitchFamily="1" charset="-128"/>
                <a:cs typeface="+mn-cs"/>
                <a:sym typeface="Arial" panose="020B0604020202020204" pitchFamily="34" charset="0"/>
              </a:defRPr>
            </a:lvl7pPr>
            <a:lvl8pPr marL="3200400" algn="l" defTabSz="914400" rtl="0" eaLnBrk="1" latinLnBrk="0" hangingPunct="1">
              <a:defRPr sz="2400" kern="1200">
                <a:solidFill>
                  <a:srgbClr val="000000"/>
                </a:solidFill>
                <a:latin typeface="Arial" panose="020B0604020202020204" pitchFamily="34" charset="0"/>
                <a:ea typeface="ヒラギノ角ゴ ProN W3" pitchFamily="1" charset="-128"/>
                <a:cs typeface="+mn-cs"/>
                <a:sym typeface="Arial" panose="020B0604020202020204" pitchFamily="34" charset="0"/>
              </a:defRPr>
            </a:lvl8pPr>
            <a:lvl9pPr marL="3657600" algn="l" defTabSz="914400" rtl="0" eaLnBrk="1" latinLnBrk="0" hangingPunct="1">
              <a:defRPr sz="2400" kern="1200">
                <a:solidFill>
                  <a:srgbClr val="000000"/>
                </a:solidFill>
                <a:latin typeface="Arial" panose="020B0604020202020204" pitchFamily="34" charset="0"/>
                <a:ea typeface="ヒラギノ角ゴ ProN W3" pitchFamily="1" charset="-128"/>
                <a:cs typeface="+mn-cs"/>
                <a:sym typeface="Arial" panose="020B0604020202020204" pitchFamily="34" charset="0"/>
              </a:defRPr>
            </a:lvl9pPr>
          </a:lstStyle>
          <a:p>
            <a:fld id="{DF6CD61D-383B-8C4C-A586-A9FA29BEA8BE}" type="slidenum">
              <a:rPr lang="en-US" sz="1333" baseline="0" smtClean="0">
                <a:solidFill>
                  <a:srgbClr val="0070C0"/>
                </a:solidFill>
              </a:rPr>
              <a:pPr/>
              <a:t>‹#›</a:t>
            </a:fld>
            <a:endParaRPr lang="en-US" sz="1333" baseline="0" dirty="0">
              <a:solidFill>
                <a:srgbClr val="0070C0"/>
              </a:solidFill>
            </a:endParaRPr>
          </a:p>
        </p:txBody>
      </p:sp>
    </p:spTree>
    <p:extLst>
      <p:ext uri="{BB962C8B-B14F-4D97-AF65-F5344CB8AC3E}">
        <p14:creationId xmlns:p14="http://schemas.microsoft.com/office/powerpoint/2010/main" val="3383827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189" rtl="0" eaLnBrk="0" fontAlgn="base" hangingPunct="0">
        <a:spcBef>
          <a:spcPct val="0"/>
        </a:spcBef>
        <a:spcAft>
          <a:spcPct val="0"/>
        </a:spcAft>
        <a:defRPr sz="4267" b="1" kern="1200">
          <a:solidFill>
            <a:srgbClr val="0E55A2"/>
          </a:solidFill>
          <a:latin typeface="+mj-lt"/>
          <a:ea typeface="MS PGothic" panose="020B0600070205080204" pitchFamily="34" charset="-128"/>
          <a:cs typeface="ＭＳ Ｐゴシック" charset="0"/>
        </a:defRPr>
      </a:lvl1pPr>
      <a:lvl2pPr algn="ctr" defTabSz="457189"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189"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189"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189"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189"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377"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566"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754"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891" indent="-342891" algn="l" defTabSz="457189"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32" indent="-285744" algn="l" defTabSz="457189"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2971" indent="-228594" algn="l" defTabSz="457189"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3pPr>
      <a:lvl4pPr marL="1600160"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349"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flipV="1">
            <a:off x="3610719" y="6155766"/>
            <a:ext cx="8601203" cy="182880"/>
          </a:xfrm>
          <a:prstGeom prst="rect">
            <a:avLst/>
          </a:prstGeom>
          <a:solidFill>
            <a:srgbClr val="0055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dirty="0">
              <a:solidFill>
                <a:prstClr val="white"/>
              </a:solidFill>
            </a:endParaRPr>
          </a:p>
        </p:txBody>
      </p:sp>
      <p:sp>
        <p:nvSpPr>
          <p:cNvPr id="3" name="Text Placeholder 2"/>
          <p:cNvSpPr>
            <a:spLocks noGrp="1"/>
          </p:cNvSpPr>
          <p:nvPr>
            <p:ph type="body" idx="1"/>
          </p:nvPr>
        </p:nvSpPr>
        <p:spPr>
          <a:xfrm>
            <a:off x="174305" y="698501"/>
            <a:ext cx="11827827" cy="52675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p:cNvSpPr>
            <a:spLocks noGrp="1"/>
          </p:cNvSpPr>
          <p:nvPr>
            <p:ph type="sldNum" sz="quarter" idx="4"/>
          </p:nvPr>
        </p:nvSpPr>
        <p:spPr>
          <a:xfrm>
            <a:off x="9189163" y="6389970"/>
            <a:ext cx="2844800" cy="365125"/>
          </a:xfrm>
          <a:prstGeom prst="rect">
            <a:avLst/>
          </a:prstGeom>
        </p:spPr>
        <p:txBody>
          <a:bodyPr vert="horz" lIns="91440" tIns="45720" rIns="91440" bIns="45720" rtlCol="0" anchor="ctr"/>
          <a:lstStyle>
            <a:lvl1pPr algn="r">
              <a:defRPr sz="1200" b="0">
                <a:solidFill>
                  <a:schemeClr val="bg2"/>
                </a:solidFill>
              </a:defRPr>
            </a:lvl1pPr>
          </a:lstStyle>
          <a:p>
            <a:pPr defTabSz="457200"/>
            <a:fld id="{DF6CD61D-383B-8C4C-A586-A9FA29BEA8BE}" type="slidenum">
              <a:rPr lang="en-US" smtClean="0">
                <a:solidFill>
                  <a:srgbClr val="005581"/>
                </a:solidFill>
              </a:rPr>
              <a:pPr defTabSz="457200"/>
              <a:t>‹#›</a:t>
            </a:fld>
            <a:endParaRPr lang="en-US" dirty="0">
              <a:solidFill>
                <a:srgbClr val="005581"/>
              </a:solidFill>
            </a:endParaRPr>
          </a:p>
        </p:txBody>
      </p:sp>
      <p:sp>
        <p:nvSpPr>
          <p:cNvPr id="8" name="Rectangle 7"/>
          <p:cNvSpPr/>
          <p:nvPr/>
        </p:nvSpPr>
        <p:spPr>
          <a:xfrm flipV="1">
            <a:off x="1" y="6155766"/>
            <a:ext cx="3511853" cy="18288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7" name="Rectangle 6"/>
          <p:cNvSpPr/>
          <p:nvPr/>
        </p:nvSpPr>
        <p:spPr>
          <a:xfrm flipV="1">
            <a:off x="1" y="6155766"/>
            <a:ext cx="3511853" cy="18288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0" name="Rectangle 9"/>
          <p:cNvSpPr/>
          <p:nvPr/>
        </p:nvSpPr>
        <p:spPr>
          <a:xfrm flipV="1">
            <a:off x="1" y="6155766"/>
            <a:ext cx="3511853" cy="18288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1" name="Rectangle 10"/>
          <p:cNvSpPr/>
          <p:nvPr/>
        </p:nvSpPr>
        <p:spPr>
          <a:xfrm flipV="1">
            <a:off x="1" y="6155766"/>
            <a:ext cx="3511853" cy="18288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2" name="Rectangle 11"/>
          <p:cNvSpPr/>
          <p:nvPr/>
        </p:nvSpPr>
        <p:spPr>
          <a:xfrm flipV="1">
            <a:off x="1" y="6155766"/>
            <a:ext cx="3511853" cy="18288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3" name="Rectangle 12"/>
          <p:cNvSpPr/>
          <p:nvPr/>
        </p:nvSpPr>
        <p:spPr>
          <a:xfrm flipV="1">
            <a:off x="1" y="6155766"/>
            <a:ext cx="3511853" cy="18288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4" name="Rectangle 13"/>
          <p:cNvSpPr/>
          <p:nvPr/>
        </p:nvSpPr>
        <p:spPr>
          <a:xfrm flipV="1">
            <a:off x="1" y="6155766"/>
            <a:ext cx="3511853" cy="18288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5" name="Rectangle 14"/>
          <p:cNvSpPr/>
          <p:nvPr userDrawn="1"/>
        </p:nvSpPr>
        <p:spPr>
          <a:xfrm flipV="1">
            <a:off x="1" y="6155766"/>
            <a:ext cx="3511853" cy="18288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4" name="QptDraftNote_ID_4"/>
          <p:cNvSpPr txBox="1"/>
          <p:nvPr userDrawn="1">
            <p:custDataLst>
              <p:tags r:id="rId48"/>
            </p:custDataLst>
          </p:nvPr>
        </p:nvSpPr>
        <p:spPr bwMode="gray">
          <a:xfrm>
            <a:off x="239185" y="88900"/>
            <a:ext cx="5582708" cy="184666"/>
          </a:xfrm>
          <a:prstGeom prst="rect">
            <a:avLst/>
          </a:prstGeom>
        </p:spPr>
        <p:txBody>
          <a:bodyPr vert="horz" wrap="square" lIns="0" tIns="0" rIns="0" bIns="0" rtlCol="0" anchor="t">
            <a:spAutoFit/>
          </a:bodyPr>
          <a:lstStyle>
            <a:lvl1pPr marL="342900" lvl="0" indent="-342900">
              <a:lnSpc>
                <a:spcPct val="100000"/>
              </a:lnSpc>
              <a:spcBef>
                <a:spcPts val="0"/>
              </a:spcBef>
              <a:spcAft>
                <a:spcPts val="1200"/>
              </a:spcAft>
              <a:buFont typeface="Wingdings" charset="2"/>
              <a:buChar char="§"/>
              <a:defRPr sz="2000" b="0" i="0">
                <a:solidFill>
                  <a:srgbClr val="000000"/>
                </a:solidFill>
                <a:latin typeface="Arial"/>
                <a:cs typeface="Arial"/>
              </a:defRPr>
            </a:lvl1pPr>
            <a:lvl2pPr marL="742950" lvl="1" indent="-285750">
              <a:lnSpc>
                <a:spcPct val="100000"/>
              </a:lnSpc>
              <a:spcBef>
                <a:spcPts val="0"/>
              </a:spcBef>
              <a:spcAft>
                <a:spcPts val="1200"/>
              </a:spcAft>
              <a:buFont typeface="Arial"/>
              <a:buChar char="–"/>
              <a:defRPr sz="1600" b="0" i="0">
                <a:solidFill>
                  <a:srgbClr val="000000"/>
                </a:solidFill>
                <a:latin typeface="Arial"/>
                <a:cs typeface="Arial"/>
              </a:defRPr>
            </a:lvl2pPr>
            <a:lvl3pPr marL="1143000" lvl="2" indent="-228600">
              <a:lnSpc>
                <a:spcPct val="100000"/>
              </a:lnSpc>
              <a:spcBef>
                <a:spcPts val="0"/>
              </a:spcBef>
              <a:spcAft>
                <a:spcPts val="1200"/>
              </a:spcAft>
              <a:buFont typeface="Arial"/>
              <a:buChar char="•"/>
              <a:defRPr sz="1400" b="0" i="0">
                <a:solidFill>
                  <a:srgbClr val="000000"/>
                </a:solidFill>
                <a:latin typeface="Arial"/>
                <a:cs typeface="Arial"/>
              </a:defRPr>
            </a:lvl3pPr>
            <a:lvl4pPr marL="1600200" lvl="3" indent="-228600">
              <a:lnSpc>
                <a:spcPct val="100000"/>
              </a:lnSpc>
              <a:spcBef>
                <a:spcPts val="0"/>
              </a:spcBef>
              <a:spcAft>
                <a:spcPts val="1200"/>
              </a:spcAft>
              <a:buFont typeface="Arial"/>
              <a:buChar char="–"/>
              <a:defRPr sz="1200" b="0" i="0">
                <a:solidFill>
                  <a:srgbClr val="666666"/>
                </a:solidFill>
                <a:latin typeface="Arial"/>
                <a:cs typeface="Arial"/>
              </a:defRPr>
            </a:lvl4pPr>
            <a:lvl5pPr marL="2057400" lvl="4" indent="-228600">
              <a:lnSpc>
                <a:spcPct val="100000"/>
              </a:lnSpc>
              <a:spcBef>
                <a:spcPts val="0"/>
              </a:spcBef>
              <a:spcAft>
                <a:spcPts val="1200"/>
              </a:spcAft>
              <a:buFont typeface="Arial"/>
              <a:buChar char="»"/>
              <a:defRPr sz="1200" b="0" i="0">
                <a:solidFill>
                  <a:srgbClr val="666666"/>
                </a:solidFill>
                <a:latin typeface="Arial"/>
                <a:cs typeface="Aria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defTabSz="457200">
              <a:spcBef>
                <a:spcPct val="0"/>
              </a:spcBef>
              <a:spcAft>
                <a:spcPct val="0"/>
              </a:spcAft>
              <a:buFont typeface="Wingdings" charset="2"/>
              <a:buNone/>
            </a:pPr>
            <a:r>
              <a:rPr lang="en-US" sz="1200" b="1" i="1" dirty="0">
                <a:solidFill>
                  <a:srgbClr val="FFFFFF"/>
                </a:solidFill>
              </a:rPr>
              <a:t>Draft – for discussion purposes only</a:t>
            </a:r>
          </a:p>
        </p:txBody>
      </p:sp>
      <p:sp>
        <p:nvSpPr>
          <p:cNvPr id="6" name="AcnRoadmap_ID_6" hidden="1"/>
          <p:cNvSpPr txBox="1"/>
          <p:nvPr userDrawn="1">
            <p:custDataLst>
              <p:tags r:id="rId49"/>
            </p:custDataLst>
          </p:nvPr>
        </p:nvSpPr>
        <p:spPr bwMode="gray">
          <a:xfrm>
            <a:off x="6363759" y="88900"/>
            <a:ext cx="5582708" cy="184666"/>
          </a:xfrm>
          <a:prstGeom prst="rect">
            <a:avLst/>
          </a:prstGeom>
        </p:spPr>
        <p:txBody>
          <a:bodyPr vert="horz" wrap="square" lIns="0" tIns="0" rIns="0" bIns="0" rtlCol="0" anchor="t">
            <a:spAutoFit/>
          </a:bodyPr>
          <a:lstStyle>
            <a:lvl1pPr marL="342900" lvl="0" indent="-342900">
              <a:lnSpc>
                <a:spcPct val="100000"/>
              </a:lnSpc>
              <a:spcBef>
                <a:spcPts val="0"/>
              </a:spcBef>
              <a:spcAft>
                <a:spcPts val="1200"/>
              </a:spcAft>
              <a:buFont typeface="Wingdings" charset="2"/>
              <a:buChar char="§"/>
              <a:defRPr sz="2000" b="0" i="0">
                <a:solidFill>
                  <a:srgbClr val="000000"/>
                </a:solidFill>
                <a:latin typeface="Arial"/>
                <a:cs typeface="Arial"/>
              </a:defRPr>
            </a:lvl1pPr>
            <a:lvl2pPr marL="742950" lvl="1" indent="-285750">
              <a:lnSpc>
                <a:spcPct val="100000"/>
              </a:lnSpc>
              <a:spcBef>
                <a:spcPts val="0"/>
              </a:spcBef>
              <a:spcAft>
                <a:spcPts val="1200"/>
              </a:spcAft>
              <a:buFont typeface="Arial"/>
              <a:buChar char="–"/>
              <a:defRPr sz="1600" b="0" i="0">
                <a:solidFill>
                  <a:srgbClr val="000000"/>
                </a:solidFill>
                <a:latin typeface="Arial"/>
                <a:cs typeface="Arial"/>
              </a:defRPr>
            </a:lvl2pPr>
            <a:lvl3pPr marL="1143000" lvl="2" indent="-228600">
              <a:lnSpc>
                <a:spcPct val="100000"/>
              </a:lnSpc>
              <a:spcBef>
                <a:spcPts val="0"/>
              </a:spcBef>
              <a:spcAft>
                <a:spcPts val="1200"/>
              </a:spcAft>
              <a:buFont typeface="Arial"/>
              <a:buChar char="•"/>
              <a:defRPr sz="1400" b="0" i="0">
                <a:solidFill>
                  <a:srgbClr val="000000"/>
                </a:solidFill>
                <a:latin typeface="Arial"/>
                <a:cs typeface="Arial"/>
              </a:defRPr>
            </a:lvl3pPr>
            <a:lvl4pPr marL="1600200" lvl="3" indent="-228600">
              <a:lnSpc>
                <a:spcPct val="100000"/>
              </a:lnSpc>
              <a:spcBef>
                <a:spcPts val="0"/>
              </a:spcBef>
              <a:spcAft>
                <a:spcPts val="1200"/>
              </a:spcAft>
              <a:buFont typeface="Arial"/>
              <a:buChar char="–"/>
              <a:defRPr sz="1200" b="0" i="0">
                <a:solidFill>
                  <a:srgbClr val="666666"/>
                </a:solidFill>
                <a:latin typeface="Arial"/>
                <a:cs typeface="Arial"/>
              </a:defRPr>
            </a:lvl4pPr>
            <a:lvl5pPr marL="2057400" lvl="4" indent="-228600">
              <a:lnSpc>
                <a:spcPct val="100000"/>
              </a:lnSpc>
              <a:spcBef>
                <a:spcPts val="0"/>
              </a:spcBef>
              <a:spcAft>
                <a:spcPts val="1200"/>
              </a:spcAft>
              <a:buFont typeface="Arial"/>
              <a:buChar char="»"/>
              <a:defRPr sz="1200" b="0" i="0">
                <a:solidFill>
                  <a:srgbClr val="666666"/>
                </a:solidFill>
                <a:latin typeface="Arial"/>
                <a:cs typeface="Aria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gn="r" defTabSz="457200">
              <a:spcBef>
                <a:spcPct val="0"/>
              </a:spcBef>
              <a:spcAft>
                <a:spcPct val="0"/>
              </a:spcAft>
              <a:buFont typeface="Wingdings" charset="2"/>
              <a:buNone/>
            </a:pPr>
            <a:r>
              <a:rPr lang="en-US" sz="1200" b="1" i="1" dirty="0">
                <a:solidFill>
                  <a:srgbClr val="FFFFFF"/>
                </a:solidFill>
              </a:rPr>
              <a:t>Roadmap</a:t>
            </a:r>
          </a:p>
        </p:txBody>
      </p:sp>
      <p:sp>
        <p:nvSpPr>
          <p:cNvPr id="18" name="AcnSubjectTitle_ID_18" hidden="1"/>
          <p:cNvSpPr txBox="1"/>
          <p:nvPr userDrawn="1">
            <p:custDataLst>
              <p:tags r:id="rId50"/>
            </p:custDataLst>
          </p:nvPr>
        </p:nvSpPr>
        <p:spPr bwMode="gray">
          <a:xfrm>
            <a:off x="239184" y="1420814"/>
            <a:ext cx="9313333" cy="246221"/>
          </a:xfrm>
          <a:prstGeom prst="rect">
            <a:avLst/>
          </a:prstGeom>
        </p:spPr>
        <p:txBody>
          <a:bodyPr vert="horz" wrap="square" lIns="0" tIns="0" rIns="0" bIns="0" rtlCol="0" anchor="t">
            <a:spAutoFit/>
          </a:bodyPr>
          <a:lstStyle>
            <a:lvl1pPr marL="342900" lvl="0" indent="-342900">
              <a:lnSpc>
                <a:spcPct val="100000"/>
              </a:lnSpc>
              <a:spcBef>
                <a:spcPts val="0"/>
              </a:spcBef>
              <a:spcAft>
                <a:spcPts val="1200"/>
              </a:spcAft>
              <a:buFont typeface="Wingdings" charset="2"/>
              <a:buChar char="§"/>
              <a:defRPr sz="2000" b="0" i="0">
                <a:solidFill>
                  <a:srgbClr val="000000"/>
                </a:solidFill>
                <a:latin typeface="Arial"/>
                <a:cs typeface="Arial"/>
              </a:defRPr>
            </a:lvl1pPr>
            <a:lvl2pPr marL="742950" lvl="1" indent="-285750">
              <a:lnSpc>
                <a:spcPct val="100000"/>
              </a:lnSpc>
              <a:spcBef>
                <a:spcPts val="0"/>
              </a:spcBef>
              <a:spcAft>
                <a:spcPts val="1200"/>
              </a:spcAft>
              <a:buFont typeface="Arial"/>
              <a:buChar char="–"/>
              <a:defRPr sz="1600" b="0" i="0">
                <a:solidFill>
                  <a:srgbClr val="000000"/>
                </a:solidFill>
                <a:latin typeface="Arial"/>
                <a:cs typeface="Arial"/>
              </a:defRPr>
            </a:lvl2pPr>
            <a:lvl3pPr marL="1143000" lvl="2" indent="-228600">
              <a:lnSpc>
                <a:spcPct val="100000"/>
              </a:lnSpc>
              <a:spcBef>
                <a:spcPts val="0"/>
              </a:spcBef>
              <a:spcAft>
                <a:spcPts val="1200"/>
              </a:spcAft>
              <a:buFont typeface="Arial"/>
              <a:buChar char="•"/>
              <a:defRPr sz="1400" b="0" i="0">
                <a:solidFill>
                  <a:srgbClr val="000000"/>
                </a:solidFill>
                <a:latin typeface="Arial"/>
                <a:cs typeface="Arial"/>
              </a:defRPr>
            </a:lvl3pPr>
            <a:lvl4pPr marL="1600200" lvl="3" indent="-228600">
              <a:lnSpc>
                <a:spcPct val="100000"/>
              </a:lnSpc>
              <a:spcBef>
                <a:spcPts val="0"/>
              </a:spcBef>
              <a:spcAft>
                <a:spcPts val="1200"/>
              </a:spcAft>
              <a:buFont typeface="Arial"/>
              <a:buChar char="–"/>
              <a:defRPr sz="1200" b="0" i="0">
                <a:solidFill>
                  <a:srgbClr val="666666"/>
                </a:solidFill>
                <a:latin typeface="Arial"/>
                <a:cs typeface="Arial"/>
              </a:defRPr>
            </a:lvl4pPr>
            <a:lvl5pPr marL="2057400" lvl="4" indent="-228600">
              <a:lnSpc>
                <a:spcPct val="100000"/>
              </a:lnSpc>
              <a:spcBef>
                <a:spcPts val="0"/>
              </a:spcBef>
              <a:spcAft>
                <a:spcPts val="1200"/>
              </a:spcAft>
              <a:buFont typeface="Arial"/>
              <a:buChar char="»"/>
              <a:defRPr sz="1200" b="0" i="0">
                <a:solidFill>
                  <a:srgbClr val="666666"/>
                </a:solidFill>
                <a:latin typeface="Arial"/>
                <a:cs typeface="Aria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defTabSz="457200">
              <a:spcBef>
                <a:spcPct val="0"/>
              </a:spcBef>
              <a:spcAft>
                <a:spcPct val="0"/>
              </a:spcAft>
              <a:buFont typeface="Wingdings" charset="2"/>
              <a:buNone/>
            </a:pPr>
            <a:r>
              <a:rPr lang="en-US" sz="1600" b="1" dirty="0">
                <a:solidFill>
                  <a:prstClr val="white"/>
                </a:solidFill>
              </a:rPr>
              <a:t>Subject Title</a:t>
            </a:r>
          </a:p>
        </p:txBody>
      </p:sp>
      <p:sp>
        <p:nvSpPr>
          <p:cNvPr id="19" name="AcnFootnote_ID_19" hidden="1"/>
          <p:cNvSpPr txBox="1"/>
          <p:nvPr userDrawn="1">
            <p:custDataLst>
              <p:tags r:id="rId51"/>
            </p:custDataLst>
          </p:nvPr>
        </p:nvSpPr>
        <p:spPr bwMode="gray">
          <a:xfrm>
            <a:off x="239185" y="6254750"/>
            <a:ext cx="11707284" cy="338554"/>
          </a:xfrm>
          <a:prstGeom prst="rect">
            <a:avLst/>
          </a:prstGeom>
        </p:spPr>
        <p:txBody>
          <a:bodyPr vert="horz" wrap="square" lIns="0" tIns="0" rIns="0" bIns="0" rtlCol="0" anchor="b">
            <a:spAutoFit/>
          </a:bodyPr>
          <a:lstStyle>
            <a:lvl1pPr marL="342900" lvl="0" indent="-342900">
              <a:lnSpc>
                <a:spcPct val="100000"/>
              </a:lnSpc>
              <a:spcBef>
                <a:spcPts val="0"/>
              </a:spcBef>
              <a:spcAft>
                <a:spcPts val="1200"/>
              </a:spcAft>
              <a:buFont typeface="Wingdings" charset="2"/>
              <a:buChar char="§"/>
              <a:defRPr sz="2000" b="0" i="0">
                <a:solidFill>
                  <a:srgbClr val="000000"/>
                </a:solidFill>
                <a:latin typeface="Arial"/>
                <a:cs typeface="Arial"/>
              </a:defRPr>
            </a:lvl1pPr>
            <a:lvl2pPr marL="742950" lvl="1" indent="-285750">
              <a:lnSpc>
                <a:spcPct val="100000"/>
              </a:lnSpc>
              <a:spcBef>
                <a:spcPts val="0"/>
              </a:spcBef>
              <a:spcAft>
                <a:spcPts val="1200"/>
              </a:spcAft>
              <a:buFont typeface="Arial"/>
              <a:buChar char="–"/>
              <a:defRPr sz="1600" b="0" i="0">
                <a:solidFill>
                  <a:srgbClr val="000000"/>
                </a:solidFill>
                <a:latin typeface="Arial"/>
                <a:cs typeface="Arial"/>
              </a:defRPr>
            </a:lvl2pPr>
            <a:lvl3pPr marL="1143000" lvl="2" indent="-228600">
              <a:lnSpc>
                <a:spcPct val="100000"/>
              </a:lnSpc>
              <a:spcBef>
                <a:spcPts val="0"/>
              </a:spcBef>
              <a:spcAft>
                <a:spcPts val="1200"/>
              </a:spcAft>
              <a:buFont typeface="Arial"/>
              <a:buChar char="•"/>
              <a:defRPr sz="1400" b="0" i="0">
                <a:solidFill>
                  <a:srgbClr val="000000"/>
                </a:solidFill>
                <a:latin typeface="Arial"/>
                <a:cs typeface="Arial"/>
              </a:defRPr>
            </a:lvl3pPr>
            <a:lvl4pPr marL="1600200" lvl="3" indent="-228600">
              <a:lnSpc>
                <a:spcPct val="100000"/>
              </a:lnSpc>
              <a:spcBef>
                <a:spcPts val="0"/>
              </a:spcBef>
              <a:spcAft>
                <a:spcPts val="1200"/>
              </a:spcAft>
              <a:buFont typeface="Arial"/>
              <a:buChar char="–"/>
              <a:defRPr sz="1200" b="0" i="0">
                <a:solidFill>
                  <a:srgbClr val="666666"/>
                </a:solidFill>
                <a:latin typeface="Arial"/>
                <a:cs typeface="Arial"/>
              </a:defRPr>
            </a:lvl4pPr>
            <a:lvl5pPr marL="2057400" lvl="4" indent="-228600">
              <a:lnSpc>
                <a:spcPct val="100000"/>
              </a:lnSpc>
              <a:spcBef>
                <a:spcPts val="0"/>
              </a:spcBef>
              <a:spcAft>
                <a:spcPts val="1200"/>
              </a:spcAft>
              <a:buFont typeface="Arial"/>
              <a:buChar char="»"/>
              <a:defRPr sz="1200" b="0" i="0">
                <a:solidFill>
                  <a:srgbClr val="666666"/>
                </a:solidFill>
                <a:latin typeface="Arial"/>
                <a:cs typeface="Aria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538163" indent="-538163" defTabSz="457200">
              <a:spcBef>
                <a:spcPct val="0"/>
              </a:spcBef>
              <a:spcAft>
                <a:spcPct val="0"/>
              </a:spcAft>
              <a:buFont typeface="Wingdings" charset="2"/>
              <a:buNone/>
            </a:pPr>
            <a:r>
              <a:rPr lang="en-US" sz="1000" dirty="0">
                <a:solidFill>
                  <a:prstClr val="white"/>
                </a:solidFill>
              </a:rPr>
              <a:t>*	Footnote</a:t>
            </a:r>
          </a:p>
          <a:p>
            <a:pPr marL="538163" indent="-538163" defTabSz="457200">
              <a:spcBef>
                <a:spcPct val="20000"/>
              </a:spcBef>
              <a:spcAft>
                <a:spcPct val="0"/>
              </a:spcAft>
              <a:buFont typeface="Wingdings" charset="2"/>
              <a:buNone/>
            </a:pPr>
            <a:r>
              <a:rPr lang="en-US" sz="1000" dirty="0">
                <a:solidFill>
                  <a:prstClr val="white"/>
                </a:solidFill>
              </a:rPr>
              <a:t>Source:	Source</a:t>
            </a:r>
          </a:p>
        </p:txBody>
      </p:sp>
      <p:pic>
        <p:nvPicPr>
          <p:cNvPr id="23" name="Picture 1"/>
          <p:cNvPicPr>
            <a:picLocks noChangeAspect="1"/>
          </p:cNvPicPr>
          <p:nvPr userDrawn="1"/>
        </p:nvPicPr>
        <p:blipFill>
          <a:blip r:embed="rId52" cstate="print">
            <a:extLst>
              <a:ext uri="{28A0092B-C50C-407E-A947-70E740481C1C}">
                <a14:useLocalDpi xmlns:a14="http://schemas.microsoft.com/office/drawing/2010/main" val="0"/>
              </a:ext>
            </a:extLst>
          </a:blip>
          <a:stretch>
            <a:fillRect/>
          </a:stretch>
        </p:blipFill>
        <p:spPr bwMode="auto">
          <a:xfrm>
            <a:off x="65009" y="6400801"/>
            <a:ext cx="3364089"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058368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 id="2147483716" r:id="rId32"/>
    <p:sldLayoutId id="2147483717" r:id="rId33"/>
    <p:sldLayoutId id="2147483718" r:id="rId34"/>
    <p:sldLayoutId id="2147483719" r:id="rId35"/>
    <p:sldLayoutId id="2147483720" r:id="rId36"/>
    <p:sldLayoutId id="2147483721" r:id="rId37"/>
    <p:sldLayoutId id="2147483722" r:id="rId38"/>
    <p:sldLayoutId id="2147483723" r:id="rId39"/>
    <p:sldLayoutId id="2147483724" r:id="rId40"/>
    <p:sldLayoutId id="2147483725" r:id="rId41"/>
    <p:sldLayoutId id="2147483726" r:id="rId42"/>
    <p:sldLayoutId id="2147483727" r:id="rId43"/>
    <p:sldLayoutId id="2147483728" r:id="rId44"/>
    <p:sldLayoutId id="2147483729" r:id="rId45"/>
    <p:sldLayoutId id="2147483730" r:id="rId46"/>
  </p:sldLayoutIdLst>
  <p:hf hdr="0" ftr="0" dt="0"/>
  <p:txStyles>
    <p:titleStyle>
      <a:lvl1pPr algn="l" defTabSz="457200" rtl="0" eaLnBrk="1" latinLnBrk="0" hangingPunct="1">
        <a:spcBef>
          <a:spcPct val="0"/>
        </a:spcBef>
        <a:buNone/>
        <a:defRPr sz="2400" b="0" i="0" kern="1200">
          <a:solidFill>
            <a:srgbClr val="000000"/>
          </a:solidFill>
          <a:latin typeface="Arial"/>
          <a:ea typeface="+mj-ea"/>
          <a:cs typeface="Kievit Offc Pro Medium"/>
        </a:defRPr>
      </a:lvl1pPr>
    </p:titleStyle>
    <p:bodyStyle>
      <a:lvl1pPr marL="342900" indent="-342900" algn="l" defTabSz="457200" rtl="0" eaLnBrk="1" latinLnBrk="0" hangingPunct="1">
        <a:lnSpc>
          <a:spcPct val="100000"/>
        </a:lnSpc>
        <a:spcBef>
          <a:spcPts val="0"/>
        </a:spcBef>
        <a:spcAft>
          <a:spcPts val="1200"/>
        </a:spcAft>
        <a:buFont typeface="Wingdings" charset="2"/>
        <a:buChar char="§"/>
        <a:defRPr sz="2000" b="0" i="0" kern="1200">
          <a:solidFill>
            <a:srgbClr val="000000"/>
          </a:solidFill>
          <a:latin typeface="Arial"/>
          <a:ea typeface="+mn-ea"/>
          <a:cs typeface="Arial"/>
        </a:defRPr>
      </a:lvl1pPr>
      <a:lvl2pPr marL="742950" indent="-285750" algn="l" defTabSz="457200" rtl="0" eaLnBrk="1" latinLnBrk="0" hangingPunct="1">
        <a:lnSpc>
          <a:spcPct val="100000"/>
        </a:lnSpc>
        <a:spcBef>
          <a:spcPts val="0"/>
        </a:spcBef>
        <a:spcAft>
          <a:spcPts val="1200"/>
        </a:spcAft>
        <a:buFont typeface="Arial"/>
        <a:buChar char="–"/>
        <a:defRPr sz="1600" b="0" i="0" kern="1200">
          <a:solidFill>
            <a:srgbClr val="000000"/>
          </a:solidFill>
          <a:latin typeface="Arial"/>
          <a:ea typeface="+mn-ea"/>
          <a:cs typeface="Arial"/>
        </a:defRPr>
      </a:lvl2pPr>
      <a:lvl3pPr marL="1143000" indent="-228600" algn="l" defTabSz="457200" rtl="0" eaLnBrk="1" latinLnBrk="0" hangingPunct="1">
        <a:lnSpc>
          <a:spcPct val="100000"/>
        </a:lnSpc>
        <a:spcBef>
          <a:spcPts val="0"/>
        </a:spcBef>
        <a:spcAft>
          <a:spcPts val="1200"/>
        </a:spcAft>
        <a:buFont typeface="Arial"/>
        <a:buChar char="•"/>
        <a:defRPr sz="1400" b="0" i="0" kern="1200">
          <a:solidFill>
            <a:srgbClr val="000000"/>
          </a:solidFill>
          <a:latin typeface="Arial"/>
          <a:ea typeface="+mn-ea"/>
          <a:cs typeface="Arial"/>
        </a:defRPr>
      </a:lvl3pPr>
      <a:lvl4pPr marL="1600200" indent="-228600" algn="l" defTabSz="457200" rtl="0" eaLnBrk="1" latinLnBrk="0" hangingPunct="1">
        <a:lnSpc>
          <a:spcPct val="100000"/>
        </a:lnSpc>
        <a:spcBef>
          <a:spcPts val="0"/>
        </a:spcBef>
        <a:spcAft>
          <a:spcPts val="1200"/>
        </a:spcAft>
        <a:buFont typeface="Arial"/>
        <a:buChar char="–"/>
        <a:defRPr sz="1200" b="0" i="0" kern="1200">
          <a:solidFill>
            <a:srgbClr val="666666"/>
          </a:solidFill>
          <a:latin typeface="Arial"/>
          <a:ea typeface="+mn-ea"/>
          <a:cs typeface="Arial"/>
        </a:defRPr>
      </a:lvl4pPr>
      <a:lvl5pPr marL="2057400" indent="-228600" algn="l" defTabSz="457200" rtl="0" eaLnBrk="1" latinLnBrk="0" hangingPunct="1">
        <a:lnSpc>
          <a:spcPct val="100000"/>
        </a:lnSpc>
        <a:spcBef>
          <a:spcPts val="0"/>
        </a:spcBef>
        <a:spcAft>
          <a:spcPts val="1200"/>
        </a:spcAft>
        <a:buFont typeface="Arial"/>
        <a:buChar char="»"/>
        <a:defRPr sz="1200" b="0" i="0" kern="1200">
          <a:solidFill>
            <a:srgbClr val="6666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1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3.jpg"/></Relationships>
</file>

<file path=ppt/slides/_rels/slide1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hyperlink" Target="https://ucanr.zoom.us/j/8151602829" TargetMode="Externa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1189" t="5639" r="29535" b="-5639"/>
          <a:stretch/>
        </p:blipFill>
        <p:spPr bwMode="auto">
          <a:xfrm flipH="1">
            <a:off x="-2" y="0"/>
            <a:ext cx="5406907" cy="6680200"/>
          </a:xfrm>
          <a:prstGeom prst="rect">
            <a:avLst/>
          </a:prstGeom>
          <a:noFill/>
          <a:ln>
            <a:noFill/>
          </a:ln>
          <a:scene3d>
            <a:camera prst="orthographicFront">
              <a:rot lat="0" lon="10800000" rev="0"/>
            </a:camera>
            <a:lightRig rig="threePt" dir="t"/>
          </a:scene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Box 2">
            <a:extLst>
              <a:ext uri="{FF2B5EF4-FFF2-40B4-BE49-F238E27FC236}">
                <a16:creationId xmlns:a16="http://schemas.microsoft.com/office/drawing/2014/main" id="{B5E1A530-8C5A-9B47-AD5D-84E255C8A89F}"/>
              </a:ext>
            </a:extLst>
          </p:cNvPr>
          <p:cNvSpPr txBox="1">
            <a:spLocks noChangeArrowheads="1"/>
          </p:cNvSpPr>
          <p:nvPr/>
        </p:nvSpPr>
        <p:spPr bwMode="auto">
          <a:xfrm>
            <a:off x="5791200" y="990600"/>
            <a:ext cx="5994400" cy="47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panose="020B0604020202020204" pitchFamily="34" charset="0"/>
                <a:ea typeface="ヒラギノ角ゴ ProN W3" pitchFamily="1" charset="-128"/>
                <a:sym typeface="Arial" panose="020B0604020202020204" pitchFamily="34" charset="0"/>
              </a:defRPr>
            </a:lvl1pPr>
            <a:lvl2pPr marL="742950" indent="-285750">
              <a:defRPr sz="2400">
                <a:solidFill>
                  <a:srgbClr val="000000"/>
                </a:solidFill>
                <a:latin typeface="Arial" panose="020B0604020202020204" pitchFamily="34" charset="0"/>
                <a:ea typeface="ヒラギノ角ゴ ProN W3" pitchFamily="1" charset="-128"/>
                <a:sym typeface="Arial" panose="020B0604020202020204" pitchFamily="34" charset="0"/>
              </a:defRPr>
            </a:lvl2pPr>
            <a:lvl3pPr marL="1143000" indent="-228600">
              <a:defRPr sz="2400">
                <a:solidFill>
                  <a:srgbClr val="000000"/>
                </a:solidFill>
                <a:latin typeface="Arial" panose="020B0604020202020204" pitchFamily="34" charset="0"/>
                <a:ea typeface="ヒラギノ角ゴ ProN W3" pitchFamily="1" charset="-128"/>
                <a:sym typeface="Arial" panose="020B0604020202020204" pitchFamily="34" charset="0"/>
              </a:defRPr>
            </a:lvl3pPr>
            <a:lvl4pPr marL="1600200" indent="-228600">
              <a:defRPr sz="2400">
                <a:solidFill>
                  <a:srgbClr val="000000"/>
                </a:solidFill>
                <a:latin typeface="Arial" panose="020B0604020202020204" pitchFamily="34" charset="0"/>
                <a:ea typeface="ヒラギノ角ゴ ProN W3" pitchFamily="1" charset="-128"/>
                <a:sym typeface="Arial" panose="020B0604020202020204" pitchFamily="34" charset="0"/>
              </a:defRPr>
            </a:lvl4pPr>
            <a:lvl5pPr marL="2057400" indent="-228600">
              <a:defRPr sz="2400">
                <a:solidFill>
                  <a:srgbClr val="000000"/>
                </a:solidFill>
                <a:latin typeface="Arial" panose="020B0604020202020204" pitchFamily="34" charset="0"/>
                <a:ea typeface="ヒラギノ角ゴ ProN W3" pitchFamily="1"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1"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1"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1"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1" charset="-128"/>
                <a:sym typeface="Arial" panose="020B0604020202020204" pitchFamily="34" charset="0"/>
              </a:defRPr>
            </a:lvl9pPr>
          </a:lstStyle>
          <a:p>
            <a:pPr defTabSz="1219170" eaLnBrk="0" fontAlgn="base" hangingPunct="0">
              <a:spcBef>
                <a:spcPct val="0"/>
              </a:spcBef>
              <a:spcAft>
                <a:spcPct val="0"/>
              </a:spcAft>
            </a:pPr>
            <a:r>
              <a:rPr lang="en-US" altLang="ja-JP" sz="4267" b="1" dirty="0" smtClean="0">
                <a:solidFill>
                  <a:srgbClr val="0E55A2"/>
                </a:solidFill>
                <a:latin typeface="Calibri" panose="020F0502020204030204" pitchFamily="34" charset="0"/>
              </a:rPr>
              <a:t>UC Path Network </a:t>
            </a:r>
          </a:p>
          <a:p>
            <a:pPr defTabSz="1219170" eaLnBrk="0" fontAlgn="base" hangingPunct="0">
              <a:spcBef>
                <a:spcPct val="0"/>
              </a:spcBef>
              <a:spcAft>
                <a:spcPct val="0"/>
              </a:spcAft>
            </a:pPr>
            <a:r>
              <a:rPr lang="en-US" altLang="ja-JP" sz="3200" b="1" dirty="0" smtClean="0">
                <a:solidFill>
                  <a:srgbClr val="7F7F7F"/>
                </a:solidFill>
                <a:latin typeface="Calibri" panose="020F0502020204030204" pitchFamily="34" charset="0"/>
              </a:rPr>
              <a:t>October 24, 2018 </a:t>
            </a:r>
          </a:p>
          <a:p>
            <a:pPr defTabSz="1219170" eaLnBrk="0" fontAlgn="base" hangingPunct="0">
              <a:spcBef>
                <a:spcPct val="0"/>
              </a:spcBef>
              <a:spcAft>
                <a:spcPct val="0"/>
              </a:spcAft>
            </a:pPr>
            <a:endParaRPr lang="en-US" altLang="en-US" sz="2133" i="1" dirty="0" smtClean="0">
              <a:solidFill>
                <a:prstClr val="black"/>
              </a:solidFill>
              <a:latin typeface="Calibri" panose="020F0502020204030204" pitchFamily="34" charset="0"/>
              <a:ea typeface="MS PGothic" panose="020B0600070205080204" pitchFamily="34" charset="-128"/>
            </a:endParaRPr>
          </a:p>
          <a:p>
            <a:pPr defTabSz="1219170" eaLnBrk="0" fontAlgn="base" hangingPunct="0">
              <a:spcBef>
                <a:spcPct val="0"/>
              </a:spcBef>
              <a:spcAft>
                <a:spcPct val="0"/>
              </a:spcAft>
            </a:pPr>
            <a:r>
              <a:rPr lang="en-US" altLang="en-US" sz="2133" i="1" dirty="0" smtClean="0">
                <a:solidFill>
                  <a:prstClr val="black"/>
                </a:solidFill>
                <a:latin typeface="Calibri" panose="020F0502020204030204" pitchFamily="34" charset="0"/>
                <a:ea typeface="MS PGothic" panose="020B0600070205080204" pitchFamily="34" charset="-128"/>
              </a:rPr>
              <a:t>Zoom </a:t>
            </a:r>
            <a:r>
              <a:rPr lang="en-US" altLang="en-US" sz="2133" i="1" dirty="0">
                <a:solidFill>
                  <a:prstClr val="black"/>
                </a:solidFill>
                <a:latin typeface="Calibri" panose="020F0502020204030204" pitchFamily="34" charset="0"/>
                <a:ea typeface="MS PGothic" panose="020B0600070205080204" pitchFamily="34" charset="-128"/>
              </a:rPr>
              <a:t>meeting ID: 815-160-2829 </a:t>
            </a:r>
          </a:p>
          <a:p>
            <a:pPr defTabSz="1219170" eaLnBrk="0" fontAlgn="base" hangingPunct="0">
              <a:lnSpc>
                <a:spcPct val="150000"/>
              </a:lnSpc>
              <a:spcBef>
                <a:spcPct val="0"/>
              </a:spcBef>
              <a:spcAft>
                <a:spcPct val="0"/>
              </a:spcAft>
            </a:pPr>
            <a:endParaRPr lang="en-US" altLang="en-US" sz="1200" i="1" dirty="0">
              <a:solidFill>
                <a:prstClr val="black"/>
              </a:solidFill>
              <a:latin typeface="Calibri" panose="020F0502020204030204" pitchFamily="34" charset="0"/>
              <a:ea typeface="MS PGothic" panose="020B0600070205080204" pitchFamily="34" charset="-128"/>
            </a:endParaRPr>
          </a:p>
          <a:p>
            <a:pPr marL="1371600" indent="-1371600" defTabSz="1219170" eaLnBrk="0" fontAlgn="base" hangingPunct="0">
              <a:spcBef>
                <a:spcPct val="0"/>
              </a:spcBef>
              <a:spcAft>
                <a:spcPct val="0"/>
              </a:spcAft>
              <a:tabLst>
                <a:tab pos="1371566" algn="l"/>
              </a:tabLst>
            </a:pPr>
            <a:r>
              <a:rPr lang="en-US" altLang="en-US" sz="1867" b="1" dirty="0" smtClean="0">
                <a:solidFill>
                  <a:prstClr val="black"/>
                </a:solidFill>
                <a:latin typeface="Calibri" panose="020F0502020204030204" pitchFamily="34" charset="0"/>
                <a:ea typeface="MS PGothic" panose="020B0600070205080204" pitchFamily="34" charset="-128"/>
              </a:rPr>
              <a:t>John Fox</a:t>
            </a:r>
            <a:r>
              <a:rPr lang="en-US" altLang="en-US" sz="1867" dirty="0">
                <a:solidFill>
                  <a:prstClr val="black"/>
                </a:solidFill>
                <a:latin typeface="Calibri" panose="020F0502020204030204" pitchFamily="34" charset="0"/>
                <a:ea typeface="MS PGothic" panose="020B0600070205080204" pitchFamily="34" charset="-128"/>
              </a:rPr>
              <a:t>	</a:t>
            </a:r>
            <a:r>
              <a:rPr lang="en-US" altLang="en-US" sz="1867" dirty="0" smtClean="0">
                <a:solidFill>
                  <a:prstClr val="black"/>
                </a:solidFill>
                <a:latin typeface="Calibri" panose="020F0502020204030204" pitchFamily="34" charset="0"/>
                <a:ea typeface="MS PGothic" panose="020B0600070205080204" pitchFamily="34" charset="-128"/>
              </a:rPr>
              <a:t>Executive Director, Human Resources</a:t>
            </a:r>
            <a:endParaRPr lang="en-US" altLang="en-US" sz="1867" dirty="0">
              <a:solidFill>
                <a:prstClr val="black"/>
              </a:solidFill>
              <a:latin typeface="Calibri" panose="020F0502020204030204" pitchFamily="34" charset="0"/>
              <a:ea typeface="MS PGothic" panose="020B0600070205080204" pitchFamily="34" charset="-128"/>
            </a:endParaRPr>
          </a:p>
          <a:p>
            <a:pPr marL="1371600" indent="-1371600" defTabSz="1219170" eaLnBrk="0" fontAlgn="base" hangingPunct="0">
              <a:spcBef>
                <a:spcPct val="0"/>
              </a:spcBef>
              <a:spcAft>
                <a:spcPct val="0"/>
              </a:spcAft>
              <a:tabLst>
                <a:tab pos="1371566" algn="l"/>
              </a:tabLst>
            </a:pPr>
            <a:endParaRPr lang="en-US" altLang="en-US" sz="1867" b="1" dirty="0" smtClean="0">
              <a:solidFill>
                <a:prstClr val="black"/>
              </a:solidFill>
              <a:latin typeface="Calibri" panose="020F0502020204030204" pitchFamily="34" charset="0"/>
              <a:ea typeface="MS PGothic" panose="020B0600070205080204" pitchFamily="34" charset="-128"/>
            </a:endParaRPr>
          </a:p>
          <a:p>
            <a:pPr marL="1371600" indent="-1371600" defTabSz="1219170" eaLnBrk="0" fontAlgn="base" hangingPunct="0">
              <a:spcBef>
                <a:spcPct val="0"/>
              </a:spcBef>
              <a:spcAft>
                <a:spcPct val="0"/>
              </a:spcAft>
              <a:tabLst>
                <a:tab pos="1371566" algn="l"/>
              </a:tabLst>
            </a:pPr>
            <a:r>
              <a:rPr lang="en-US" altLang="en-US" sz="1867" b="1" dirty="0" smtClean="0">
                <a:solidFill>
                  <a:prstClr val="black"/>
                </a:solidFill>
                <a:latin typeface="Calibri" panose="020F0502020204030204" pitchFamily="34" charset="0"/>
                <a:ea typeface="MS PGothic" panose="020B0600070205080204" pitchFamily="34" charset="-128"/>
              </a:rPr>
              <a:t>Dave Krause</a:t>
            </a:r>
            <a:r>
              <a:rPr lang="en-US" altLang="en-US" sz="1867" dirty="0">
                <a:solidFill>
                  <a:prstClr val="black"/>
                </a:solidFill>
                <a:latin typeface="Calibri" panose="020F0502020204030204" pitchFamily="34" charset="0"/>
                <a:ea typeface="MS PGothic" panose="020B0600070205080204" pitchFamily="34" charset="-128"/>
              </a:rPr>
              <a:t>	Manager, Web Development and Applications Programming</a:t>
            </a:r>
          </a:p>
          <a:p>
            <a:pPr defTabSz="1219170" eaLnBrk="0" fontAlgn="base" hangingPunct="0">
              <a:spcBef>
                <a:spcPct val="0"/>
              </a:spcBef>
              <a:spcAft>
                <a:spcPct val="0"/>
              </a:spcAft>
              <a:tabLst>
                <a:tab pos="1371566" algn="l"/>
              </a:tabLst>
            </a:pPr>
            <a:endParaRPr lang="en-US" altLang="en-US" sz="1867" dirty="0">
              <a:solidFill>
                <a:prstClr val="black"/>
              </a:solidFill>
              <a:latin typeface="Calibri" panose="020F0502020204030204" pitchFamily="34" charset="0"/>
              <a:ea typeface="MS PGothic" panose="020B0600070205080204" pitchFamily="34" charset="-128"/>
            </a:endParaRPr>
          </a:p>
          <a:p>
            <a:pPr marL="1371566" indent="-1371566" defTabSz="1219170" eaLnBrk="0" fontAlgn="base" hangingPunct="0">
              <a:spcBef>
                <a:spcPct val="0"/>
              </a:spcBef>
              <a:spcAft>
                <a:spcPct val="0"/>
              </a:spcAft>
            </a:pPr>
            <a:r>
              <a:rPr lang="en-US" altLang="en-US" sz="1867" b="1" dirty="0">
                <a:solidFill>
                  <a:prstClr val="black"/>
                </a:solidFill>
                <a:latin typeface="Calibri" panose="020F0502020204030204" pitchFamily="34" charset="0"/>
                <a:ea typeface="MS PGothic" panose="020B0600070205080204" pitchFamily="34" charset="-128"/>
              </a:rPr>
              <a:t>Emily LaRue	</a:t>
            </a:r>
            <a:r>
              <a:rPr lang="en-US" altLang="en-US" sz="1867" dirty="0">
                <a:solidFill>
                  <a:prstClr val="black"/>
                </a:solidFill>
                <a:latin typeface="Calibri" panose="020F0502020204030204" pitchFamily="34" charset="0"/>
                <a:ea typeface="MS PGothic" panose="020B0600070205080204" pitchFamily="34" charset="-128"/>
              </a:rPr>
              <a:t>Assistant </a:t>
            </a:r>
            <a:r>
              <a:rPr lang="en-US" altLang="en-US" sz="1867" dirty="0" smtClean="0">
                <a:solidFill>
                  <a:prstClr val="black"/>
                </a:solidFill>
                <a:latin typeface="Calibri" panose="020F0502020204030204" pitchFamily="34" charset="0"/>
                <a:ea typeface="MS PGothic" panose="020B0600070205080204" pitchFamily="34" charset="-128"/>
              </a:rPr>
              <a:t>Director, Business </a:t>
            </a:r>
            <a:r>
              <a:rPr lang="en-US" altLang="en-US" sz="1867" dirty="0">
                <a:solidFill>
                  <a:prstClr val="black"/>
                </a:solidFill>
                <a:latin typeface="Calibri" panose="020F0502020204030204" pitchFamily="34" charset="0"/>
                <a:ea typeface="MS PGothic" panose="020B0600070205080204" pitchFamily="34" charset="-128"/>
              </a:rPr>
              <a:t>Operations Center</a:t>
            </a:r>
          </a:p>
          <a:p>
            <a:pPr marL="1371566" indent="-1371566" defTabSz="1219170" eaLnBrk="0" fontAlgn="base" hangingPunct="0">
              <a:spcBef>
                <a:spcPct val="0"/>
              </a:spcBef>
              <a:spcAft>
                <a:spcPct val="0"/>
              </a:spcAft>
            </a:pPr>
            <a:endParaRPr lang="en-US" altLang="en-US" sz="1200" dirty="0" smtClean="0">
              <a:solidFill>
                <a:prstClr val="black"/>
              </a:solidFill>
              <a:latin typeface="Calibri" panose="020F0502020204030204" pitchFamily="34" charset="0"/>
              <a:ea typeface="MS PGothic" panose="020B0600070205080204" pitchFamily="34" charset="-128"/>
            </a:endParaRPr>
          </a:p>
          <a:p>
            <a:pPr defTabSz="1219170" eaLnBrk="0" fontAlgn="base" hangingPunct="0">
              <a:spcBef>
                <a:spcPct val="20000"/>
              </a:spcBef>
              <a:spcAft>
                <a:spcPct val="0"/>
              </a:spcAft>
            </a:pPr>
            <a:endParaRPr lang="en-US" altLang="en-US" sz="1867" dirty="0" smtClean="0">
              <a:solidFill>
                <a:prstClr val="black"/>
              </a:solidFill>
              <a:latin typeface="Calibri" panose="020F0502020204030204" pitchFamily="34" charset="0"/>
              <a:ea typeface="MS PGothic" panose="020B0600070205080204" pitchFamily="34" charset="-128"/>
            </a:endParaRPr>
          </a:p>
          <a:p>
            <a:pPr defTabSz="1219170" eaLnBrk="0" fontAlgn="base" hangingPunct="0">
              <a:spcBef>
                <a:spcPct val="20000"/>
              </a:spcBef>
              <a:spcAft>
                <a:spcPct val="0"/>
              </a:spcAft>
            </a:pPr>
            <a:endParaRPr lang="en-US" altLang="en-US" sz="1867" dirty="0">
              <a:solidFill>
                <a:prstClr val="black"/>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873079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37" y="6343857"/>
            <a:ext cx="2046153" cy="399328"/>
          </a:xfrm>
          <a:prstGeom prst="rect">
            <a:avLst/>
          </a:prstGeom>
        </p:spPr>
      </p:pic>
      <p:sp>
        <p:nvSpPr>
          <p:cNvPr id="5" name="TextBox 4"/>
          <p:cNvSpPr txBox="1"/>
          <p:nvPr/>
        </p:nvSpPr>
        <p:spPr>
          <a:xfrm>
            <a:off x="8756619" y="6281911"/>
            <a:ext cx="3359181" cy="523220"/>
          </a:xfrm>
          <a:prstGeom prst="rect">
            <a:avLst/>
          </a:prstGeom>
          <a:noFill/>
        </p:spPr>
        <p:txBody>
          <a:bodyPr wrap="square" rtlCol="0">
            <a:spAutoFit/>
          </a:bodyPr>
          <a:lstStyle/>
          <a:p>
            <a:pPr algn="r"/>
            <a:r>
              <a:rPr lang="en-US" sz="1400" b="1" spc="-20" dirty="0" smtClean="0">
                <a:solidFill>
                  <a:srgbClr val="BEB6AF"/>
                </a:solidFill>
                <a:latin typeface="Segoe UI" panose="020B0502040204020203" pitchFamily="34" charset="0"/>
                <a:cs typeface="Segoe UI" panose="020B0502040204020203" pitchFamily="34" charset="0"/>
              </a:rPr>
              <a:t>ucanr.edu/</a:t>
            </a:r>
            <a:r>
              <a:rPr lang="en-US" sz="1400" b="1" spc="-20" dirty="0" err="1" smtClean="0">
                <a:solidFill>
                  <a:srgbClr val="BEB6AF"/>
                </a:solidFill>
                <a:latin typeface="Segoe UI" panose="020B0502040204020203" pitchFamily="34" charset="0"/>
                <a:cs typeface="Segoe UI" panose="020B0502040204020203" pitchFamily="34" charset="0"/>
              </a:rPr>
              <a:t>mfa</a:t>
            </a:r>
            <a:endParaRPr lang="en-US" sz="1400" b="1" spc="-20" dirty="0" smtClean="0">
              <a:solidFill>
                <a:srgbClr val="BEB6AF"/>
              </a:solidFill>
              <a:latin typeface="Segoe UI" panose="020B0502040204020203" pitchFamily="34" charset="0"/>
              <a:cs typeface="Segoe UI" panose="020B0502040204020203" pitchFamily="34" charset="0"/>
            </a:endParaRPr>
          </a:p>
          <a:p>
            <a:pPr algn="r"/>
            <a:r>
              <a:rPr lang="en-US" sz="1400" spc="-20" dirty="0" smtClean="0">
                <a:solidFill>
                  <a:srgbClr val="BEB6AF"/>
                </a:solidFill>
                <a:latin typeface="Segoe UI" panose="020B0502040204020203" pitchFamily="34" charset="0"/>
                <a:cs typeface="Segoe UI" panose="020B0502040204020203" pitchFamily="34" charset="0"/>
              </a:rPr>
              <a:t>ucpath.ucanr.edu</a:t>
            </a:r>
            <a:endParaRPr lang="en-US" sz="1400" spc="-20" dirty="0">
              <a:solidFill>
                <a:srgbClr val="BEB6AF"/>
              </a:solidFill>
              <a:latin typeface="Segoe UI" panose="020B0502040204020203" pitchFamily="34" charset="0"/>
              <a:cs typeface="Segoe UI" panose="020B0502040204020203"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6240" y="0"/>
            <a:ext cx="3780856" cy="6857999"/>
          </a:xfrm>
          <a:prstGeom prst="rect">
            <a:avLst/>
          </a:prstGeom>
        </p:spPr>
      </p:pic>
    </p:spTree>
    <p:extLst>
      <p:ext uri="{BB962C8B-B14F-4D97-AF65-F5344CB8AC3E}">
        <p14:creationId xmlns:p14="http://schemas.microsoft.com/office/powerpoint/2010/main" val="2509007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37" y="6343857"/>
            <a:ext cx="2046153" cy="399328"/>
          </a:xfrm>
          <a:prstGeom prst="rect">
            <a:avLst/>
          </a:prstGeom>
        </p:spPr>
      </p:pic>
      <p:sp>
        <p:nvSpPr>
          <p:cNvPr id="5" name="TextBox 4"/>
          <p:cNvSpPr txBox="1"/>
          <p:nvPr/>
        </p:nvSpPr>
        <p:spPr>
          <a:xfrm>
            <a:off x="8756619" y="6281911"/>
            <a:ext cx="3359181" cy="523220"/>
          </a:xfrm>
          <a:prstGeom prst="rect">
            <a:avLst/>
          </a:prstGeom>
          <a:noFill/>
        </p:spPr>
        <p:txBody>
          <a:bodyPr wrap="square" rtlCol="0">
            <a:spAutoFit/>
          </a:bodyPr>
          <a:lstStyle/>
          <a:p>
            <a:pPr algn="r"/>
            <a:r>
              <a:rPr lang="en-US" sz="1400" b="1" spc="-20" dirty="0" smtClean="0">
                <a:solidFill>
                  <a:srgbClr val="BEB6AF"/>
                </a:solidFill>
                <a:latin typeface="Segoe UI" panose="020B0502040204020203" pitchFamily="34" charset="0"/>
                <a:cs typeface="Segoe UI" panose="020B0502040204020203" pitchFamily="34" charset="0"/>
              </a:rPr>
              <a:t>ucanr.edu/</a:t>
            </a:r>
            <a:r>
              <a:rPr lang="en-US" sz="1400" b="1" spc="-20" dirty="0" err="1" smtClean="0">
                <a:solidFill>
                  <a:srgbClr val="BEB6AF"/>
                </a:solidFill>
                <a:latin typeface="Segoe UI" panose="020B0502040204020203" pitchFamily="34" charset="0"/>
                <a:cs typeface="Segoe UI" panose="020B0502040204020203" pitchFamily="34" charset="0"/>
              </a:rPr>
              <a:t>mfa</a:t>
            </a:r>
            <a:endParaRPr lang="en-US" sz="1400" b="1" spc="-20" dirty="0" smtClean="0">
              <a:solidFill>
                <a:srgbClr val="BEB6AF"/>
              </a:solidFill>
              <a:latin typeface="Segoe UI" panose="020B0502040204020203" pitchFamily="34" charset="0"/>
              <a:cs typeface="Segoe UI" panose="020B0502040204020203" pitchFamily="34" charset="0"/>
            </a:endParaRPr>
          </a:p>
          <a:p>
            <a:pPr algn="r"/>
            <a:r>
              <a:rPr lang="en-US" sz="1400" spc="-20" dirty="0" smtClean="0">
                <a:solidFill>
                  <a:srgbClr val="BEB6AF"/>
                </a:solidFill>
                <a:latin typeface="Segoe UI" panose="020B0502040204020203" pitchFamily="34" charset="0"/>
                <a:cs typeface="Segoe UI" panose="020B0502040204020203" pitchFamily="34" charset="0"/>
              </a:rPr>
              <a:t>ucpath.ucanr.edu</a:t>
            </a:r>
            <a:endParaRPr lang="en-US" sz="1400" spc="-20" dirty="0">
              <a:solidFill>
                <a:srgbClr val="BEB6AF"/>
              </a:solidFill>
              <a:latin typeface="Segoe UI" panose="020B0502040204020203" pitchFamily="34" charset="0"/>
              <a:cs typeface="Segoe UI" panose="020B0502040204020203" pitchFamily="34" charset="0"/>
            </a:endParaRPr>
          </a:p>
        </p:txBody>
      </p:sp>
      <p:sp>
        <p:nvSpPr>
          <p:cNvPr id="8" name="TextBox 2"/>
          <p:cNvSpPr txBox="1">
            <a:spLocks noChangeArrowheads="1"/>
          </p:cNvSpPr>
          <p:nvPr/>
        </p:nvSpPr>
        <p:spPr bwMode="auto">
          <a:xfrm>
            <a:off x="3674851" y="1858634"/>
            <a:ext cx="7410091" cy="950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rgbClr val="000000"/>
                </a:solidFill>
                <a:latin typeface="Arial" panose="020B0604020202020204" pitchFamily="34" charset="0"/>
                <a:ea typeface="ヒラギノ角ゴ ProN W3" pitchFamily="1" charset="-128"/>
                <a:sym typeface="Arial" panose="020B0604020202020204" pitchFamily="34" charset="0"/>
              </a:defRPr>
            </a:lvl1pPr>
            <a:lvl2pPr marL="742950" indent="-285750">
              <a:defRPr sz="2400">
                <a:solidFill>
                  <a:srgbClr val="000000"/>
                </a:solidFill>
                <a:latin typeface="Arial" panose="020B0604020202020204" pitchFamily="34" charset="0"/>
                <a:ea typeface="ヒラギノ角ゴ ProN W3" pitchFamily="1" charset="-128"/>
                <a:sym typeface="Arial" panose="020B0604020202020204" pitchFamily="34" charset="0"/>
              </a:defRPr>
            </a:lvl2pPr>
            <a:lvl3pPr marL="1143000" indent="-228600">
              <a:defRPr sz="2400">
                <a:solidFill>
                  <a:srgbClr val="000000"/>
                </a:solidFill>
                <a:latin typeface="Arial" panose="020B0604020202020204" pitchFamily="34" charset="0"/>
                <a:ea typeface="ヒラギノ角ゴ ProN W3" pitchFamily="1" charset="-128"/>
                <a:sym typeface="Arial" panose="020B0604020202020204" pitchFamily="34" charset="0"/>
              </a:defRPr>
            </a:lvl3pPr>
            <a:lvl4pPr marL="1600200" indent="-228600">
              <a:defRPr sz="2400">
                <a:solidFill>
                  <a:srgbClr val="000000"/>
                </a:solidFill>
                <a:latin typeface="Arial" panose="020B0604020202020204" pitchFamily="34" charset="0"/>
                <a:ea typeface="ヒラギノ角ゴ ProN W3" pitchFamily="1" charset="-128"/>
                <a:sym typeface="Arial" panose="020B0604020202020204" pitchFamily="34" charset="0"/>
              </a:defRPr>
            </a:lvl4pPr>
            <a:lvl5pPr marL="2057400" indent="-228600">
              <a:defRPr sz="2400">
                <a:solidFill>
                  <a:srgbClr val="000000"/>
                </a:solidFill>
                <a:latin typeface="Arial" panose="020B0604020202020204" pitchFamily="34" charset="0"/>
                <a:ea typeface="ヒラギノ角ゴ ProN W3" pitchFamily="1"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1"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1"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1"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1" charset="-128"/>
                <a:sym typeface="Arial" panose="020B0604020202020204" pitchFamily="34" charset="0"/>
              </a:defRPr>
            </a:lvl9pPr>
          </a:lstStyle>
          <a:p>
            <a:r>
              <a:rPr lang="en-US" altLang="ja-JP" sz="4000" b="1" dirty="0" smtClean="0">
                <a:solidFill>
                  <a:srgbClr val="0E55A2"/>
                </a:solidFill>
                <a:latin typeface="Calibri" panose="020F0502020204030204" pitchFamily="34" charset="0"/>
              </a:rPr>
              <a:t>Benefits of Duo</a:t>
            </a:r>
            <a:endParaRPr lang="en-US" altLang="ja-JP" sz="4000" b="1" dirty="0">
              <a:solidFill>
                <a:srgbClr val="0E55A2"/>
              </a:solidFill>
              <a:latin typeface="Calibri" panose="020F0502020204030204" pitchFamily="34" charset="0"/>
            </a:endParaRPr>
          </a:p>
          <a:p>
            <a:pPr>
              <a:lnSpc>
                <a:spcPct val="150000"/>
              </a:lnSpc>
              <a:buFont typeface="Arial" panose="020B0604020202020204" pitchFamily="34" charset="0"/>
              <a:buNone/>
            </a:pPr>
            <a:endParaRPr lang="en-US" altLang="en-US" sz="1050" dirty="0">
              <a:solidFill>
                <a:schemeClr val="tx1"/>
              </a:solidFill>
              <a:latin typeface="Calibri" panose="020F0502020204030204" pitchFamily="34" charset="0"/>
              <a:ea typeface="MS PGothic" panose="020B0600070205080204" pitchFamily="34" charset="-128"/>
            </a:endParaRPr>
          </a:p>
        </p:txBody>
      </p:sp>
      <p:sp>
        <p:nvSpPr>
          <p:cNvPr id="9" name="Text Box 3"/>
          <p:cNvSpPr txBox="1">
            <a:spLocks noChangeArrowheads="1"/>
          </p:cNvSpPr>
          <p:nvPr/>
        </p:nvSpPr>
        <p:spPr bwMode="auto">
          <a:xfrm>
            <a:off x="3674851" y="2620634"/>
            <a:ext cx="7499655"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square">
            <a:spAutoFit/>
          </a:bodyPr>
          <a:lstStyle>
            <a:lvl1pPr marL="173038" indent="-173038" algn="l" eaLnBrk="0" hangingPunct="0">
              <a:spcBef>
                <a:spcPct val="0"/>
              </a:spcBef>
              <a:defRPr sz="2400">
                <a:solidFill>
                  <a:schemeClr val="tx1"/>
                </a:solidFill>
                <a:latin typeface="Times New Roman" charset="0"/>
                <a:ea typeface="ＭＳ Ｐゴシック" charset="0"/>
              </a:defRPr>
            </a:lvl1pPr>
            <a:lvl2pPr marL="803275" algn="l" eaLnBrk="0" hangingPunct="0">
              <a:spcBef>
                <a:spcPct val="0"/>
              </a:spcBef>
              <a:defRPr sz="2400">
                <a:solidFill>
                  <a:schemeClr val="tx1"/>
                </a:solidFill>
                <a:latin typeface="Times New Roman" charset="0"/>
                <a:ea typeface="ＭＳ Ｐゴシック" charset="0"/>
              </a:defRPr>
            </a:lvl2pPr>
            <a:lvl3pPr marL="917575" algn="l" eaLnBrk="0" hangingPunct="0">
              <a:spcBef>
                <a:spcPct val="0"/>
              </a:spcBef>
              <a:defRPr sz="2400">
                <a:solidFill>
                  <a:schemeClr val="tx1"/>
                </a:solidFill>
                <a:latin typeface="Times New Roman" charset="0"/>
                <a:ea typeface="ＭＳ Ｐゴシック" charset="0"/>
              </a:defRPr>
            </a:lvl3pPr>
            <a:lvl4pPr marL="6342063" algn="l" eaLnBrk="0" hangingPunct="0">
              <a:spcBef>
                <a:spcPct val="0"/>
              </a:spcBef>
              <a:defRPr sz="2400">
                <a:solidFill>
                  <a:schemeClr val="tx1"/>
                </a:solidFill>
                <a:latin typeface="Times New Roman" charset="0"/>
                <a:ea typeface="ＭＳ Ｐゴシック" charset="0"/>
              </a:defRPr>
            </a:lvl4pPr>
            <a:lvl5pPr marL="6456363" algn="l" eaLnBrk="0" hangingPunct="0">
              <a:spcBef>
                <a:spcPct val="0"/>
              </a:spcBef>
              <a:defRPr sz="2400">
                <a:solidFill>
                  <a:schemeClr val="tx1"/>
                </a:solidFill>
                <a:latin typeface="Times New Roman" charset="0"/>
                <a:ea typeface="ＭＳ Ｐゴシック" charset="0"/>
              </a:defRPr>
            </a:lvl5pPr>
            <a:lvl6pPr marL="6913563" eaLnBrk="0" fontAlgn="base" hangingPunct="0">
              <a:spcBef>
                <a:spcPct val="0"/>
              </a:spcBef>
              <a:spcAft>
                <a:spcPct val="0"/>
              </a:spcAft>
              <a:defRPr sz="2400">
                <a:solidFill>
                  <a:schemeClr val="tx1"/>
                </a:solidFill>
                <a:latin typeface="Times New Roman" charset="0"/>
                <a:ea typeface="ＭＳ Ｐゴシック" charset="0"/>
              </a:defRPr>
            </a:lvl6pPr>
            <a:lvl7pPr marL="7370763" eaLnBrk="0" fontAlgn="base" hangingPunct="0">
              <a:spcBef>
                <a:spcPct val="0"/>
              </a:spcBef>
              <a:spcAft>
                <a:spcPct val="0"/>
              </a:spcAft>
              <a:defRPr sz="2400">
                <a:solidFill>
                  <a:schemeClr val="tx1"/>
                </a:solidFill>
                <a:latin typeface="Times New Roman" charset="0"/>
                <a:ea typeface="ＭＳ Ｐゴシック" charset="0"/>
              </a:defRPr>
            </a:lvl7pPr>
            <a:lvl8pPr marL="7827963" eaLnBrk="0" fontAlgn="base" hangingPunct="0">
              <a:spcBef>
                <a:spcPct val="0"/>
              </a:spcBef>
              <a:spcAft>
                <a:spcPct val="0"/>
              </a:spcAft>
              <a:defRPr sz="2400">
                <a:solidFill>
                  <a:schemeClr val="tx1"/>
                </a:solidFill>
                <a:latin typeface="Times New Roman" charset="0"/>
                <a:ea typeface="ＭＳ Ｐゴシック" charset="0"/>
              </a:defRPr>
            </a:lvl8pPr>
            <a:lvl9pPr marL="8285163" eaLnBrk="0" fontAlgn="base" hangingPunct="0">
              <a:spcBef>
                <a:spcPct val="0"/>
              </a:spcBef>
              <a:spcAft>
                <a:spcPct val="0"/>
              </a:spcAft>
              <a:defRPr sz="2400">
                <a:solidFill>
                  <a:schemeClr val="tx1"/>
                </a:solidFill>
                <a:latin typeface="Times New Roman" charset="0"/>
                <a:ea typeface="ＭＳ Ｐゴシック" charset="0"/>
              </a:defRPr>
            </a:lvl9pPr>
          </a:lstStyle>
          <a:p>
            <a:pPr marL="342900" lvl="0" indent="-342900">
              <a:buClr>
                <a:schemeClr val="tx1"/>
              </a:buClr>
              <a:buFont typeface="Arial"/>
              <a:buChar char="•"/>
              <a:defRPr/>
            </a:pPr>
            <a:r>
              <a:rPr lang="en-US" sz="3200" dirty="0">
                <a:solidFill>
                  <a:srgbClr val="1F497D"/>
                </a:solidFill>
                <a:latin typeface="Calibri"/>
                <a:cs typeface="ＭＳ Ｐゴシック" charset="0"/>
              </a:rPr>
              <a:t>Account and data protection</a:t>
            </a:r>
          </a:p>
          <a:p>
            <a:pPr marL="342900" lvl="0" indent="-342900">
              <a:buClr>
                <a:schemeClr val="tx1"/>
              </a:buClr>
              <a:buFont typeface="Arial"/>
              <a:buChar char="•"/>
              <a:defRPr/>
            </a:pPr>
            <a:r>
              <a:rPr lang="en-US" sz="3200" dirty="0">
                <a:solidFill>
                  <a:srgbClr val="1F497D"/>
                </a:solidFill>
                <a:latin typeface="Calibri"/>
                <a:cs typeface="ＭＳ Ｐゴシック" charset="0"/>
              </a:rPr>
              <a:t>Protection for UC ANR</a:t>
            </a:r>
          </a:p>
          <a:p>
            <a:pPr marL="342900" lvl="0" indent="-342900">
              <a:buClr>
                <a:schemeClr val="tx1"/>
              </a:buClr>
              <a:buFont typeface="Arial"/>
              <a:buChar char="•"/>
              <a:defRPr/>
            </a:pPr>
            <a:r>
              <a:rPr lang="en-US" sz="3200" dirty="0">
                <a:solidFill>
                  <a:srgbClr val="1F497D"/>
                </a:solidFill>
                <a:latin typeface="Calibri"/>
                <a:cs typeface="ＭＳ Ｐゴシック" charset="0"/>
              </a:rPr>
              <a:t>Flexible and simple solution</a:t>
            </a:r>
          </a:p>
        </p:txBody>
      </p:sp>
      <p:sp>
        <p:nvSpPr>
          <p:cNvPr id="6" name="Oval 5"/>
          <p:cNvSpPr/>
          <p:nvPr/>
        </p:nvSpPr>
        <p:spPr>
          <a:xfrm>
            <a:off x="496915" y="2513646"/>
            <a:ext cx="2286000" cy="1600200"/>
          </a:xfrm>
          <a:prstGeom prst="ellipse">
            <a:avLst/>
          </a:prstGeom>
          <a:solidFill>
            <a:srgbClr val="E4A8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Arial"/>
                <a:ea typeface="+mn-ea"/>
                <a:cs typeface="+mn-cs"/>
              </a:rPr>
              <a:t>New ways to access systems</a:t>
            </a: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1209897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37" y="6343857"/>
            <a:ext cx="2046153" cy="399328"/>
          </a:xfrm>
          <a:prstGeom prst="rect">
            <a:avLst/>
          </a:prstGeom>
        </p:spPr>
      </p:pic>
      <p:sp>
        <p:nvSpPr>
          <p:cNvPr id="5" name="TextBox 4"/>
          <p:cNvSpPr txBox="1"/>
          <p:nvPr/>
        </p:nvSpPr>
        <p:spPr>
          <a:xfrm>
            <a:off x="8756619" y="6281911"/>
            <a:ext cx="3359181" cy="523220"/>
          </a:xfrm>
          <a:prstGeom prst="rect">
            <a:avLst/>
          </a:prstGeom>
          <a:noFill/>
        </p:spPr>
        <p:txBody>
          <a:bodyPr wrap="square" rtlCol="0">
            <a:spAutoFit/>
          </a:bodyPr>
          <a:lstStyle/>
          <a:p>
            <a:pPr algn="r"/>
            <a:r>
              <a:rPr lang="en-US" sz="1400" b="1" spc="-20" dirty="0" smtClean="0">
                <a:solidFill>
                  <a:srgbClr val="BEB6AF"/>
                </a:solidFill>
                <a:latin typeface="Segoe UI" panose="020B0502040204020203" pitchFamily="34" charset="0"/>
                <a:cs typeface="Segoe UI" panose="020B0502040204020203" pitchFamily="34" charset="0"/>
              </a:rPr>
              <a:t>ucanr.edu/</a:t>
            </a:r>
            <a:r>
              <a:rPr lang="en-US" sz="1400" b="1" spc="-20" dirty="0" err="1" smtClean="0">
                <a:solidFill>
                  <a:srgbClr val="BEB6AF"/>
                </a:solidFill>
                <a:latin typeface="Segoe UI" panose="020B0502040204020203" pitchFamily="34" charset="0"/>
                <a:cs typeface="Segoe UI" panose="020B0502040204020203" pitchFamily="34" charset="0"/>
              </a:rPr>
              <a:t>mfa</a:t>
            </a:r>
            <a:endParaRPr lang="en-US" sz="1400" b="1" spc="-20" dirty="0" smtClean="0">
              <a:solidFill>
                <a:srgbClr val="BEB6AF"/>
              </a:solidFill>
              <a:latin typeface="Segoe UI" panose="020B0502040204020203" pitchFamily="34" charset="0"/>
              <a:cs typeface="Segoe UI" panose="020B0502040204020203" pitchFamily="34" charset="0"/>
            </a:endParaRPr>
          </a:p>
          <a:p>
            <a:pPr algn="r"/>
            <a:r>
              <a:rPr lang="en-US" sz="1400" spc="-20" dirty="0" smtClean="0">
                <a:solidFill>
                  <a:srgbClr val="BEB6AF"/>
                </a:solidFill>
                <a:latin typeface="Segoe UI" panose="020B0502040204020203" pitchFamily="34" charset="0"/>
                <a:cs typeface="Segoe UI" panose="020B0502040204020203" pitchFamily="34" charset="0"/>
              </a:rPr>
              <a:t>ucpath.ucanr.edu</a:t>
            </a:r>
            <a:endParaRPr lang="en-US" sz="1400" spc="-20" dirty="0">
              <a:solidFill>
                <a:srgbClr val="BEB6AF"/>
              </a:solidFill>
              <a:latin typeface="Segoe UI" panose="020B0502040204020203" pitchFamily="34" charset="0"/>
              <a:cs typeface="Segoe UI" panose="020B0502040204020203"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99" y="828135"/>
            <a:ext cx="12189013" cy="4692770"/>
          </a:xfrm>
          <a:prstGeom prst="rect">
            <a:avLst/>
          </a:prstGeom>
        </p:spPr>
      </p:pic>
    </p:spTree>
    <p:extLst>
      <p:ext uri="{BB962C8B-B14F-4D97-AF65-F5344CB8AC3E}">
        <p14:creationId xmlns:p14="http://schemas.microsoft.com/office/powerpoint/2010/main" val="26129310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37" y="6343857"/>
            <a:ext cx="2046153" cy="399328"/>
          </a:xfrm>
          <a:prstGeom prst="rect">
            <a:avLst/>
          </a:prstGeom>
        </p:spPr>
      </p:pic>
      <p:sp>
        <p:nvSpPr>
          <p:cNvPr id="5" name="TextBox 4"/>
          <p:cNvSpPr txBox="1"/>
          <p:nvPr/>
        </p:nvSpPr>
        <p:spPr>
          <a:xfrm>
            <a:off x="8756619" y="6281911"/>
            <a:ext cx="3359181" cy="523220"/>
          </a:xfrm>
          <a:prstGeom prst="rect">
            <a:avLst/>
          </a:prstGeom>
          <a:noFill/>
        </p:spPr>
        <p:txBody>
          <a:bodyPr wrap="square" rtlCol="0">
            <a:spAutoFit/>
          </a:bodyPr>
          <a:lstStyle/>
          <a:p>
            <a:pPr algn="r"/>
            <a:r>
              <a:rPr lang="en-US" sz="1400" b="1" spc="-20" dirty="0" smtClean="0">
                <a:solidFill>
                  <a:srgbClr val="BEB6AF"/>
                </a:solidFill>
                <a:latin typeface="Segoe UI" panose="020B0502040204020203" pitchFamily="34" charset="0"/>
                <a:cs typeface="Segoe UI" panose="020B0502040204020203" pitchFamily="34" charset="0"/>
              </a:rPr>
              <a:t>ucanr.edu/</a:t>
            </a:r>
            <a:r>
              <a:rPr lang="en-US" sz="1400" b="1" spc="-20" dirty="0" err="1" smtClean="0">
                <a:solidFill>
                  <a:srgbClr val="BEB6AF"/>
                </a:solidFill>
                <a:latin typeface="Segoe UI" panose="020B0502040204020203" pitchFamily="34" charset="0"/>
                <a:cs typeface="Segoe UI" panose="020B0502040204020203" pitchFamily="34" charset="0"/>
              </a:rPr>
              <a:t>mfa</a:t>
            </a:r>
            <a:endParaRPr lang="en-US" sz="1400" b="1" spc="-20" dirty="0" smtClean="0">
              <a:solidFill>
                <a:srgbClr val="BEB6AF"/>
              </a:solidFill>
              <a:latin typeface="Segoe UI" panose="020B0502040204020203" pitchFamily="34" charset="0"/>
              <a:cs typeface="Segoe UI" panose="020B0502040204020203" pitchFamily="34" charset="0"/>
            </a:endParaRPr>
          </a:p>
          <a:p>
            <a:pPr algn="r"/>
            <a:r>
              <a:rPr lang="en-US" sz="1400" spc="-20" dirty="0" smtClean="0">
                <a:solidFill>
                  <a:srgbClr val="BEB6AF"/>
                </a:solidFill>
                <a:latin typeface="Segoe UI" panose="020B0502040204020203" pitchFamily="34" charset="0"/>
                <a:cs typeface="Segoe UI" panose="020B0502040204020203" pitchFamily="34" charset="0"/>
              </a:rPr>
              <a:t>ucpath.ucanr.edu</a:t>
            </a:r>
            <a:endParaRPr lang="en-US" sz="1400" spc="-20" dirty="0">
              <a:solidFill>
                <a:srgbClr val="BEB6AF"/>
              </a:solidFill>
              <a:latin typeface="Segoe UI" panose="020B0502040204020203" pitchFamily="34" charset="0"/>
              <a:cs typeface="Segoe UI" panose="020B0502040204020203" pitchFamily="34" charset="0"/>
            </a:endParaRPr>
          </a:p>
        </p:txBody>
      </p:sp>
      <p:sp>
        <p:nvSpPr>
          <p:cNvPr id="9" name="Text Box 3"/>
          <p:cNvSpPr txBox="1">
            <a:spLocks noChangeArrowheads="1"/>
          </p:cNvSpPr>
          <p:nvPr/>
        </p:nvSpPr>
        <p:spPr bwMode="auto">
          <a:xfrm>
            <a:off x="0" y="2390596"/>
            <a:ext cx="12192000"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square">
            <a:spAutoFit/>
          </a:bodyPr>
          <a:lstStyle>
            <a:lvl1pPr marL="173038" indent="-173038" algn="l" eaLnBrk="0" hangingPunct="0">
              <a:spcBef>
                <a:spcPct val="0"/>
              </a:spcBef>
              <a:defRPr sz="2400">
                <a:solidFill>
                  <a:schemeClr val="tx1"/>
                </a:solidFill>
                <a:latin typeface="Times New Roman" charset="0"/>
                <a:ea typeface="ＭＳ Ｐゴシック" charset="0"/>
              </a:defRPr>
            </a:lvl1pPr>
            <a:lvl2pPr marL="803275" algn="l" eaLnBrk="0" hangingPunct="0">
              <a:spcBef>
                <a:spcPct val="0"/>
              </a:spcBef>
              <a:defRPr sz="2400">
                <a:solidFill>
                  <a:schemeClr val="tx1"/>
                </a:solidFill>
                <a:latin typeface="Times New Roman" charset="0"/>
                <a:ea typeface="ＭＳ Ｐゴシック" charset="0"/>
              </a:defRPr>
            </a:lvl2pPr>
            <a:lvl3pPr marL="917575" algn="l" eaLnBrk="0" hangingPunct="0">
              <a:spcBef>
                <a:spcPct val="0"/>
              </a:spcBef>
              <a:defRPr sz="2400">
                <a:solidFill>
                  <a:schemeClr val="tx1"/>
                </a:solidFill>
                <a:latin typeface="Times New Roman" charset="0"/>
                <a:ea typeface="ＭＳ Ｐゴシック" charset="0"/>
              </a:defRPr>
            </a:lvl3pPr>
            <a:lvl4pPr marL="6342063" algn="l" eaLnBrk="0" hangingPunct="0">
              <a:spcBef>
                <a:spcPct val="0"/>
              </a:spcBef>
              <a:defRPr sz="2400">
                <a:solidFill>
                  <a:schemeClr val="tx1"/>
                </a:solidFill>
                <a:latin typeface="Times New Roman" charset="0"/>
                <a:ea typeface="ＭＳ Ｐゴシック" charset="0"/>
              </a:defRPr>
            </a:lvl4pPr>
            <a:lvl5pPr marL="6456363" algn="l" eaLnBrk="0" hangingPunct="0">
              <a:spcBef>
                <a:spcPct val="0"/>
              </a:spcBef>
              <a:defRPr sz="2400">
                <a:solidFill>
                  <a:schemeClr val="tx1"/>
                </a:solidFill>
                <a:latin typeface="Times New Roman" charset="0"/>
                <a:ea typeface="ＭＳ Ｐゴシック" charset="0"/>
              </a:defRPr>
            </a:lvl5pPr>
            <a:lvl6pPr marL="6913563" eaLnBrk="0" fontAlgn="base" hangingPunct="0">
              <a:spcBef>
                <a:spcPct val="0"/>
              </a:spcBef>
              <a:spcAft>
                <a:spcPct val="0"/>
              </a:spcAft>
              <a:defRPr sz="2400">
                <a:solidFill>
                  <a:schemeClr val="tx1"/>
                </a:solidFill>
                <a:latin typeface="Times New Roman" charset="0"/>
                <a:ea typeface="ＭＳ Ｐゴシック" charset="0"/>
              </a:defRPr>
            </a:lvl6pPr>
            <a:lvl7pPr marL="7370763" eaLnBrk="0" fontAlgn="base" hangingPunct="0">
              <a:spcBef>
                <a:spcPct val="0"/>
              </a:spcBef>
              <a:spcAft>
                <a:spcPct val="0"/>
              </a:spcAft>
              <a:defRPr sz="2400">
                <a:solidFill>
                  <a:schemeClr val="tx1"/>
                </a:solidFill>
                <a:latin typeface="Times New Roman" charset="0"/>
                <a:ea typeface="ＭＳ Ｐゴシック" charset="0"/>
              </a:defRPr>
            </a:lvl7pPr>
            <a:lvl8pPr marL="7827963" eaLnBrk="0" fontAlgn="base" hangingPunct="0">
              <a:spcBef>
                <a:spcPct val="0"/>
              </a:spcBef>
              <a:spcAft>
                <a:spcPct val="0"/>
              </a:spcAft>
              <a:defRPr sz="2400">
                <a:solidFill>
                  <a:schemeClr val="tx1"/>
                </a:solidFill>
                <a:latin typeface="Times New Roman" charset="0"/>
                <a:ea typeface="ＭＳ Ｐゴシック" charset="0"/>
              </a:defRPr>
            </a:lvl8pPr>
            <a:lvl9pPr marL="8285163" eaLnBrk="0" fontAlgn="base" hangingPunct="0">
              <a:spcBef>
                <a:spcPct val="0"/>
              </a:spcBef>
              <a:spcAft>
                <a:spcPct val="0"/>
              </a:spcAft>
              <a:defRPr sz="2400">
                <a:solidFill>
                  <a:schemeClr val="tx1"/>
                </a:solidFill>
                <a:latin typeface="Times New Roman" charset="0"/>
                <a:ea typeface="ＭＳ Ｐゴシック" charset="0"/>
              </a:defRPr>
            </a:lvl9pPr>
          </a:lstStyle>
          <a:p>
            <a:pPr marL="0" lvl="0" indent="0" algn="ctr">
              <a:buClr>
                <a:schemeClr val="tx1"/>
              </a:buClr>
              <a:defRPr/>
            </a:pPr>
            <a:r>
              <a:rPr lang="en-US" sz="3200" dirty="0">
                <a:solidFill>
                  <a:srgbClr val="1F497D"/>
                </a:solidFill>
                <a:latin typeface="Calibri"/>
                <a:cs typeface="ＭＳ Ｐゴシック" charset="0"/>
              </a:rPr>
              <a:t>All UC locations will be rolling out </a:t>
            </a:r>
            <a:r>
              <a:rPr lang="en-US" sz="3200" dirty="0" smtClean="0">
                <a:solidFill>
                  <a:srgbClr val="1F497D"/>
                </a:solidFill>
                <a:latin typeface="Calibri"/>
                <a:cs typeface="ＭＳ Ｐゴシック" charset="0"/>
              </a:rPr>
              <a:t>Duo</a:t>
            </a:r>
          </a:p>
          <a:p>
            <a:pPr marL="0" lvl="0" indent="0" algn="ctr">
              <a:buClr>
                <a:schemeClr val="tx1"/>
              </a:buClr>
              <a:defRPr/>
            </a:pPr>
            <a:endParaRPr lang="en-US" sz="3200" dirty="0" smtClean="0">
              <a:solidFill>
                <a:srgbClr val="1F497D"/>
              </a:solidFill>
              <a:latin typeface="Calibri"/>
              <a:cs typeface="ＭＳ Ｐゴシック" charset="0"/>
            </a:endParaRPr>
          </a:p>
          <a:p>
            <a:pPr marL="0" lvl="0" indent="0" algn="ctr">
              <a:buClr>
                <a:schemeClr val="tx1"/>
              </a:buClr>
              <a:defRPr/>
            </a:pPr>
            <a:r>
              <a:rPr lang="en-US" sz="3200" dirty="0" smtClean="0">
                <a:solidFill>
                  <a:srgbClr val="1F497D"/>
                </a:solidFill>
                <a:latin typeface="Calibri"/>
                <a:cs typeface="ＭＳ Ｐゴシック" charset="0"/>
              </a:rPr>
              <a:t>Use of Duo will be required</a:t>
            </a:r>
          </a:p>
        </p:txBody>
      </p:sp>
      <p:cxnSp>
        <p:nvCxnSpPr>
          <p:cNvPr id="3" name="Straight Connector 2"/>
          <p:cNvCxnSpPr/>
          <p:nvPr/>
        </p:nvCxnSpPr>
        <p:spPr>
          <a:xfrm>
            <a:off x="1575758" y="3191773"/>
            <a:ext cx="9069238" cy="0"/>
          </a:xfrm>
          <a:prstGeom prst="line">
            <a:avLst/>
          </a:prstGeom>
          <a:ln>
            <a:solidFill>
              <a:srgbClr val="E4A8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520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37" y="6343857"/>
            <a:ext cx="2046153" cy="399328"/>
          </a:xfrm>
          <a:prstGeom prst="rect">
            <a:avLst/>
          </a:prstGeom>
        </p:spPr>
      </p:pic>
      <p:sp>
        <p:nvSpPr>
          <p:cNvPr id="5" name="TextBox 4"/>
          <p:cNvSpPr txBox="1"/>
          <p:nvPr/>
        </p:nvSpPr>
        <p:spPr>
          <a:xfrm>
            <a:off x="8756619" y="6281911"/>
            <a:ext cx="3359181" cy="523220"/>
          </a:xfrm>
          <a:prstGeom prst="rect">
            <a:avLst/>
          </a:prstGeom>
          <a:noFill/>
        </p:spPr>
        <p:txBody>
          <a:bodyPr wrap="square" rtlCol="0">
            <a:spAutoFit/>
          </a:bodyPr>
          <a:lstStyle/>
          <a:p>
            <a:pPr algn="r"/>
            <a:r>
              <a:rPr lang="en-US" sz="1400" b="1" spc="-20" dirty="0" smtClean="0">
                <a:solidFill>
                  <a:srgbClr val="E4A800"/>
                </a:solidFill>
                <a:latin typeface="Segoe UI" panose="020B0502040204020203" pitchFamily="34" charset="0"/>
                <a:cs typeface="Segoe UI" panose="020B0502040204020203" pitchFamily="34" charset="0"/>
              </a:rPr>
              <a:t>ucanr.edu/</a:t>
            </a:r>
            <a:r>
              <a:rPr lang="en-US" sz="1400" b="1" spc="-20" dirty="0" err="1" smtClean="0">
                <a:solidFill>
                  <a:srgbClr val="E4A800"/>
                </a:solidFill>
                <a:latin typeface="Segoe UI" panose="020B0502040204020203" pitchFamily="34" charset="0"/>
                <a:cs typeface="Segoe UI" panose="020B0502040204020203" pitchFamily="34" charset="0"/>
              </a:rPr>
              <a:t>mfa</a:t>
            </a:r>
            <a:endParaRPr lang="en-US" sz="1400" b="1" spc="-20" dirty="0" smtClean="0">
              <a:solidFill>
                <a:srgbClr val="E4A800"/>
              </a:solidFill>
              <a:latin typeface="Segoe UI" panose="020B0502040204020203" pitchFamily="34" charset="0"/>
              <a:cs typeface="Segoe UI" panose="020B0502040204020203" pitchFamily="34" charset="0"/>
            </a:endParaRPr>
          </a:p>
          <a:p>
            <a:pPr algn="r"/>
            <a:r>
              <a:rPr lang="en-US" sz="1400" spc="-20" dirty="0" smtClean="0">
                <a:solidFill>
                  <a:srgbClr val="BEB6AF"/>
                </a:solidFill>
                <a:latin typeface="Segoe UI" panose="020B0502040204020203" pitchFamily="34" charset="0"/>
                <a:cs typeface="Segoe UI" panose="020B0502040204020203" pitchFamily="34" charset="0"/>
              </a:rPr>
              <a:t>ucpath.ucanr.edu</a:t>
            </a:r>
            <a:endParaRPr lang="en-US" sz="1400" spc="-20" dirty="0">
              <a:solidFill>
                <a:srgbClr val="BEB6AF"/>
              </a:solidFill>
              <a:latin typeface="Segoe UI" panose="020B0502040204020203" pitchFamily="34" charset="0"/>
              <a:cs typeface="Segoe UI" panose="020B0502040204020203" pitchFamily="34" charset="0"/>
            </a:endParaRPr>
          </a:p>
        </p:txBody>
      </p:sp>
      <p:sp>
        <p:nvSpPr>
          <p:cNvPr id="8" name="TextBox 2"/>
          <p:cNvSpPr txBox="1">
            <a:spLocks noChangeArrowheads="1"/>
          </p:cNvSpPr>
          <p:nvPr/>
        </p:nvSpPr>
        <p:spPr bwMode="auto">
          <a:xfrm>
            <a:off x="3674851" y="1858634"/>
            <a:ext cx="7410091" cy="950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rgbClr val="000000"/>
                </a:solidFill>
                <a:latin typeface="Arial" panose="020B0604020202020204" pitchFamily="34" charset="0"/>
                <a:ea typeface="ヒラギノ角ゴ ProN W3" pitchFamily="1" charset="-128"/>
                <a:sym typeface="Arial" panose="020B0604020202020204" pitchFamily="34" charset="0"/>
              </a:defRPr>
            </a:lvl1pPr>
            <a:lvl2pPr marL="742950" indent="-285750">
              <a:defRPr sz="2400">
                <a:solidFill>
                  <a:srgbClr val="000000"/>
                </a:solidFill>
                <a:latin typeface="Arial" panose="020B0604020202020204" pitchFamily="34" charset="0"/>
                <a:ea typeface="ヒラギノ角ゴ ProN W3" pitchFamily="1" charset="-128"/>
                <a:sym typeface="Arial" panose="020B0604020202020204" pitchFamily="34" charset="0"/>
              </a:defRPr>
            </a:lvl2pPr>
            <a:lvl3pPr marL="1143000" indent="-228600">
              <a:defRPr sz="2400">
                <a:solidFill>
                  <a:srgbClr val="000000"/>
                </a:solidFill>
                <a:latin typeface="Arial" panose="020B0604020202020204" pitchFamily="34" charset="0"/>
                <a:ea typeface="ヒラギノ角ゴ ProN W3" pitchFamily="1" charset="-128"/>
                <a:sym typeface="Arial" panose="020B0604020202020204" pitchFamily="34" charset="0"/>
              </a:defRPr>
            </a:lvl3pPr>
            <a:lvl4pPr marL="1600200" indent="-228600">
              <a:defRPr sz="2400">
                <a:solidFill>
                  <a:srgbClr val="000000"/>
                </a:solidFill>
                <a:latin typeface="Arial" panose="020B0604020202020204" pitchFamily="34" charset="0"/>
                <a:ea typeface="ヒラギノ角ゴ ProN W3" pitchFamily="1" charset="-128"/>
                <a:sym typeface="Arial" panose="020B0604020202020204" pitchFamily="34" charset="0"/>
              </a:defRPr>
            </a:lvl4pPr>
            <a:lvl5pPr marL="2057400" indent="-228600">
              <a:defRPr sz="2400">
                <a:solidFill>
                  <a:srgbClr val="000000"/>
                </a:solidFill>
                <a:latin typeface="Arial" panose="020B0604020202020204" pitchFamily="34" charset="0"/>
                <a:ea typeface="ヒラギノ角ゴ ProN W3" pitchFamily="1"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1"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1"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1"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1" charset="-128"/>
                <a:sym typeface="Arial" panose="020B0604020202020204" pitchFamily="34" charset="0"/>
              </a:defRPr>
            </a:lvl9pPr>
          </a:lstStyle>
          <a:p>
            <a:r>
              <a:rPr lang="en-US" altLang="ja-JP" sz="4000" b="1" dirty="0" smtClean="0">
                <a:solidFill>
                  <a:srgbClr val="0E55A2"/>
                </a:solidFill>
                <a:latin typeface="Calibri" panose="020F0502020204030204" pitchFamily="34" charset="0"/>
              </a:rPr>
              <a:t>Enrollment</a:t>
            </a:r>
            <a:endParaRPr lang="en-US" altLang="ja-JP" sz="4000" b="1" dirty="0">
              <a:solidFill>
                <a:srgbClr val="0E55A2"/>
              </a:solidFill>
              <a:latin typeface="Calibri" panose="020F0502020204030204" pitchFamily="34" charset="0"/>
            </a:endParaRPr>
          </a:p>
          <a:p>
            <a:pPr>
              <a:lnSpc>
                <a:spcPct val="150000"/>
              </a:lnSpc>
              <a:buFont typeface="Arial" panose="020B0604020202020204" pitchFamily="34" charset="0"/>
              <a:buNone/>
            </a:pPr>
            <a:endParaRPr lang="en-US" altLang="en-US" sz="1050" dirty="0">
              <a:solidFill>
                <a:schemeClr val="tx1"/>
              </a:solidFill>
              <a:latin typeface="Calibri" panose="020F0502020204030204" pitchFamily="34" charset="0"/>
              <a:ea typeface="MS PGothic" panose="020B0600070205080204" pitchFamily="34" charset="-128"/>
            </a:endParaRPr>
          </a:p>
        </p:txBody>
      </p:sp>
      <p:sp>
        <p:nvSpPr>
          <p:cNvPr id="9" name="Text Box 3"/>
          <p:cNvSpPr txBox="1">
            <a:spLocks noChangeArrowheads="1"/>
          </p:cNvSpPr>
          <p:nvPr/>
        </p:nvSpPr>
        <p:spPr bwMode="auto">
          <a:xfrm>
            <a:off x="3674852" y="2620634"/>
            <a:ext cx="3973903" cy="17373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square">
            <a:spAutoFit/>
          </a:bodyPr>
          <a:lstStyle>
            <a:lvl1pPr marL="173038" indent="-173038" algn="l" eaLnBrk="0" hangingPunct="0">
              <a:spcBef>
                <a:spcPct val="0"/>
              </a:spcBef>
              <a:defRPr sz="2400">
                <a:solidFill>
                  <a:schemeClr val="tx1"/>
                </a:solidFill>
                <a:latin typeface="Times New Roman" charset="0"/>
                <a:ea typeface="ＭＳ Ｐゴシック" charset="0"/>
              </a:defRPr>
            </a:lvl1pPr>
            <a:lvl2pPr marL="803275" algn="l" eaLnBrk="0" hangingPunct="0">
              <a:spcBef>
                <a:spcPct val="0"/>
              </a:spcBef>
              <a:defRPr sz="2400">
                <a:solidFill>
                  <a:schemeClr val="tx1"/>
                </a:solidFill>
                <a:latin typeface="Times New Roman" charset="0"/>
                <a:ea typeface="ＭＳ Ｐゴシック" charset="0"/>
              </a:defRPr>
            </a:lvl2pPr>
            <a:lvl3pPr marL="917575" algn="l" eaLnBrk="0" hangingPunct="0">
              <a:spcBef>
                <a:spcPct val="0"/>
              </a:spcBef>
              <a:defRPr sz="2400">
                <a:solidFill>
                  <a:schemeClr val="tx1"/>
                </a:solidFill>
                <a:latin typeface="Times New Roman" charset="0"/>
                <a:ea typeface="ＭＳ Ｐゴシック" charset="0"/>
              </a:defRPr>
            </a:lvl3pPr>
            <a:lvl4pPr marL="6342063" algn="l" eaLnBrk="0" hangingPunct="0">
              <a:spcBef>
                <a:spcPct val="0"/>
              </a:spcBef>
              <a:defRPr sz="2400">
                <a:solidFill>
                  <a:schemeClr val="tx1"/>
                </a:solidFill>
                <a:latin typeface="Times New Roman" charset="0"/>
                <a:ea typeface="ＭＳ Ｐゴシック" charset="0"/>
              </a:defRPr>
            </a:lvl4pPr>
            <a:lvl5pPr marL="6456363" algn="l" eaLnBrk="0" hangingPunct="0">
              <a:spcBef>
                <a:spcPct val="0"/>
              </a:spcBef>
              <a:defRPr sz="2400">
                <a:solidFill>
                  <a:schemeClr val="tx1"/>
                </a:solidFill>
                <a:latin typeface="Times New Roman" charset="0"/>
                <a:ea typeface="ＭＳ Ｐゴシック" charset="0"/>
              </a:defRPr>
            </a:lvl5pPr>
            <a:lvl6pPr marL="6913563" eaLnBrk="0" fontAlgn="base" hangingPunct="0">
              <a:spcBef>
                <a:spcPct val="0"/>
              </a:spcBef>
              <a:spcAft>
                <a:spcPct val="0"/>
              </a:spcAft>
              <a:defRPr sz="2400">
                <a:solidFill>
                  <a:schemeClr val="tx1"/>
                </a:solidFill>
                <a:latin typeface="Times New Roman" charset="0"/>
                <a:ea typeface="ＭＳ Ｐゴシック" charset="0"/>
              </a:defRPr>
            </a:lvl6pPr>
            <a:lvl7pPr marL="7370763" eaLnBrk="0" fontAlgn="base" hangingPunct="0">
              <a:spcBef>
                <a:spcPct val="0"/>
              </a:spcBef>
              <a:spcAft>
                <a:spcPct val="0"/>
              </a:spcAft>
              <a:defRPr sz="2400">
                <a:solidFill>
                  <a:schemeClr val="tx1"/>
                </a:solidFill>
                <a:latin typeface="Times New Roman" charset="0"/>
                <a:ea typeface="ＭＳ Ｐゴシック" charset="0"/>
              </a:defRPr>
            </a:lvl7pPr>
            <a:lvl8pPr marL="7827963" eaLnBrk="0" fontAlgn="base" hangingPunct="0">
              <a:spcBef>
                <a:spcPct val="0"/>
              </a:spcBef>
              <a:spcAft>
                <a:spcPct val="0"/>
              </a:spcAft>
              <a:defRPr sz="2400">
                <a:solidFill>
                  <a:schemeClr val="tx1"/>
                </a:solidFill>
                <a:latin typeface="Times New Roman" charset="0"/>
                <a:ea typeface="ＭＳ Ｐゴシック" charset="0"/>
              </a:defRPr>
            </a:lvl8pPr>
            <a:lvl9pPr marL="8285163" eaLnBrk="0" fontAlgn="base" hangingPunct="0">
              <a:spcBef>
                <a:spcPct val="0"/>
              </a:spcBef>
              <a:spcAft>
                <a:spcPct val="0"/>
              </a:spcAft>
              <a:defRPr sz="2400">
                <a:solidFill>
                  <a:schemeClr val="tx1"/>
                </a:solidFill>
                <a:latin typeface="Times New Roman" charset="0"/>
                <a:ea typeface="ＭＳ Ｐゴシック" charset="0"/>
              </a:defRPr>
            </a:lvl9pPr>
          </a:lstStyle>
          <a:p>
            <a:pPr marL="342900" lvl="0" indent="-342900">
              <a:buClr>
                <a:schemeClr val="tx1"/>
              </a:buClr>
              <a:buFont typeface="Arial"/>
              <a:buChar char="•"/>
              <a:defRPr/>
            </a:pPr>
            <a:r>
              <a:rPr lang="en-US" sz="3200" dirty="0" smtClean="0">
                <a:solidFill>
                  <a:srgbClr val="1F497D"/>
                </a:solidFill>
                <a:latin typeface="Calibri"/>
                <a:cs typeface="ＭＳ Ｐゴシック" charset="0"/>
              </a:rPr>
              <a:t>Enrollment is open</a:t>
            </a:r>
            <a:endParaRPr lang="en-US" sz="3200" dirty="0">
              <a:solidFill>
                <a:srgbClr val="1F497D"/>
              </a:solidFill>
              <a:latin typeface="Calibri"/>
              <a:cs typeface="ＭＳ Ｐゴシック" charset="0"/>
            </a:endParaRPr>
          </a:p>
          <a:p>
            <a:pPr marL="342900" lvl="0" indent="-342900">
              <a:buClr>
                <a:schemeClr val="tx1"/>
              </a:buClr>
              <a:buFont typeface="Arial"/>
              <a:buChar char="•"/>
              <a:defRPr/>
            </a:pPr>
            <a:r>
              <a:rPr lang="en-US" sz="3200" dirty="0" smtClean="0">
                <a:solidFill>
                  <a:srgbClr val="1F497D"/>
                </a:solidFill>
                <a:latin typeface="Calibri"/>
                <a:cs typeface="ＭＳ Ｐゴシック" charset="0"/>
              </a:rPr>
              <a:t>Detailed FAQs online</a:t>
            </a:r>
            <a:endParaRPr lang="en-US" sz="3200" dirty="0">
              <a:solidFill>
                <a:srgbClr val="1F497D"/>
              </a:solidFill>
              <a:latin typeface="Calibri"/>
              <a:cs typeface="ＭＳ Ｐゴシック" charset="0"/>
            </a:endParaRPr>
          </a:p>
          <a:p>
            <a:pPr marL="342900" lvl="0" indent="-342900">
              <a:buClr>
                <a:schemeClr val="tx1"/>
              </a:buClr>
              <a:buFont typeface="Arial"/>
              <a:buChar char="•"/>
              <a:defRPr/>
            </a:pPr>
            <a:r>
              <a:rPr lang="en-US" sz="3200" dirty="0" smtClean="0">
                <a:solidFill>
                  <a:srgbClr val="1F497D"/>
                </a:solidFill>
                <a:latin typeface="Calibri"/>
                <a:cs typeface="ＭＳ Ｐゴシック" charset="0"/>
              </a:rPr>
              <a:t>Assistance available</a:t>
            </a:r>
            <a:endParaRPr lang="en-US" sz="3200" dirty="0">
              <a:solidFill>
                <a:srgbClr val="1F497D"/>
              </a:solidFill>
              <a:latin typeface="Calibri"/>
              <a:cs typeface="ＭＳ Ｐゴシック" charset="0"/>
            </a:endParaRPr>
          </a:p>
        </p:txBody>
      </p:sp>
      <p:cxnSp>
        <p:nvCxnSpPr>
          <p:cNvPr id="6" name="Curved Connector 5"/>
          <p:cNvCxnSpPr>
            <a:stCxn id="9" idx="2"/>
          </p:cNvCxnSpPr>
          <p:nvPr/>
        </p:nvCxnSpPr>
        <p:spPr>
          <a:xfrm rot="16200000" flipH="1">
            <a:off x="7152123" y="2867675"/>
            <a:ext cx="2094566" cy="5075204"/>
          </a:xfrm>
          <a:prstGeom prst="curvedConnector2">
            <a:avLst/>
          </a:prstGeom>
          <a:ln w="76200">
            <a:solidFill>
              <a:srgbClr val="E4A8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496915" y="2513646"/>
            <a:ext cx="2286000" cy="1600200"/>
          </a:xfrm>
          <a:prstGeom prst="ellipse">
            <a:avLst/>
          </a:prstGeom>
          <a:solidFill>
            <a:srgbClr val="E4A8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Arial"/>
                <a:ea typeface="+mn-ea"/>
                <a:cs typeface="+mn-cs"/>
              </a:rPr>
              <a:t>New ways to access systems</a:t>
            </a: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53202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37" y="6343857"/>
            <a:ext cx="2046153" cy="399328"/>
          </a:xfrm>
          <a:prstGeom prst="rect">
            <a:avLst/>
          </a:prstGeom>
        </p:spPr>
      </p:pic>
      <p:sp>
        <p:nvSpPr>
          <p:cNvPr id="8" name="TextBox 2"/>
          <p:cNvSpPr txBox="1">
            <a:spLocks noChangeArrowheads="1"/>
          </p:cNvSpPr>
          <p:nvPr/>
        </p:nvSpPr>
        <p:spPr bwMode="auto">
          <a:xfrm>
            <a:off x="4387968" y="2123178"/>
            <a:ext cx="7410091" cy="950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rgbClr val="000000"/>
                </a:solidFill>
                <a:latin typeface="Arial" panose="020B0604020202020204" pitchFamily="34" charset="0"/>
                <a:ea typeface="ヒラギノ角ゴ ProN W3" pitchFamily="1" charset="-128"/>
                <a:sym typeface="Arial" panose="020B0604020202020204" pitchFamily="34" charset="0"/>
              </a:defRPr>
            </a:lvl1pPr>
            <a:lvl2pPr marL="742950" indent="-285750">
              <a:defRPr sz="2400">
                <a:solidFill>
                  <a:srgbClr val="000000"/>
                </a:solidFill>
                <a:latin typeface="Arial" panose="020B0604020202020204" pitchFamily="34" charset="0"/>
                <a:ea typeface="ヒラギノ角ゴ ProN W3" pitchFamily="1" charset="-128"/>
                <a:sym typeface="Arial" panose="020B0604020202020204" pitchFamily="34" charset="0"/>
              </a:defRPr>
            </a:lvl2pPr>
            <a:lvl3pPr marL="1143000" indent="-228600">
              <a:defRPr sz="2400">
                <a:solidFill>
                  <a:srgbClr val="000000"/>
                </a:solidFill>
                <a:latin typeface="Arial" panose="020B0604020202020204" pitchFamily="34" charset="0"/>
                <a:ea typeface="ヒラギノ角ゴ ProN W3" pitchFamily="1" charset="-128"/>
                <a:sym typeface="Arial" panose="020B0604020202020204" pitchFamily="34" charset="0"/>
              </a:defRPr>
            </a:lvl3pPr>
            <a:lvl4pPr marL="1600200" indent="-228600">
              <a:defRPr sz="2400">
                <a:solidFill>
                  <a:srgbClr val="000000"/>
                </a:solidFill>
                <a:latin typeface="Arial" panose="020B0604020202020204" pitchFamily="34" charset="0"/>
                <a:ea typeface="ヒラギノ角ゴ ProN W3" pitchFamily="1" charset="-128"/>
                <a:sym typeface="Arial" panose="020B0604020202020204" pitchFamily="34" charset="0"/>
              </a:defRPr>
            </a:lvl4pPr>
            <a:lvl5pPr marL="2057400" indent="-228600">
              <a:defRPr sz="2400">
                <a:solidFill>
                  <a:srgbClr val="000000"/>
                </a:solidFill>
                <a:latin typeface="Arial" panose="020B0604020202020204" pitchFamily="34" charset="0"/>
                <a:ea typeface="ヒラギノ角ゴ ProN W3" pitchFamily="1"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1"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1"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1"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1" charset="-128"/>
                <a:sym typeface="Arial" panose="020B0604020202020204" pitchFamily="34" charset="0"/>
              </a:defRPr>
            </a:lvl9pPr>
          </a:lstStyle>
          <a:p>
            <a:r>
              <a:rPr lang="en-US" altLang="ja-JP" sz="4000" b="1" dirty="0" smtClean="0">
                <a:solidFill>
                  <a:srgbClr val="0E55A2"/>
                </a:solidFill>
                <a:latin typeface="Calibri" panose="020F0502020204030204" pitchFamily="34" charset="0"/>
              </a:rPr>
              <a:t>Related changes</a:t>
            </a:r>
            <a:endParaRPr lang="en-US" altLang="ja-JP" sz="4000" b="1" dirty="0">
              <a:solidFill>
                <a:srgbClr val="0E55A2"/>
              </a:solidFill>
              <a:latin typeface="Calibri" panose="020F0502020204030204" pitchFamily="34" charset="0"/>
            </a:endParaRPr>
          </a:p>
          <a:p>
            <a:pPr>
              <a:lnSpc>
                <a:spcPct val="150000"/>
              </a:lnSpc>
              <a:buFont typeface="Arial" panose="020B0604020202020204" pitchFamily="34" charset="0"/>
              <a:buNone/>
            </a:pPr>
            <a:endParaRPr lang="en-US" altLang="en-US" sz="1050" dirty="0">
              <a:solidFill>
                <a:schemeClr val="tx1"/>
              </a:solidFill>
              <a:latin typeface="Calibri" panose="020F0502020204030204" pitchFamily="34" charset="0"/>
              <a:ea typeface="MS PGothic" panose="020B0600070205080204" pitchFamily="34" charset="-128"/>
            </a:endParaRPr>
          </a:p>
        </p:txBody>
      </p:sp>
      <p:sp>
        <p:nvSpPr>
          <p:cNvPr id="9" name="Text Box 3"/>
          <p:cNvSpPr txBox="1">
            <a:spLocks noChangeArrowheads="1"/>
          </p:cNvSpPr>
          <p:nvPr/>
        </p:nvSpPr>
        <p:spPr bwMode="auto">
          <a:xfrm>
            <a:off x="4387969" y="2885178"/>
            <a:ext cx="3973903"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square">
            <a:spAutoFit/>
          </a:bodyPr>
          <a:lstStyle>
            <a:lvl1pPr marL="173038" indent="-173038" algn="l" eaLnBrk="0" hangingPunct="0">
              <a:spcBef>
                <a:spcPct val="0"/>
              </a:spcBef>
              <a:defRPr sz="2400">
                <a:solidFill>
                  <a:schemeClr val="tx1"/>
                </a:solidFill>
                <a:latin typeface="Times New Roman" charset="0"/>
                <a:ea typeface="ＭＳ Ｐゴシック" charset="0"/>
              </a:defRPr>
            </a:lvl1pPr>
            <a:lvl2pPr marL="803275" algn="l" eaLnBrk="0" hangingPunct="0">
              <a:spcBef>
                <a:spcPct val="0"/>
              </a:spcBef>
              <a:defRPr sz="2400">
                <a:solidFill>
                  <a:schemeClr val="tx1"/>
                </a:solidFill>
                <a:latin typeface="Times New Roman" charset="0"/>
                <a:ea typeface="ＭＳ Ｐゴシック" charset="0"/>
              </a:defRPr>
            </a:lvl2pPr>
            <a:lvl3pPr marL="917575" algn="l" eaLnBrk="0" hangingPunct="0">
              <a:spcBef>
                <a:spcPct val="0"/>
              </a:spcBef>
              <a:defRPr sz="2400">
                <a:solidFill>
                  <a:schemeClr val="tx1"/>
                </a:solidFill>
                <a:latin typeface="Times New Roman" charset="0"/>
                <a:ea typeface="ＭＳ Ｐゴシック" charset="0"/>
              </a:defRPr>
            </a:lvl3pPr>
            <a:lvl4pPr marL="6342063" algn="l" eaLnBrk="0" hangingPunct="0">
              <a:spcBef>
                <a:spcPct val="0"/>
              </a:spcBef>
              <a:defRPr sz="2400">
                <a:solidFill>
                  <a:schemeClr val="tx1"/>
                </a:solidFill>
                <a:latin typeface="Times New Roman" charset="0"/>
                <a:ea typeface="ＭＳ Ｐゴシック" charset="0"/>
              </a:defRPr>
            </a:lvl4pPr>
            <a:lvl5pPr marL="6456363" algn="l" eaLnBrk="0" hangingPunct="0">
              <a:spcBef>
                <a:spcPct val="0"/>
              </a:spcBef>
              <a:defRPr sz="2400">
                <a:solidFill>
                  <a:schemeClr val="tx1"/>
                </a:solidFill>
                <a:latin typeface="Times New Roman" charset="0"/>
                <a:ea typeface="ＭＳ Ｐゴシック" charset="0"/>
              </a:defRPr>
            </a:lvl5pPr>
            <a:lvl6pPr marL="6913563" eaLnBrk="0" fontAlgn="base" hangingPunct="0">
              <a:spcBef>
                <a:spcPct val="0"/>
              </a:spcBef>
              <a:spcAft>
                <a:spcPct val="0"/>
              </a:spcAft>
              <a:defRPr sz="2400">
                <a:solidFill>
                  <a:schemeClr val="tx1"/>
                </a:solidFill>
                <a:latin typeface="Times New Roman" charset="0"/>
                <a:ea typeface="ＭＳ Ｐゴシック" charset="0"/>
              </a:defRPr>
            </a:lvl6pPr>
            <a:lvl7pPr marL="7370763" eaLnBrk="0" fontAlgn="base" hangingPunct="0">
              <a:spcBef>
                <a:spcPct val="0"/>
              </a:spcBef>
              <a:spcAft>
                <a:spcPct val="0"/>
              </a:spcAft>
              <a:defRPr sz="2400">
                <a:solidFill>
                  <a:schemeClr val="tx1"/>
                </a:solidFill>
                <a:latin typeface="Times New Roman" charset="0"/>
                <a:ea typeface="ＭＳ Ｐゴシック" charset="0"/>
              </a:defRPr>
            </a:lvl7pPr>
            <a:lvl8pPr marL="7827963" eaLnBrk="0" fontAlgn="base" hangingPunct="0">
              <a:spcBef>
                <a:spcPct val="0"/>
              </a:spcBef>
              <a:spcAft>
                <a:spcPct val="0"/>
              </a:spcAft>
              <a:defRPr sz="2400">
                <a:solidFill>
                  <a:schemeClr val="tx1"/>
                </a:solidFill>
                <a:latin typeface="Times New Roman" charset="0"/>
                <a:ea typeface="ＭＳ Ｐゴシック" charset="0"/>
              </a:defRPr>
            </a:lvl8pPr>
            <a:lvl9pPr marL="8285163" eaLnBrk="0" fontAlgn="base" hangingPunct="0">
              <a:spcBef>
                <a:spcPct val="0"/>
              </a:spcBef>
              <a:spcAft>
                <a:spcPct val="0"/>
              </a:spcAft>
              <a:defRPr sz="2400">
                <a:solidFill>
                  <a:schemeClr val="tx1"/>
                </a:solidFill>
                <a:latin typeface="Times New Roman" charset="0"/>
                <a:ea typeface="ＭＳ Ｐゴシック" charset="0"/>
              </a:defRPr>
            </a:lvl9pPr>
          </a:lstStyle>
          <a:p>
            <a:pPr marL="342900" lvl="0" indent="-342900">
              <a:buClr>
                <a:schemeClr val="tx1"/>
              </a:buClr>
              <a:buFont typeface="Arial"/>
              <a:buChar char="•"/>
              <a:defRPr/>
            </a:pPr>
            <a:r>
              <a:rPr lang="en-US" sz="3200" dirty="0">
                <a:solidFill>
                  <a:srgbClr val="1F497D"/>
                </a:solidFill>
                <a:latin typeface="Calibri"/>
                <a:cs typeface="ＭＳ Ｐゴシック" charset="0"/>
              </a:rPr>
              <a:t>UC ANR login</a:t>
            </a:r>
          </a:p>
          <a:p>
            <a:pPr marL="342900" lvl="0" indent="-342900">
              <a:buClr>
                <a:schemeClr val="tx1"/>
              </a:buClr>
              <a:buFont typeface="Arial"/>
              <a:buChar char="•"/>
              <a:defRPr/>
            </a:pPr>
            <a:r>
              <a:rPr lang="en-US" sz="3200" dirty="0">
                <a:solidFill>
                  <a:srgbClr val="1F497D"/>
                </a:solidFill>
                <a:latin typeface="Calibri"/>
                <a:cs typeface="ＭＳ Ｐゴシック" charset="0"/>
              </a:rPr>
              <a:t>UC ANR Duo</a:t>
            </a:r>
          </a:p>
        </p:txBody>
      </p:sp>
      <p:sp>
        <p:nvSpPr>
          <p:cNvPr id="10" name="TextBox 9"/>
          <p:cNvSpPr txBox="1"/>
          <p:nvPr/>
        </p:nvSpPr>
        <p:spPr>
          <a:xfrm>
            <a:off x="8756619" y="6281911"/>
            <a:ext cx="3359181" cy="523220"/>
          </a:xfrm>
          <a:prstGeom prst="rect">
            <a:avLst/>
          </a:prstGeom>
          <a:noFill/>
        </p:spPr>
        <p:txBody>
          <a:bodyPr wrap="square" rtlCol="0">
            <a:spAutoFit/>
          </a:bodyPr>
          <a:lstStyle/>
          <a:p>
            <a:pPr algn="r"/>
            <a:r>
              <a:rPr lang="en-US" sz="1400" b="1" spc="-20" dirty="0" smtClean="0">
                <a:solidFill>
                  <a:srgbClr val="BEB6AF"/>
                </a:solidFill>
                <a:latin typeface="Segoe UI" panose="020B0502040204020203" pitchFamily="34" charset="0"/>
                <a:cs typeface="Segoe UI" panose="020B0502040204020203" pitchFamily="34" charset="0"/>
              </a:rPr>
              <a:t>ucanr.edu/</a:t>
            </a:r>
            <a:r>
              <a:rPr lang="en-US" sz="1400" b="1" spc="-20" dirty="0" err="1" smtClean="0">
                <a:solidFill>
                  <a:srgbClr val="BEB6AF"/>
                </a:solidFill>
                <a:latin typeface="Segoe UI" panose="020B0502040204020203" pitchFamily="34" charset="0"/>
                <a:cs typeface="Segoe UI" panose="020B0502040204020203" pitchFamily="34" charset="0"/>
              </a:rPr>
              <a:t>mfa</a:t>
            </a:r>
            <a:endParaRPr lang="en-US" sz="1400" b="1" spc="-20" dirty="0" smtClean="0">
              <a:solidFill>
                <a:srgbClr val="BEB6AF"/>
              </a:solidFill>
              <a:latin typeface="Segoe UI" panose="020B0502040204020203" pitchFamily="34" charset="0"/>
              <a:cs typeface="Segoe UI" panose="020B0502040204020203" pitchFamily="34" charset="0"/>
            </a:endParaRPr>
          </a:p>
          <a:p>
            <a:pPr algn="r"/>
            <a:r>
              <a:rPr lang="en-US" sz="1400" spc="-20" dirty="0" smtClean="0">
                <a:solidFill>
                  <a:srgbClr val="BEB6AF"/>
                </a:solidFill>
                <a:latin typeface="Segoe UI" panose="020B0502040204020203" pitchFamily="34" charset="0"/>
                <a:cs typeface="Segoe UI" panose="020B0502040204020203" pitchFamily="34" charset="0"/>
              </a:rPr>
              <a:t>ucpath.ucanr.edu</a:t>
            </a:r>
            <a:endParaRPr lang="en-US" sz="1400" spc="-20" dirty="0">
              <a:solidFill>
                <a:srgbClr val="BEB6AF"/>
              </a:solidFill>
              <a:latin typeface="Segoe UI" panose="020B0502040204020203" pitchFamily="34" charset="0"/>
              <a:cs typeface="Segoe UI" panose="020B0502040204020203" pitchFamily="34" charset="0"/>
            </a:endParaRPr>
          </a:p>
        </p:txBody>
      </p:sp>
      <p:sp>
        <p:nvSpPr>
          <p:cNvPr id="6" name="Oval 5"/>
          <p:cNvSpPr/>
          <p:nvPr/>
        </p:nvSpPr>
        <p:spPr>
          <a:xfrm>
            <a:off x="496915" y="2513646"/>
            <a:ext cx="2286000" cy="1600200"/>
          </a:xfrm>
          <a:prstGeom prst="ellipse">
            <a:avLst/>
          </a:prstGeom>
          <a:solidFill>
            <a:srgbClr val="E4A8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Arial"/>
                <a:ea typeface="+mn-ea"/>
                <a:cs typeface="+mn-cs"/>
              </a:rPr>
              <a:t>New ways to access systems</a:t>
            </a: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0511260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Impacts of UCPATH to the BOC</a:t>
            </a:r>
            <a:endParaRPr lang="en-US" dirty="0"/>
          </a:p>
        </p:txBody>
      </p:sp>
      <p:sp>
        <p:nvSpPr>
          <p:cNvPr id="5" name="Content Placeholder 4"/>
          <p:cNvSpPr>
            <a:spLocks noGrp="1"/>
          </p:cNvSpPr>
          <p:nvPr>
            <p:ph idx="1"/>
          </p:nvPr>
        </p:nvSpPr>
        <p:spPr/>
        <p:txBody>
          <a:bodyPr/>
          <a:lstStyle/>
          <a:p>
            <a:r>
              <a:rPr lang="en-US" dirty="0" smtClean="0"/>
              <a:t>Physical location of ANR’s UC Path Payroll Team</a:t>
            </a:r>
          </a:p>
          <a:p>
            <a:r>
              <a:rPr lang="en-US" dirty="0" smtClean="0"/>
              <a:t>Work assignments and responsibilities</a:t>
            </a:r>
          </a:p>
          <a:p>
            <a:r>
              <a:rPr lang="en-US" dirty="0" smtClean="0"/>
              <a:t>Impacts of being a Business Unit  </a:t>
            </a:r>
          </a:p>
          <a:p>
            <a:r>
              <a:rPr lang="en-US" dirty="0" smtClean="0"/>
              <a:t>Systems and processes</a:t>
            </a:r>
          </a:p>
          <a:p>
            <a:endParaRPr lang="en-US" dirty="0"/>
          </a:p>
        </p:txBody>
      </p:sp>
    </p:spTree>
    <p:extLst>
      <p:ext uri="{BB962C8B-B14F-4D97-AF65-F5344CB8AC3E}">
        <p14:creationId xmlns:p14="http://schemas.microsoft.com/office/powerpoint/2010/main" val="3462591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can we expect to be different</a:t>
            </a:r>
            <a:r>
              <a:rPr lang="en-US" dirty="0" smtClean="0"/>
              <a:t>?</a:t>
            </a:r>
            <a:endParaRPr lang="en-US" dirty="0"/>
          </a:p>
        </p:txBody>
      </p:sp>
      <p:sp>
        <p:nvSpPr>
          <p:cNvPr id="5" name="Content Placeholder 4"/>
          <p:cNvSpPr>
            <a:spLocks noGrp="1"/>
          </p:cNvSpPr>
          <p:nvPr>
            <p:ph idx="1"/>
          </p:nvPr>
        </p:nvSpPr>
        <p:spPr/>
        <p:txBody>
          <a:bodyPr>
            <a:noAutofit/>
          </a:bodyPr>
          <a:lstStyle/>
          <a:p>
            <a:r>
              <a:rPr lang="en-US" sz="2800" dirty="0"/>
              <a:t>Personnel action entry functions will be performed by ANR HR or UC Path Central Team</a:t>
            </a:r>
          </a:p>
          <a:p>
            <a:pPr lvl="1">
              <a:buFont typeface="Wingdings" panose="05000000000000000000" pitchFamily="2" charset="2"/>
              <a:buChar char="§"/>
            </a:pPr>
            <a:r>
              <a:rPr lang="en-US" sz="2400" dirty="0"/>
              <a:t>New hires, terminations, pay changes</a:t>
            </a:r>
          </a:p>
          <a:p>
            <a:r>
              <a:rPr lang="en-US" sz="2800" dirty="0"/>
              <a:t>One ANR BOC Payroll unit located in Davis</a:t>
            </a:r>
          </a:p>
          <a:p>
            <a:pPr lvl="1">
              <a:buFont typeface="Wingdings" panose="05000000000000000000" pitchFamily="2" charset="2"/>
              <a:buChar char="§"/>
            </a:pPr>
            <a:r>
              <a:rPr lang="en-US" sz="2400" dirty="0"/>
              <a:t>Payroll Manager</a:t>
            </a:r>
          </a:p>
          <a:p>
            <a:pPr lvl="1">
              <a:buFont typeface="Wingdings" panose="05000000000000000000" pitchFamily="2" charset="2"/>
              <a:buChar char="§"/>
            </a:pPr>
            <a:r>
              <a:rPr lang="en-US" sz="2400" dirty="0"/>
              <a:t>3 staff members</a:t>
            </a:r>
          </a:p>
          <a:p>
            <a:r>
              <a:rPr lang="en-US" sz="2800" dirty="0"/>
              <a:t>New terms, different processes, changed appearance</a:t>
            </a:r>
            <a:endParaRPr lang="en-US" sz="1800" dirty="0"/>
          </a:p>
          <a:p>
            <a:r>
              <a:rPr lang="en-US" sz="2800" dirty="0"/>
              <a:t>Routing of forms and documentation </a:t>
            </a:r>
          </a:p>
          <a:p>
            <a:pPr marL="0" indent="0">
              <a:buNone/>
            </a:pPr>
            <a:endParaRPr lang="en-US" sz="2400" dirty="0"/>
          </a:p>
          <a:p>
            <a:pPr marL="0" indent="0" algn="ctr">
              <a:buNone/>
            </a:pPr>
            <a:r>
              <a:rPr lang="en-US" sz="2400" b="1" dirty="0">
                <a:solidFill>
                  <a:srgbClr val="FF0000"/>
                </a:solidFill>
              </a:rPr>
              <a:t>For the first several weeks, EVERYTHING will seem different!</a:t>
            </a:r>
          </a:p>
          <a:p>
            <a:pPr marL="0" indent="0" algn="ctr">
              <a:buNone/>
            </a:pPr>
            <a:endParaRPr lang="en-US" sz="2400" b="1" dirty="0"/>
          </a:p>
          <a:p>
            <a:pPr marL="0" indent="0">
              <a:buNone/>
            </a:pPr>
            <a:endParaRPr lang="en-US" sz="2400" dirty="0"/>
          </a:p>
          <a:p>
            <a:pPr marL="0" indent="0">
              <a:buNone/>
            </a:pPr>
            <a:endParaRPr lang="en-US" sz="2400" dirty="0"/>
          </a:p>
          <a:p>
            <a:pPr marL="0" indent="0">
              <a:buNone/>
            </a:pPr>
            <a:endParaRPr lang="en-US" sz="2400" dirty="0"/>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40352041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can we expect to be the same</a:t>
            </a:r>
            <a:r>
              <a:rPr lang="en-US" dirty="0" smtClean="0"/>
              <a:t>?</a:t>
            </a:r>
            <a:endParaRPr lang="en-US" dirty="0"/>
          </a:p>
        </p:txBody>
      </p:sp>
      <p:sp>
        <p:nvSpPr>
          <p:cNvPr id="5" name="Content Placeholder 4"/>
          <p:cNvSpPr>
            <a:spLocks noGrp="1"/>
          </p:cNvSpPr>
          <p:nvPr>
            <p:ph idx="1"/>
          </p:nvPr>
        </p:nvSpPr>
        <p:spPr/>
        <p:txBody>
          <a:bodyPr/>
          <a:lstStyle/>
          <a:p>
            <a:r>
              <a:rPr lang="en-US" sz="2800" dirty="0" smtClean="0"/>
              <a:t>Payroll (time and leave reporting) processing</a:t>
            </a:r>
          </a:p>
          <a:p>
            <a:pPr lvl="1"/>
            <a:r>
              <a:rPr lang="en-US" sz="2400" dirty="0" smtClean="0"/>
              <a:t>Timely submission for all organizational units</a:t>
            </a:r>
          </a:p>
          <a:p>
            <a:pPr lvl="1"/>
            <a:r>
              <a:rPr lang="en-US" sz="2400" dirty="0" smtClean="0"/>
              <a:t>Time Reporting System review and corrections as needed</a:t>
            </a:r>
          </a:p>
          <a:p>
            <a:r>
              <a:rPr lang="en-US" sz="2800" dirty="0" smtClean="0"/>
              <a:t>Service level</a:t>
            </a:r>
          </a:p>
          <a:p>
            <a:pPr lvl="1"/>
            <a:r>
              <a:rPr lang="en-US" sz="2400" dirty="0" smtClean="0"/>
              <a:t>ANR UCPATH </a:t>
            </a:r>
            <a:r>
              <a:rPr lang="en-US" sz="2400" dirty="0" err="1" smtClean="0"/>
              <a:t>Hypercare</a:t>
            </a:r>
            <a:r>
              <a:rPr lang="en-US" sz="2400" dirty="0" smtClean="0"/>
              <a:t> Team – Group devoted to resolution of ANR employee issues</a:t>
            </a:r>
          </a:p>
          <a:p>
            <a:r>
              <a:rPr lang="en-US" sz="2800" dirty="0" smtClean="0"/>
              <a:t>Processing of financial transactions </a:t>
            </a:r>
          </a:p>
          <a:p>
            <a:pPr lvl="1"/>
            <a:r>
              <a:rPr lang="en-US" sz="2400" dirty="0" smtClean="0"/>
              <a:t>BOCK - UCCE (Gifts excluded)</a:t>
            </a:r>
          </a:p>
          <a:p>
            <a:pPr lvl="1"/>
            <a:r>
              <a:rPr lang="en-US" sz="2400" dirty="0" smtClean="0"/>
              <a:t>BOCD – Statewide programs, RECs and administrative units</a:t>
            </a:r>
          </a:p>
          <a:p>
            <a:pPr marL="0" indent="0">
              <a:buNone/>
            </a:pPr>
            <a:r>
              <a:rPr lang="en-US" sz="2800" dirty="0" smtClean="0"/>
              <a:t>For the first several weeks, NOTHING will seem the same!</a:t>
            </a:r>
          </a:p>
          <a:p>
            <a:endParaRPr lang="en-US" dirty="0" smtClean="0"/>
          </a:p>
          <a:p>
            <a:endParaRPr lang="en-US" dirty="0" smtClean="0"/>
          </a:p>
          <a:p>
            <a:endParaRPr lang="en-US" dirty="0"/>
          </a:p>
        </p:txBody>
      </p:sp>
      <p:sp>
        <p:nvSpPr>
          <p:cNvPr id="6" name="Title 3"/>
          <p:cNvSpPr txBox="1">
            <a:spLocks/>
          </p:cNvSpPr>
          <p:nvPr/>
        </p:nvSpPr>
        <p:spPr>
          <a:xfrm>
            <a:off x="2052863" y="566060"/>
            <a:ext cx="7886700" cy="8557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219170" fontAlgn="base">
              <a:spcAft>
                <a:spcPct val="0"/>
              </a:spcAft>
            </a:pPr>
            <a:endParaRPr lang="en-US" b="1" dirty="0">
              <a:solidFill>
                <a:srgbClr val="002060"/>
              </a:solidFill>
              <a:effectLst>
                <a:outerShdw blurRad="38100" dist="38100" dir="2700000" algn="tl">
                  <a:srgbClr val="000000">
                    <a:alpha val="43137"/>
                  </a:srgbClr>
                </a:outerShdw>
              </a:effectLst>
              <a:latin typeface="Calibri"/>
              <a:sym typeface="Arial" panose="020B0604020202020204" pitchFamily="34" charset="0"/>
            </a:endParaRPr>
          </a:p>
        </p:txBody>
      </p:sp>
    </p:spTree>
    <p:extLst>
      <p:ext uri="{BB962C8B-B14F-4D97-AF65-F5344CB8AC3E}">
        <p14:creationId xmlns:p14="http://schemas.microsoft.com/office/powerpoint/2010/main" val="112443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ANR as a Business </a:t>
            </a:r>
            <a:r>
              <a:rPr lang="en-US" dirty="0" smtClean="0"/>
              <a:t>Unit</a:t>
            </a:r>
            <a:endParaRPr lang="en-US" dirty="0"/>
          </a:p>
        </p:txBody>
      </p:sp>
      <p:sp>
        <p:nvSpPr>
          <p:cNvPr id="5" name="Content Placeholder 4"/>
          <p:cNvSpPr>
            <a:spLocks noGrp="1"/>
          </p:cNvSpPr>
          <p:nvPr>
            <p:ph idx="1"/>
          </p:nvPr>
        </p:nvSpPr>
        <p:spPr/>
        <p:txBody>
          <a:bodyPr/>
          <a:lstStyle/>
          <a:p>
            <a:r>
              <a:rPr lang="en-US" dirty="0" smtClean="0"/>
              <a:t>Impacts on BOC</a:t>
            </a:r>
          </a:p>
          <a:p>
            <a:pPr lvl="1"/>
            <a:r>
              <a:rPr lang="en-US" dirty="0" smtClean="0"/>
              <a:t>Increases ANR’s visibility as equivalent to the 10 other campuses</a:t>
            </a:r>
          </a:p>
          <a:p>
            <a:pPr lvl="1"/>
            <a:r>
              <a:rPr lang="en-US" dirty="0" smtClean="0"/>
              <a:t>ANR’s responsibility for compliance and accountability takes on even greater importance!</a:t>
            </a:r>
          </a:p>
          <a:p>
            <a:pPr lvl="2"/>
            <a:r>
              <a:rPr lang="en-US" dirty="0" smtClean="0"/>
              <a:t>Audits</a:t>
            </a:r>
          </a:p>
          <a:p>
            <a:pPr lvl="2"/>
            <a:r>
              <a:rPr lang="en-US" dirty="0" smtClean="0"/>
              <a:t>Reporting</a:t>
            </a:r>
          </a:p>
          <a:p>
            <a:pPr lvl="1"/>
            <a:r>
              <a:rPr lang="en-US" dirty="0" smtClean="0"/>
              <a:t>Serve as ANR’s central payroll unit </a:t>
            </a:r>
          </a:p>
          <a:p>
            <a:pPr lvl="1"/>
            <a:r>
              <a:rPr lang="en-US" dirty="0" smtClean="0"/>
              <a:t>Dependence on UC Davis very different</a:t>
            </a:r>
          </a:p>
          <a:p>
            <a:pPr lvl="1"/>
            <a:endParaRPr lang="en-US" dirty="0" smtClean="0"/>
          </a:p>
          <a:p>
            <a:pPr lvl="1"/>
            <a:endParaRPr lang="en-US" dirty="0" smtClean="0"/>
          </a:p>
          <a:p>
            <a:pPr lvl="1"/>
            <a:endParaRPr lang="en-US" dirty="0" smtClean="0"/>
          </a:p>
          <a:p>
            <a:endParaRPr lang="en-US" dirty="0" smtClean="0"/>
          </a:p>
          <a:p>
            <a:endParaRPr lang="en-US" dirty="0" smtClean="0"/>
          </a:p>
          <a:p>
            <a:endParaRPr lang="en-US" dirty="0" smtClean="0"/>
          </a:p>
          <a:p>
            <a:endParaRPr lang="en-US" dirty="0"/>
          </a:p>
        </p:txBody>
      </p:sp>
      <p:sp>
        <p:nvSpPr>
          <p:cNvPr id="6" name="Title 3"/>
          <p:cNvSpPr txBox="1">
            <a:spLocks/>
          </p:cNvSpPr>
          <p:nvPr/>
        </p:nvSpPr>
        <p:spPr>
          <a:xfrm>
            <a:off x="2089809" y="704605"/>
            <a:ext cx="7886700" cy="8557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219170" fontAlgn="base">
              <a:spcAft>
                <a:spcPct val="0"/>
              </a:spcAft>
            </a:pPr>
            <a:endParaRPr lang="en-US" sz="3700" b="1" dirty="0">
              <a:solidFill>
                <a:srgbClr val="002060"/>
              </a:solidFill>
              <a:effectLst>
                <a:outerShdw blurRad="38100" dist="38100" dir="2700000" algn="tl">
                  <a:srgbClr val="000000">
                    <a:alpha val="43137"/>
                  </a:srgbClr>
                </a:outerShdw>
              </a:effectLst>
              <a:latin typeface="Calibri"/>
              <a:sym typeface="Arial" panose="020B0604020202020204" pitchFamily="34" charset="0"/>
            </a:endParaRPr>
          </a:p>
        </p:txBody>
      </p:sp>
    </p:spTree>
    <p:extLst>
      <p:ext uri="{BB962C8B-B14F-4D97-AF65-F5344CB8AC3E}">
        <p14:creationId xmlns:p14="http://schemas.microsoft.com/office/powerpoint/2010/main" val="2905562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Box 2"/>
          <p:cNvSpPr txBox="1">
            <a:spLocks noChangeArrowheads="1"/>
          </p:cNvSpPr>
          <p:nvPr/>
        </p:nvSpPr>
        <p:spPr bwMode="auto">
          <a:xfrm>
            <a:off x="508000" y="584201"/>
            <a:ext cx="11074400" cy="1025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Arial" panose="020B0604020202020204" pitchFamily="34" charset="0"/>
                <a:ea typeface="ヒラギノ角ゴ ProN W3" pitchFamily="1" charset="-128"/>
                <a:sym typeface="Arial" panose="020B0604020202020204" pitchFamily="34" charset="0"/>
              </a:defRPr>
            </a:lvl1pPr>
            <a:lvl2pPr marL="742950" indent="-285750">
              <a:defRPr sz="2400">
                <a:solidFill>
                  <a:srgbClr val="000000"/>
                </a:solidFill>
                <a:latin typeface="Arial" panose="020B0604020202020204" pitchFamily="34" charset="0"/>
                <a:ea typeface="ヒラギノ角ゴ ProN W3" pitchFamily="1" charset="-128"/>
                <a:sym typeface="Arial" panose="020B0604020202020204" pitchFamily="34" charset="0"/>
              </a:defRPr>
            </a:lvl2pPr>
            <a:lvl3pPr marL="1143000" indent="-228600">
              <a:defRPr sz="2400">
                <a:solidFill>
                  <a:srgbClr val="000000"/>
                </a:solidFill>
                <a:latin typeface="Arial" panose="020B0604020202020204" pitchFamily="34" charset="0"/>
                <a:ea typeface="ヒラギノ角ゴ ProN W3" pitchFamily="1" charset="-128"/>
                <a:sym typeface="Arial" panose="020B0604020202020204" pitchFamily="34" charset="0"/>
              </a:defRPr>
            </a:lvl3pPr>
            <a:lvl4pPr marL="1600200" indent="-228600">
              <a:defRPr sz="2400">
                <a:solidFill>
                  <a:srgbClr val="000000"/>
                </a:solidFill>
                <a:latin typeface="Arial" panose="020B0604020202020204" pitchFamily="34" charset="0"/>
                <a:ea typeface="ヒラギノ角ゴ ProN W3" pitchFamily="1" charset="-128"/>
                <a:sym typeface="Arial" panose="020B0604020202020204" pitchFamily="34" charset="0"/>
              </a:defRPr>
            </a:lvl4pPr>
            <a:lvl5pPr marL="2057400" indent="-228600">
              <a:defRPr sz="2400">
                <a:solidFill>
                  <a:srgbClr val="000000"/>
                </a:solidFill>
                <a:latin typeface="Arial" panose="020B0604020202020204" pitchFamily="34" charset="0"/>
                <a:ea typeface="ヒラギノ角ゴ ProN W3" pitchFamily="1"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1"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1"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1"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1" charset="-128"/>
                <a:sym typeface="Arial" panose="020B0604020202020204" pitchFamily="34" charset="0"/>
              </a:defRPr>
            </a:lvl9pPr>
          </a:lstStyle>
          <a:p>
            <a:r>
              <a:rPr lang="en-US" altLang="ja-JP" sz="4267" b="1" dirty="0" smtClean="0">
                <a:solidFill>
                  <a:srgbClr val="0E55A2"/>
                </a:solidFill>
                <a:latin typeface="Calibri" panose="020F0502020204030204" pitchFamily="34" charset="0"/>
              </a:rPr>
              <a:t>Today’s Topics </a:t>
            </a:r>
            <a:endParaRPr lang="en-US" altLang="ja-JP" sz="4267" b="1" dirty="0">
              <a:solidFill>
                <a:srgbClr val="0E55A2"/>
              </a:solidFill>
              <a:latin typeface="Calibri" panose="020F0502020204030204" pitchFamily="34" charset="0"/>
            </a:endParaRPr>
          </a:p>
          <a:p>
            <a:pPr>
              <a:lnSpc>
                <a:spcPct val="150000"/>
              </a:lnSpc>
              <a:buFont typeface="Arial" panose="020B0604020202020204" pitchFamily="34" charset="0"/>
              <a:buNone/>
            </a:pPr>
            <a:endParaRPr lang="en-US" altLang="en-US" sz="1200" dirty="0">
              <a:solidFill>
                <a:schemeClr val="tx1"/>
              </a:solidFill>
              <a:latin typeface="Calibri" panose="020F0502020204030204" pitchFamily="34" charset="0"/>
              <a:ea typeface="MS PGothic" panose="020B0600070205080204" pitchFamily="34" charset="-128"/>
            </a:endParaRPr>
          </a:p>
        </p:txBody>
      </p:sp>
      <p:sp>
        <p:nvSpPr>
          <p:cNvPr id="3" name="Text Box 3"/>
          <p:cNvSpPr txBox="1">
            <a:spLocks noChangeArrowheads="1"/>
          </p:cNvSpPr>
          <p:nvPr/>
        </p:nvSpPr>
        <p:spPr bwMode="auto">
          <a:xfrm>
            <a:off x="1687976" y="1600201"/>
            <a:ext cx="8612849" cy="15696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square">
            <a:spAutoFit/>
          </a:bodyPr>
          <a:lstStyle>
            <a:lvl1pPr marL="173038" indent="-173038" algn="l" eaLnBrk="0" hangingPunct="0">
              <a:spcBef>
                <a:spcPct val="0"/>
              </a:spcBef>
              <a:defRPr sz="2400">
                <a:solidFill>
                  <a:schemeClr val="tx1"/>
                </a:solidFill>
                <a:latin typeface="Times New Roman" charset="0"/>
                <a:ea typeface="ＭＳ Ｐゴシック" charset="0"/>
              </a:defRPr>
            </a:lvl1pPr>
            <a:lvl2pPr marL="803275" algn="l" eaLnBrk="0" hangingPunct="0">
              <a:spcBef>
                <a:spcPct val="0"/>
              </a:spcBef>
              <a:defRPr sz="2400">
                <a:solidFill>
                  <a:schemeClr val="tx1"/>
                </a:solidFill>
                <a:latin typeface="Times New Roman" charset="0"/>
                <a:ea typeface="ＭＳ Ｐゴシック" charset="0"/>
              </a:defRPr>
            </a:lvl2pPr>
            <a:lvl3pPr marL="917575" algn="l" eaLnBrk="0" hangingPunct="0">
              <a:spcBef>
                <a:spcPct val="0"/>
              </a:spcBef>
              <a:defRPr sz="2400">
                <a:solidFill>
                  <a:schemeClr val="tx1"/>
                </a:solidFill>
                <a:latin typeface="Times New Roman" charset="0"/>
                <a:ea typeface="ＭＳ Ｐゴシック" charset="0"/>
              </a:defRPr>
            </a:lvl3pPr>
            <a:lvl4pPr marL="6342063" algn="l" eaLnBrk="0" hangingPunct="0">
              <a:spcBef>
                <a:spcPct val="0"/>
              </a:spcBef>
              <a:defRPr sz="2400">
                <a:solidFill>
                  <a:schemeClr val="tx1"/>
                </a:solidFill>
                <a:latin typeface="Times New Roman" charset="0"/>
                <a:ea typeface="ＭＳ Ｐゴシック" charset="0"/>
              </a:defRPr>
            </a:lvl4pPr>
            <a:lvl5pPr marL="6456363" algn="l" eaLnBrk="0" hangingPunct="0">
              <a:spcBef>
                <a:spcPct val="0"/>
              </a:spcBef>
              <a:defRPr sz="2400">
                <a:solidFill>
                  <a:schemeClr val="tx1"/>
                </a:solidFill>
                <a:latin typeface="Times New Roman" charset="0"/>
                <a:ea typeface="ＭＳ Ｐゴシック" charset="0"/>
              </a:defRPr>
            </a:lvl5pPr>
            <a:lvl6pPr marL="6913563" eaLnBrk="0" fontAlgn="base" hangingPunct="0">
              <a:spcBef>
                <a:spcPct val="0"/>
              </a:spcBef>
              <a:spcAft>
                <a:spcPct val="0"/>
              </a:spcAft>
              <a:defRPr sz="2400">
                <a:solidFill>
                  <a:schemeClr val="tx1"/>
                </a:solidFill>
                <a:latin typeface="Times New Roman" charset="0"/>
                <a:ea typeface="ＭＳ Ｐゴシック" charset="0"/>
              </a:defRPr>
            </a:lvl6pPr>
            <a:lvl7pPr marL="7370763" eaLnBrk="0" fontAlgn="base" hangingPunct="0">
              <a:spcBef>
                <a:spcPct val="0"/>
              </a:spcBef>
              <a:spcAft>
                <a:spcPct val="0"/>
              </a:spcAft>
              <a:defRPr sz="2400">
                <a:solidFill>
                  <a:schemeClr val="tx1"/>
                </a:solidFill>
                <a:latin typeface="Times New Roman" charset="0"/>
                <a:ea typeface="ＭＳ Ｐゴシック" charset="0"/>
              </a:defRPr>
            </a:lvl7pPr>
            <a:lvl8pPr marL="7827963" eaLnBrk="0" fontAlgn="base" hangingPunct="0">
              <a:spcBef>
                <a:spcPct val="0"/>
              </a:spcBef>
              <a:spcAft>
                <a:spcPct val="0"/>
              </a:spcAft>
              <a:defRPr sz="2400">
                <a:solidFill>
                  <a:schemeClr val="tx1"/>
                </a:solidFill>
                <a:latin typeface="Times New Roman" charset="0"/>
                <a:ea typeface="ＭＳ Ｐゴシック" charset="0"/>
              </a:defRPr>
            </a:lvl8pPr>
            <a:lvl9pPr marL="8285163" eaLnBrk="0" fontAlgn="base" hangingPunct="0">
              <a:spcBef>
                <a:spcPct val="0"/>
              </a:spcBef>
              <a:spcAft>
                <a:spcPct val="0"/>
              </a:spcAft>
              <a:defRPr sz="2400">
                <a:solidFill>
                  <a:schemeClr val="tx1"/>
                </a:solidFill>
                <a:latin typeface="Times New Roman" charset="0"/>
                <a:ea typeface="ＭＳ Ｐゴシック" charset="0"/>
              </a:defRPr>
            </a:lvl9pPr>
          </a:lstStyle>
          <a:p>
            <a:pPr marL="457189" indent="-457189" defTabSz="1219170">
              <a:buClr>
                <a:schemeClr val="tx1"/>
              </a:buClr>
              <a:buFont typeface="Arial"/>
              <a:buChar char="•"/>
              <a:defRPr/>
            </a:pPr>
            <a:r>
              <a:rPr lang="en-US" sz="3200" dirty="0" smtClean="0">
                <a:solidFill>
                  <a:srgbClr val="1F497D"/>
                </a:solidFill>
                <a:latin typeface="Calibri"/>
                <a:cs typeface="ＭＳ Ｐゴシック" charset="0"/>
              </a:rPr>
              <a:t>Overview of UC Path changes </a:t>
            </a:r>
          </a:p>
          <a:p>
            <a:pPr marL="457189" indent="-457189" defTabSz="1219170">
              <a:buClr>
                <a:schemeClr val="tx1"/>
              </a:buClr>
              <a:buFont typeface="Arial"/>
              <a:buChar char="•"/>
              <a:defRPr/>
            </a:pPr>
            <a:r>
              <a:rPr lang="en-US" sz="3200" dirty="0" smtClean="0">
                <a:solidFill>
                  <a:srgbClr val="1F497D"/>
                </a:solidFill>
                <a:latin typeface="Calibri"/>
                <a:cs typeface="ＭＳ Ｐゴシック" charset="0"/>
              </a:rPr>
              <a:t>Multi-factor Authentication </a:t>
            </a:r>
          </a:p>
          <a:p>
            <a:pPr marL="457189" indent="-457189" defTabSz="1219170">
              <a:buClr>
                <a:schemeClr val="tx1"/>
              </a:buClr>
              <a:buFont typeface="Arial"/>
              <a:buChar char="•"/>
              <a:defRPr/>
            </a:pPr>
            <a:r>
              <a:rPr lang="en-US" sz="3200" dirty="0" smtClean="0">
                <a:solidFill>
                  <a:srgbClr val="1F497D"/>
                </a:solidFill>
                <a:latin typeface="Calibri"/>
                <a:cs typeface="ＭＳ Ｐゴシック" charset="0"/>
              </a:rPr>
              <a:t>Impact on Business Operations Center (BOC) </a:t>
            </a:r>
            <a:endParaRPr lang="en-US" sz="3200" dirty="0">
              <a:solidFill>
                <a:srgbClr val="1F497D"/>
              </a:solidFill>
              <a:latin typeface="Calibri"/>
              <a:cs typeface="ＭＳ Ｐゴシック" charset="0"/>
            </a:endParaRPr>
          </a:p>
        </p:txBody>
      </p:sp>
    </p:spTree>
    <p:extLst>
      <p:ext uri="{BB962C8B-B14F-4D97-AF65-F5344CB8AC3E}">
        <p14:creationId xmlns:p14="http://schemas.microsoft.com/office/powerpoint/2010/main" val="2978861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Your Action List as Network </a:t>
            </a:r>
            <a:r>
              <a:rPr lang="en-US" dirty="0" smtClean="0"/>
              <a:t>Representative</a:t>
            </a:r>
            <a:endParaRPr lang="en-US" dirty="0"/>
          </a:p>
        </p:txBody>
      </p:sp>
      <p:sp>
        <p:nvSpPr>
          <p:cNvPr id="3" name="Content Placeholder 2"/>
          <p:cNvSpPr>
            <a:spLocks noGrp="1"/>
          </p:cNvSpPr>
          <p:nvPr>
            <p:ph idx="1"/>
          </p:nvPr>
        </p:nvSpPr>
        <p:spPr/>
        <p:txBody>
          <a:bodyPr/>
          <a:lstStyle/>
          <a:p>
            <a:r>
              <a:rPr lang="en-US" smtClean="0"/>
              <a:t>Use the Talking Points to tell your colleagues about how the BOC will be different in UCPATH</a:t>
            </a:r>
          </a:p>
          <a:p>
            <a:r>
              <a:rPr lang="en-US" smtClean="0"/>
              <a:t>Tell your colleagues about what will be the same AND different about the BOC</a:t>
            </a:r>
          </a:p>
          <a:p>
            <a:r>
              <a:rPr lang="en-US" smtClean="0"/>
              <a:t>Start thinking about what you do in your offices that may need to be done differently</a:t>
            </a:r>
          </a:p>
          <a:p>
            <a:r>
              <a:rPr lang="en-US" smtClean="0"/>
              <a:t>Post questions you or your colleagues have about UCPATH on the website [address] or send the ANR PATH team an email [address]</a:t>
            </a:r>
          </a:p>
          <a:p>
            <a:endParaRPr lang="en-US" smtClean="0"/>
          </a:p>
          <a:p>
            <a:endParaRPr lang="en-US" dirty="0"/>
          </a:p>
        </p:txBody>
      </p:sp>
    </p:spTree>
    <p:extLst>
      <p:ext uri="{BB962C8B-B14F-4D97-AF65-F5344CB8AC3E}">
        <p14:creationId xmlns:p14="http://schemas.microsoft.com/office/powerpoint/2010/main" val="32678046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2099" y="2008415"/>
            <a:ext cx="7886700" cy="3992335"/>
          </a:xfrm>
        </p:spPr>
        <p:txBody>
          <a:bodyPr>
            <a:normAutofit fontScale="92500" lnSpcReduction="10000"/>
          </a:bodyPr>
          <a:lstStyle/>
          <a:p>
            <a:pPr marL="0" indent="0" algn="ctr">
              <a:buNone/>
            </a:pPr>
            <a:r>
              <a:rPr lang="en-US" sz="3900" dirty="0"/>
              <a:t>Wednesday, November 28, 2018 </a:t>
            </a:r>
          </a:p>
          <a:p>
            <a:pPr marL="0" indent="0" algn="ctr">
              <a:buNone/>
            </a:pPr>
            <a:r>
              <a:rPr lang="en-US" sz="3900" dirty="0"/>
              <a:t>11am-12pm</a:t>
            </a:r>
          </a:p>
          <a:p>
            <a:endParaRPr lang="en-US" dirty="0"/>
          </a:p>
          <a:p>
            <a:pPr marL="0" indent="0" algn="ctr">
              <a:buNone/>
            </a:pPr>
            <a:endParaRPr lang="en-US" dirty="0" smtClean="0"/>
          </a:p>
          <a:p>
            <a:pPr marL="457189" lvl="1" indent="0">
              <a:buNone/>
            </a:pPr>
            <a:r>
              <a:rPr lang="en-US" dirty="0" smtClean="0"/>
              <a:t>Zoom </a:t>
            </a:r>
            <a:r>
              <a:rPr lang="en-US" dirty="0"/>
              <a:t>information: </a:t>
            </a:r>
          </a:p>
          <a:p>
            <a:pPr marL="457189" lvl="1" indent="0">
              <a:buNone/>
            </a:pPr>
            <a:r>
              <a:rPr lang="en-US" u="sng" dirty="0">
                <a:hlinkClick r:id="rId2"/>
              </a:rPr>
              <a:t>https://ucanr.zoom.us/j/8151602829</a:t>
            </a:r>
            <a:endParaRPr lang="en-US" dirty="0"/>
          </a:p>
          <a:p>
            <a:pPr marL="457189" lvl="1" indent="0">
              <a:buNone/>
            </a:pPr>
            <a:r>
              <a:rPr lang="en-US" dirty="0"/>
              <a:t>Phone:  +1 408 638 0968 (US Toll) </a:t>
            </a:r>
          </a:p>
          <a:p>
            <a:pPr marL="457189" lvl="1" indent="0">
              <a:buNone/>
            </a:pPr>
            <a:r>
              <a:rPr lang="en-US" dirty="0"/>
              <a:t>Meeting ID: 815-160-2829 </a:t>
            </a:r>
          </a:p>
          <a:p>
            <a:pPr marL="0" indent="0" algn="ctr">
              <a:buNone/>
            </a:pPr>
            <a:endParaRPr lang="en-US" dirty="0"/>
          </a:p>
        </p:txBody>
      </p:sp>
      <p:sp>
        <p:nvSpPr>
          <p:cNvPr id="4" name="Title 3"/>
          <p:cNvSpPr txBox="1">
            <a:spLocks/>
          </p:cNvSpPr>
          <p:nvPr/>
        </p:nvSpPr>
        <p:spPr>
          <a:xfrm>
            <a:off x="2062099" y="972460"/>
            <a:ext cx="7886700" cy="85570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219170" fontAlgn="base">
              <a:spcAft>
                <a:spcPct val="0"/>
              </a:spcAft>
            </a:pPr>
            <a:r>
              <a:rPr lang="en-US" sz="4267" b="1" dirty="0">
                <a:solidFill>
                  <a:srgbClr val="0070C0"/>
                </a:solidFill>
                <a:latin typeface="Calibri"/>
                <a:sym typeface="Arial" panose="020B0604020202020204" pitchFamily="34" charset="0"/>
              </a:rPr>
              <a:t>November UC Path Network Webinar</a:t>
            </a:r>
          </a:p>
        </p:txBody>
      </p:sp>
    </p:spTree>
    <p:extLst>
      <p:ext uri="{BB962C8B-B14F-4D97-AF65-F5344CB8AC3E}">
        <p14:creationId xmlns:p14="http://schemas.microsoft.com/office/powerpoint/2010/main" val="1517091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p:cNvSpPr/>
          <p:nvPr/>
        </p:nvSpPr>
        <p:spPr>
          <a:xfrm>
            <a:off x="6172200" y="3505200"/>
            <a:ext cx="2286000" cy="1600200"/>
          </a:xfrm>
          <a:prstGeom prst="ellips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Arial"/>
                <a:ea typeface="+mn-ea"/>
                <a:cs typeface="+mn-cs"/>
              </a:rPr>
              <a:t>New Staff Recruitment System</a:t>
            </a: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7" name="Oval 26"/>
          <p:cNvSpPr/>
          <p:nvPr/>
        </p:nvSpPr>
        <p:spPr>
          <a:xfrm>
            <a:off x="4343400" y="2895600"/>
            <a:ext cx="2286000" cy="1600200"/>
          </a:xfrm>
          <a:prstGeom prst="ellips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Arial"/>
                <a:ea typeface="+mn-ea"/>
                <a:cs typeface="+mn-cs"/>
              </a:rPr>
              <a:t>Support from UC Path Center</a:t>
            </a: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Slide Number Placeholder 2"/>
          <p:cNvSpPr>
            <a:spLocks noGrp="1"/>
          </p:cNvSpPr>
          <p:nvPr>
            <p:ph type="sldNum" sz="quarter" idx="11"/>
          </p:nvPr>
        </p:nvSpPr>
        <p:spPr>
          <a:xfrm>
            <a:off x="9189163" y="5407935"/>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CD61D-383B-8C4C-A586-A9FA29BEA8BE}" type="slidenum">
              <a:rPr kumimoji="0" lang="en-US" sz="1200" b="0" i="0" u="none" strike="noStrike" kern="1200" cap="none" spc="0" normalizeH="0" baseline="0" noProof="0" smtClean="0">
                <a:ln>
                  <a:noFill/>
                </a:ln>
                <a:solidFill>
                  <a:srgbClr val="00558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5581"/>
              </a:solidFill>
              <a:effectLst/>
              <a:uLnTx/>
              <a:uFillTx/>
              <a:latin typeface="Arial"/>
              <a:ea typeface="+mn-ea"/>
              <a:cs typeface="+mn-cs"/>
            </a:endParaRPr>
          </a:p>
        </p:txBody>
      </p:sp>
      <p:sp>
        <p:nvSpPr>
          <p:cNvPr id="4" name="Rectangle 3"/>
          <p:cNvSpPr/>
          <p:nvPr/>
        </p:nvSpPr>
        <p:spPr>
          <a:xfrm>
            <a:off x="0" y="5551315"/>
            <a:ext cx="12192000" cy="3503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TextBox 5"/>
          <p:cNvSpPr txBox="1"/>
          <p:nvPr/>
        </p:nvSpPr>
        <p:spPr>
          <a:xfrm>
            <a:off x="346301" y="5501597"/>
            <a:ext cx="70403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rPr>
              <a:t>2018</a:t>
            </a: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ndParaRPr>
          </a:p>
        </p:txBody>
      </p:sp>
      <p:sp>
        <p:nvSpPr>
          <p:cNvPr id="7" name="TextBox 6"/>
          <p:cNvSpPr txBox="1"/>
          <p:nvPr/>
        </p:nvSpPr>
        <p:spPr>
          <a:xfrm>
            <a:off x="4331074" y="5504427"/>
            <a:ext cx="70403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rPr>
              <a:t>2019</a:t>
            </a: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ndParaRPr>
          </a:p>
        </p:txBody>
      </p:sp>
      <p:sp>
        <p:nvSpPr>
          <p:cNvPr id="8" name="TextBox 7"/>
          <p:cNvSpPr txBox="1"/>
          <p:nvPr/>
        </p:nvSpPr>
        <p:spPr>
          <a:xfrm>
            <a:off x="8606952" y="5504426"/>
            <a:ext cx="70403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rPr>
              <a:t>2020</a:t>
            </a: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ndParaRPr>
          </a:p>
        </p:txBody>
      </p:sp>
      <p:sp>
        <p:nvSpPr>
          <p:cNvPr id="18" name="Oval 17"/>
          <p:cNvSpPr/>
          <p:nvPr/>
        </p:nvSpPr>
        <p:spPr>
          <a:xfrm>
            <a:off x="496915" y="2513646"/>
            <a:ext cx="2286000" cy="1600200"/>
          </a:xfrm>
          <a:prstGeom prst="ellipse">
            <a:avLst/>
          </a:prstGeom>
          <a:solidFill>
            <a:srgbClr val="E4A8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Arial"/>
                <a:ea typeface="+mn-ea"/>
                <a:cs typeface="+mn-cs"/>
              </a:rPr>
              <a:t>New ways to access systems</a:t>
            </a: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9" name="Oval 18"/>
          <p:cNvSpPr/>
          <p:nvPr/>
        </p:nvSpPr>
        <p:spPr>
          <a:xfrm>
            <a:off x="2249515" y="3732845"/>
            <a:ext cx="2286000" cy="1600200"/>
          </a:xfrm>
          <a:prstGeom prst="ellips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Arial"/>
                <a:ea typeface="+mn-ea"/>
                <a:cs typeface="+mn-cs"/>
              </a:rPr>
              <a:t>Automated routing for approvals</a:t>
            </a: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Oval 20"/>
          <p:cNvSpPr/>
          <p:nvPr/>
        </p:nvSpPr>
        <p:spPr>
          <a:xfrm>
            <a:off x="5943600" y="1981200"/>
            <a:ext cx="2286000" cy="1600200"/>
          </a:xfrm>
          <a:prstGeom prst="ellips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Arial"/>
                <a:ea typeface="+mn-ea"/>
                <a:cs typeface="+mn-cs"/>
              </a:rPr>
              <a:t>Supervisor Access to Information</a:t>
            </a: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3" name="Oval 22"/>
          <p:cNvSpPr/>
          <p:nvPr/>
        </p:nvSpPr>
        <p:spPr>
          <a:xfrm>
            <a:off x="8686800" y="3732845"/>
            <a:ext cx="2286000" cy="1600200"/>
          </a:xfrm>
          <a:prstGeom prst="ellips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Arial"/>
                <a:ea typeface="+mn-ea"/>
                <a:cs typeface="+mn-cs"/>
              </a:rPr>
              <a:t>Web-based Performance Appraisals</a:t>
            </a: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5" name="TextBox 24"/>
          <p:cNvSpPr txBox="1"/>
          <p:nvPr/>
        </p:nvSpPr>
        <p:spPr>
          <a:xfrm>
            <a:off x="496915" y="558225"/>
            <a:ext cx="9777385" cy="584775"/>
          </a:xfrm>
          <a:prstGeom prst="rect">
            <a:avLst/>
          </a:prstGeom>
          <a:noFill/>
          <a:ln>
            <a:solidFill>
              <a:schemeClr val="bg2"/>
            </a:solidFill>
          </a:ln>
          <a:effectLst>
            <a:softEdge rad="12700"/>
          </a:effectLst>
        </p:spPr>
        <p:txBody>
          <a:bodyPr wrap="square" rtlCol="0">
            <a:spAutoFit/>
          </a:bodyPr>
          <a:lstStyle/>
          <a:p>
            <a:pPr lvl="0"/>
            <a:r>
              <a:rPr kumimoji="0" lang="en-US" sz="3200" b="1" i="0" u="none" strike="noStrike" kern="1200" cap="none" spc="0" normalizeH="0" baseline="0" noProof="0" dirty="0" smtClean="0">
                <a:ln>
                  <a:noFill/>
                </a:ln>
                <a:solidFill>
                  <a:srgbClr val="0070C0"/>
                </a:solidFill>
                <a:effectLst/>
                <a:uLnTx/>
                <a:uFillTx/>
                <a:latin typeface="Calibri" panose="020F0502020204030204" pitchFamily="34" charset="0"/>
              </a:rPr>
              <a:t>UC ANR UC Path – </a:t>
            </a:r>
            <a:r>
              <a:rPr lang="en-US" sz="3200" b="1" dirty="0" smtClean="0">
                <a:solidFill>
                  <a:schemeClr val="accent1">
                    <a:lumMod val="75000"/>
                  </a:schemeClr>
                </a:solidFill>
                <a:latin typeface="Calibri" panose="020F0502020204030204" pitchFamily="34" charset="0"/>
              </a:rPr>
              <a:t>Implementing Positive Changes </a:t>
            </a:r>
            <a:endParaRPr kumimoji="0" lang="en-US" sz="3200" b="1" i="0" u="none" strike="noStrike" kern="1200" cap="none" spc="0" normalizeH="0" baseline="0" noProof="0" dirty="0">
              <a:ln>
                <a:noFill/>
              </a:ln>
              <a:solidFill>
                <a:srgbClr val="0070C0"/>
              </a:solidFill>
              <a:effectLst/>
              <a:uLnTx/>
              <a:uFillTx/>
              <a:latin typeface="Calibri" panose="020F0502020204030204" pitchFamily="34" charset="0"/>
            </a:endParaRPr>
          </a:p>
        </p:txBody>
      </p:sp>
      <p:sp>
        <p:nvSpPr>
          <p:cNvPr id="20" name="Oval 19"/>
          <p:cNvSpPr/>
          <p:nvPr/>
        </p:nvSpPr>
        <p:spPr>
          <a:xfrm>
            <a:off x="3962400" y="1447800"/>
            <a:ext cx="2286000" cy="1600200"/>
          </a:xfrm>
          <a:prstGeom prst="ellips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Arial"/>
                <a:ea typeface="+mn-ea"/>
                <a:cs typeface="+mn-cs"/>
              </a:rPr>
              <a:t>Employee Self Service</a:t>
            </a: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037" y="6343857"/>
            <a:ext cx="2046153" cy="399328"/>
          </a:xfrm>
          <a:prstGeom prst="rect">
            <a:avLst/>
          </a:prstGeom>
        </p:spPr>
      </p:pic>
    </p:spTree>
    <p:extLst>
      <p:ext uri="{BB962C8B-B14F-4D97-AF65-F5344CB8AC3E}">
        <p14:creationId xmlns:p14="http://schemas.microsoft.com/office/powerpoint/2010/main" val="4046282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37" y="6343857"/>
            <a:ext cx="2046153" cy="399328"/>
          </a:xfrm>
          <a:prstGeom prst="rect">
            <a:avLst/>
          </a:prstGeom>
        </p:spPr>
      </p:pic>
      <p:sp>
        <p:nvSpPr>
          <p:cNvPr id="5" name="TextBox 4"/>
          <p:cNvSpPr txBox="1"/>
          <p:nvPr/>
        </p:nvSpPr>
        <p:spPr>
          <a:xfrm>
            <a:off x="8756619" y="6281911"/>
            <a:ext cx="3359181" cy="523220"/>
          </a:xfrm>
          <a:prstGeom prst="rect">
            <a:avLst/>
          </a:prstGeom>
          <a:noFill/>
        </p:spPr>
        <p:txBody>
          <a:bodyPr wrap="square" rtlCol="0">
            <a:spAutoFit/>
          </a:bodyPr>
          <a:lstStyle/>
          <a:p>
            <a:pPr algn="r"/>
            <a:r>
              <a:rPr lang="en-US" sz="1400" b="1" spc="-20" dirty="0" smtClean="0">
                <a:solidFill>
                  <a:srgbClr val="BEB6AF"/>
                </a:solidFill>
                <a:latin typeface="Segoe UI" panose="020B0502040204020203" pitchFamily="34" charset="0"/>
                <a:cs typeface="Segoe UI" panose="020B0502040204020203" pitchFamily="34" charset="0"/>
              </a:rPr>
              <a:t>ucanr.edu/</a:t>
            </a:r>
            <a:r>
              <a:rPr lang="en-US" sz="1400" b="1" spc="-20" dirty="0" err="1" smtClean="0">
                <a:solidFill>
                  <a:srgbClr val="BEB6AF"/>
                </a:solidFill>
                <a:latin typeface="Segoe UI" panose="020B0502040204020203" pitchFamily="34" charset="0"/>
                <a:cs typeface="Segoe UI" panose="020B0502040204020203" pitchFamily="34" charset="0"/>
              </a:rPr>
              <a:t>mfa</a:t>
            </a:r>
            <a:endParaRPr lang="en-US" sz="1400" b="1" spc="-20" dirty="0" smtClean="0">
              <a:solidFill>
                <a:srgbClr val="BEB6AF"/>
              </a:solidFill>
              <a:latin typeface="Segoe UI" panose="020B0502040204020203" pitchFamily="34" charset="0"/>
              <a:cs typeface="Segoe UI" panose="020B0502040204020203" pitchFamily="34" charset="0"/>
            </a:endParaRPr>
          </a:p>
          <a:p>
            <a:pPr algn="r"/>
            <a:r>
              <a:rPr lang="en-US" sz="1400" spc="-20" dirty="0" smtClean="0">
                <a:solidFill>
                  <a:srgbClr val="BEB6AF"/>
                </a:solidFill>
                <a:latin typeface="Segoe UI" panose="020B0502040204020203" pitchFamily="34" charset="0"/>
                <a:cs typeface="Segoe UI" panose="020B0502040204020203" pitchFamily="34" charset="0"/>
              </a:rPr>
              <a:t>ucpath.ucanr.edu</a:t>
            </a:r>
            <a:endParaRPr lang="en-US" sz="1400" spc="-20" dirty="0">
              <a:solidFill>
                <a:srgbClr val="BEB6AF"/>
              </a:solidFill>
              <a:latin typeface="Segoe UI" panose="020B0502040204020203" pitchFamily="34" charset="0"/>
              <a:cs typeface="Segoe UI" panose="020B0502040204020203" pitchFamily="34" charset="0"/>
            </a:endParaRPr>
          </a:p>
        </p:txBody>
      </p:sp>
      <p:sp>
        <p:nvSpPr>
          <p:cNvPr id="7" name="TextBox 2">
            <a:extLst>
              <a:ext uri="{FF2B5EF4-FFF2-40B4-BE49-F238E27FC236}">
                <a16:creationId xmlns:a16="http://schemas.microsoft.com/office/drawing/2014/main" id="{B5E1A530-8C5A-9B47-AD5D-84E255C8A89F}"/>
              </a:ext>
            </a:extLst>
          </p:cNvPr>
          <p:cNvSpPr txBox="1">
            <a:spLocks noChangeArrowheads="1"/>
          </p:cNvSpPr>
          <p:nvPr/>
        </p:nvSpPr>
        <p:spPr bwMode="auto">
          <a:xfrm>
            <a:off x="0" y="2143264"/>
            <a:ext cx="12191999" cy="2616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rgbClr val="000000"/>
                </a:solidFill>
                <a:latin typeface="Arial" panose="020B0604020202020204" pitchFamily="34" charset="0"/>
                <a:ea typeface="ヒラギノ角ゴ ProN W3" pitchFamily="1" charset="-128"/>
                <a:sym typeface="Arial" panose="020B0604020202020204" pitchFamily="34" charset="0"/>
              </a:defRPr>
            </a:lvl1pPr>
            <a:lvl2pPr marL="742950" indent="-285750">
              <a:defRPr sz="2400">
                <a:solidFill>
                  <a:srgbClr val="000000"/>
                </a:solidFill>
                <a:latin typeface="Arial" panose="020B0604020202020204" pitchFamily="34" charset="0"/>
                <a:ea typeface="ヒラギノ角ゴ ProN W3" pitchFamily="1" charset="-128"/>
                <a:sym typeface="Arial" panose="020B0604020202020204" pitchFamily="34" charset="0"/>
              </a:defRPr>
            </a:lvl2pPr>
            <a:lvl3pPr marL="1143000" indent="-228600">
              <a:defRPr sz="2400">
                <a:solidFill>
                  <a:srgbClr val="000000"/>
                </a:solidFill>
                <a:latin typeface="Arial" panose="020B0604020202020204" pitchFamily="34" charset="0"/>
                <a:ea typeface="ヒラギノ角ゴ ProN W3" pitchFamily="1" charset="-128"/>
                <a:sym typeface="Arial" panose="020B0604020202020204" pitchFamily="34" charset="0"/>
              </a:defRPr>
            </a:lvl3pPr>
            <a:lvl4pPr marL="1600200" indent="-228600">
              <a:defRPr sz="2400">
                <a:solidFill>
                  <a:srgbClr val="000000"/>
                </a:solidFill>
                <a:latin typeface="Arial" panose="020B0604020202020204" pitchFamily="34" charset="0"/>
                <a:ea typeface="ヒラギノ角ゴ ProN W3" pitchFamily="1" charset="-128"/>
                <a:sym typeface="Arial" panose="020B0604020202020204" pitchFamily="34" charset="0"/>
              </a:defRPr>
            </a:lvl4pPr>
            <a:lvl5pPr marL="2057400" indent="-228600">
              <a:defRPr sz="2400">
                <a:solidFill>
                  <a:srgbClr val="000000"/>
                </a:solidFill>
                <a:latin typeface="Arial" panose="020B0604020202020204" pitchFamily="34" charset="0"/>
                <a:ea typeface="ヒラギノ角ゴ ProN W3" pitchFamily="1"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1"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1"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1"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1" charset="-128"/>
                <a:sym typeface="Arial" panose="020B0604020202020204" pitchFamily="34" charset="0"/>
              </a:defRPr>
            </a:lvl9pPr>
          </a:lstStyle>
          <a:p>
            <a:pPr algn="ctr"/>
            <a:r>
              <a:rPr lang="en-US" altLang="ja-JP" sz="4000" b="1" dirty="0" smtClean="0">
                <a:solidFill>
                  <a:srgbClr val="0E55A2"/>
                </a:solidFill>
                <a:latin typeface="Calibri" panose="020F0502020204030204" pitchFamily="34" charset="0"/>
              </a:rPr>
              <a:t>Multi-factor Authentication</a:t>
            </a:r>
            <a:endParaRPr lang="en-US" altLang="ja-JP" sz="4000" b="1" dirty="0">
              <a:solidFill>
                <a:srgbClr val="0E55A2"/>
              </a:solidFill>
              <a:latin typeface="Calibri" panose="020F0502020204030204" pitchFamily="34" charset="0"/>
            </a:endParaRPr>
          </a:p>
          <a:p>
            <a:pPr algn="ctr"/>
            <a:r>
              <a:rPr lang="en-US" altLang="ja-JP" b="1" dirty="0">
                <a:solidFill>
                  <a:srgbClr val="7F7F7F"/>
                </a:solidFill>
                <a:latin typeface="Calibri" panose="020F0502020204030204" pitchFamily="34" charset="0"/>
              </a:rPr>
              <a:t>Accessing online systems is </a:t>
            </a:r>
            <a:r>
              <a:rPr lang="en-US" altLang="ja-JP" b="1" dirty="0" smtClean="0">
                <a:solidFill>
                  <a:srgbClr val="7F7F7F"/>
                </a:solidFill>
                <a:latin typeface="Calibri" panose="020F0502020204030204" pitchFamily="34" charset="0"/>
              </a:rPr>
              <a:t>changing</a:t>
            </a:r>
          </a:p>
          <a:p>
            <a:pPr algn="ctr">
              <a:buFont typeface="Arial" panose="020B0604020202020204" pitchFamily="34" charset="0"/>
              <a:buNone/>
            </a:pPr>
            <a:endParaRPr lang="en-US" altLang="en-US" sz="1600" i="1" dirty="0" smtClean="0">
              <a:solidFill>
                <a:schemeClr val="tx1"/>
              </a:solidFill>
              <a:latin typeface="Calibri" panose="020F0502020204030204" pitchFamily="34" charset="0"/>
              <a:ea typeface="MS PGothic" panose="020B0600070205080204" pitchFamily="34" charset="-128"/>
            </a:endParaRPr>
          </a:p>
          <a:p>
            <a:pPr algn="ctr">
              <a:buFont typeface="Arial" panose="020B0604020202020204" pitchFamily="34" charset="0"/>
              <a:buNone/>
            </a:pPr>
            <a:endParaRPr lang="en-US" altLang="en-US" sz="1400" b="1" dirty="0" smtClean="0">
              <a:solidFill>
                <a:schemeClr val="tx1"/>
              </a:solidFill>
              <a:latin typeface="Calibri" panose="020F0502020204030204" pitchFamily="34" charset="0"/>
              <a:ea typeface="MS PGothic" panose="020B0600070205080204" pitchFamily="34" charset="-128"/>
            </a:endParaRPr>
          </a:p>
          <a:p>
            <a:pPr algn="ctr">
              <a:buFont typeface="Arial" panose="020B0604020202020204" pitchFamily="34" charset="0"/>
              <a:buNone/>
            </a:pPr>
            <a:endParaRPr lang="en-US" altLang="en-US" sz="1400" dirty="0" smtClean="0">
              <a:solidFill>
                <a:schemeClr val="tx1"/>
              </a:solidFill>
              <a:latin typeface="Calibri" panose="020F0502020204030204" pitchFamily="34" charset="0"/>
              <a:ea typeface="MS PGothic" panose="020B0600070205080204" pitchFamily="34" charset="-128"/>
            </a:endParaRPr>
          </a:p>
          <a:p>
            <a:pPr algn="ctr">
              <a:buFont typeface="Arial" panose="020B0604020202020204" pitchFamily="34" charset="0"/>
              <a:buNone/>
            </a:pPr>
            <a:r>
              <a:rPr lang="en-US" altLang="en-US" sz="1400" b="1" dirty="0" smtClean="0">
                <a:solidFill>
                  <a:schemeClr val="tx1"/>
                </a:solidFill>
                <a:latin typeface="Calibri" panose="020F0502020204030204" pitchFamily="34" charset="0"/>
                <a:ea typeface="MS PGothic" panose="020B0600070205080204" pitchFamily="34" charset="-128"/>
              </a:rPr>
              <a:t>Dave Krause</a:t>
            </a:r>
            <a:r>
              <a:rPr lang="en-US" altLang="en-US" sz="1400" dirty="0" smtClean="0">
                <a:solidFill>
                  <a:schemeClr val="tx1"/>
                </a:solidFill>
                <a:latin typeface="Calibri" panose="020F0502020204030204" pitchFamily="34" charset="0"/>
                <a:ea typeface="MS PGothic" panose="020B0600070205080204" pitchFamily="34" charset="-128"/>
              </a:rPr>
              <a:t/>
            </a:r>
            <a:br>
              <a:rPr lang="en-US" altLang="en-US" sz="1400" dirty="0" smtClean="0">
                <a:solidFill>
                  <a:schemeClr val="tx1"/>
                </a:solidFill>
                <a:latin typeface="Calibri" panose="020F0502020204030204" pitchFamily="34" charset="0"/>
                <a:ea typeface="MS PGothic" panose="020B0600070205080204" pitchFamily="34" charset="-128"/>
              </a:rPr>
            </a:br>
            <a:r>
              <a:rPr lang="en-US" altLang="en-US" sz="1400" dirty="0" smtClean="0">
                <a:solidFill>
                  <a:schemeClr val="tx1"/>
                </a:solidFill>
                <a:latin typeface="Calibri" panose="020F0502020204030204" pitchFamily="34" charset="0"/>
                <a:ea typeface="MS PGothic" panose="020B0600070205080204" pitchFamily="34" charset="-128"/>
              </a:rPr>
              <a:t>Manager of Web Development and Applications Programming</a:t>
            </a:r>
          </a:p>
          <a:p>
            <a:pPr algn="ctr">
              <a:buFont typeface="Arial" panose="020B0604020202020204" pitchFamily="34" charset="0"/>
              <a:buNone/>
            </a:pPr>
            <a:endParaRPr lang="en-US" altLang="en-US" sz="1400" dirty="0" smtClean="0">
              <a:solidFill>
                <a:schemeClr val="tx1"/>
              </a:solidFill>
              <a:latin typeface="Calibri" panose="020F0502020204030204" pitchFamily="34" charset="0"/>
              <a:ea typeface="MS PGothic" panose="020B0600070205080204" pitchFamily="34" charset="-128"/>
            </a:endParaRPr>
          </a:p>
          <a:p>
            <a:pPr algn="ctr">
              <a:buFont typeface="Arial" panose="020B0604020202020204" pitchFamily="34" charset="0"/>
              <a:buNone/>
            </a:pPr>
            <a:endParaRPr lang="en-US" altLang="en-US" sz="1400" dirty="0" smtClean="0">
              <a:solidFill>
                <a:schemeClr val="tx1"/>
              </a:solidFill>
              <a:latin typeface="Calibri" panose="020F0502020204030204" pitchFamily="34" charset="0"/>
              <a:ea typeface="MS PGothic" panose="020B0600070205080204" pitchFamily="34" charset="-128"/>
            </a:endParaRPr>
          </a:p>
        </p:txBody>
      </p:sp>
      <p:sp>
        <p:nvSpPr>
          <p:cNvPr id="6" name="Oval 5"/>
          <p:cNvSpPr/>
          <p:nvPr/>
        </p:nvSpPr>
        <p:spPr>
          <a:xfrm>
            <a:off x="496915" y="2513646"/>
            <a:ext cx="2286000" cy="1600200"/>
          </a:xfrm>
          <a:prstGeom prst="ellipse">
            <a:avLst/>
          </a:prstGeom>
          <a:solidFill>
            <a:srgbClr val="E4A8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Arial"/>
                <a:ea typeface="+mn-ea"/>
                <a:cs typeface="+mn-cs"/>
              </a:rPr>
              <a:t>New ways to access systems</a:t>
            </a: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185277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37" y="6343857"/>
            <a:ext cx="2046153" cy="399328"/>
          </a:xfrm>
          <a:prstGeom prst="rect">
            <a:avLst/>
          </a:prstGeom>
        </p:spPr>
      </p:pic>
      <p:sp>
        <p:nvSpPr>
          <p:cNvPr id="5" name="TextBox 4"/>
          <p:cNvSpPr txBox="1"/>
          <p:nvPr/>
        </p:nvSpPr>
        <p:spPr>
          <a:xfrm>
            <a:off x="8756619" y="6281911"/>
            <a:ext cx="3359181" cy="523220"/>
          </a:xfrm>
          <a:prstGeom prst="rect">
            <a:avLst/>
          </a:prstGeom>
          <a:noFill/>
        </p:spPr>
        <p:txBody>
          <a:bodyPr wrap="square" rtlCol="0">
            <a:spAutoFit/>
          </a:bodyPr>
          <a:lstStyle/>
          <a:p>
            <a:pPr algn="r"/>
            <a:r>
              <a:rPr lang="en-US" sz="1400" b="1" spc="-20" dirty="0" smtClean="0">
                <a:solidFill>
                  <a:srgbClr val="BEB6AF"/>
                </a:solidFill>
                <a:latin typeface="Segoe UI" panose="020B0502040204020203" pitchFamily="34" charset="0"/>
                <a:cs typeface="Segoe UI" panose="020B0502040204020203" pitchFamily="34" charset="0"/>
              </a:rPr>
              <a:t>ucanr.edu/</a:t>
            </a:r>
            <a:r>
              <a:rPr lang="en-US" sz="1400" b="1" spc="-20" dirty="0" err="1" smtClean="0">
                <a:solidFill>
                  <a:srgbClr val="BEB6AF"/>
                </a:solidFill>
                <a:latin typeface="Segoe UI" panose="020B0502040204020203" pitchFamily="34" charset="0"/>
                <a:cs typeface="Segoe UI" panose="020B0502040204020203" pitchFamily="34" charset="0"/>
              </a:rPr>
              <a:t>mfa</a:t>
            </a:r>
            <a:endParaRPr lang="en-US" sz="1400" b="1" spc="-20" dirty="0" smtClean="0">
              <a:solidFill>
                <a:srgbClr val="BEB6AF"/>
              </a:solidFill>
              <a:latin typeface="Segoe UI" panose="020B0502040204020203" pitchFamily="34" charset="0"/>
              <a:cs typeface="Segoe UI" panose="020B0502040204020203" pitchFamily="34" charset="0"/>
            </a:endParaRPr>
          </a:p>
          <a:p>
            <a:pPr algn="r"/>
            <a:r>
              <a:rPr lang="en-US" sz="1400" spc="-20" dirty="0" smtClean="0">
                <a:solidFill>
                  <a:srgbClr val="BEB6AF"/>
                </a:solidFill>
                <a:latin typeface="Segoe UI" panose="020B0502040204020203" pitchFamily="34" charset="0"/>
                <a:cs typeface="Segoe UI" panose="020B0502040204020203" pitchFamily="34" charset="0"/>
              </a:rPr>
              <a:t>ucpath.ucanr.edu</a:t>
            </a:r>
            <a:endParaRPr lang="en-US" sz="1400" spc="-20" dirty="0">
              <a:solidFill>
                <a:srgbClr val="BEB6AF"/>
              </a:solidFill>
              <a:latin typeface="Segoe UI" panose="020B0502040204020203" pitchFamily="34" charset="0"/>
              <a:cs typeface="Segoe UI" panose="020B0502040204020203" pitchFamily="34" charset="0"/>
            </a:endParaRPr>
          </a:p>
        </p:txBody>
      </p:sp>
      <p:sp>
        <p:nvSpPr>
          <p:cNvPr id="8" name="TextBox 2"/>
          <p:cNvSpPr txBox="1">
            <a:spLocks noChangeArrowheads="1"/>
          </p:cNvSpPr>
          <p:nvPr/>
        </p:nvSpPr>
        <p:spPr bwMode="auto">
          <a:xfrm>
            <a:off x="4203938" y="1737864"/>
            <a:ext cx="7410091" cy="950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rgbClr val="000000"/>
                </a:solidFill>
                <a:latin typeface="Arial" panose="020B0604020202020204" pitchFamily="34" charset="0"/>
                <a:ea typeface="ヒラギノ角ゴ ProN W3" pitchFamily="1" charset="-128"/>
                <a:sym typeface="Arial" panose="020B0604020202020204" pitchFamily="34" charset="0"/>
              </a:defRPr>
            </a:lvl1pPr>
            <a:lvl2pPr marL="742950" indent="-285750">
              <a:defRPr sz="2400">
                <a:solidFill>
                  <a:srgbClr val="000000"/>
                </a:solidFill>
                <a:latin typeface="Arial" panose="020B0604020202020204" pitchFamily="34" charset="0"/>
                <a:ea typeface="ヒラギノ角ゴ ProN W3" pitchFamily="1" charset="-128"/>
                <a:sym typeface="Arial" panose="020B0604020202020204" pitchFamily="34" charset="0"/>
              </a:defRPr>
            </a:lvl2pPr>
            <a:lvl3pPr marL="1143000" indent="-228600">
              <a:defRPr sz="2400">
                <a:solidFill>
                  <a:srgbClr val="000000"/>
                </a:solidFill>
                <a:latin typeface="Arial" panose="020B0604020202020204" pitchFamily="34" charset="0"/>
                <a:ea typeface="ヒラギノ角ゴ ProN W3" pitchFamily="1" charset="-128"/>
                <a:sym typeface="Arial" panose="020B0604020202020204" pitchFamily="34" charset="0"/>
              </a:defRPr>
            </a:lvl3pPr>
            <a:lvl4pPr marL="1600200" indent="-228600">
              <a:defRPr sz="2400">
                <a:solidFill>
                  <a:srgbClr val="000000"/>
                </a:solidFill>
                <a:latin typeface="Arial" panose="020B0604020202020204" pitchFamily="34" charset="0"/>
                <a:ea typeface="ヒラギノ角ゴ ProN W3" pitchFamily="1" charset="-128"/>
                <a:sym typeface="Arial" panose="020B0604020202020204" pitchFamily="34" charset="0"/>
              </a:defRPr>
            </a:lvl4pPr>
            <a:lvl5pPr marL="2057400" indent="-228600">
              <a:defRPr sz="2400">
                <a:solidFill>
                  <a:srgbClr val="000000"/>
                </a:solidFill>
                <a:latin typeface="Arial" panose="020B0604020202020204" pitchFamily="34" charset="0"/>
                <a:ea typeface="ヒラギノ角ゴ ProN W3" pitchFamily="1"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1"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1"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1"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1" charset="-128"/>
                <a:sym typeface="Arial" panose="020B0604020202020204" pitchFamily="34" charset="0"/>
              </a:defRPr>
            </a:lvl9pPr>
          </a:lstStyle>
          <a:p>
            <a:r>
              <a:rPr lang="en-US" altLang="ja-JP" sz="4000" b="1" dirty="0" smtClean="0">
                <a:solidFill>
                  <a:srgbClr val="0E55A2"/>
                </a:solidFill>
                <a:latin typeface="Calibri" panose="020F0502020204030204" pitchFamily="34" charset="0"/>
              </a:rPr>
              <a:t>Topics covered</a:t>
            </a:r>
            <a:endParaRPr lang="en-US" altLang="ja-JP" sz="4000" b="1" dirty="0">
              <a:solidFill>
                <a:srgbClr val="0E55A2"/>
              </a:solidFill>
              <a:latin typeface="Calibri" panose="020F0502020204030204" pitchFamily="34" charset="0"/>
            </a:endParaRPr>
          </a:p>
          <a:p>
            <a:pPr>
              <a:lnSpc>
                <a:spcPct val="150000"/>
              </a:lnSpc>
              <a:buFont typeface="Arial" panose="020B0604020202020204" pitchFamily="34" charset="0"/>
              <a:buNone/>
            </a:pPr>
            <a:endParaRPr lang="en-US" altLang="en-US" sz="1050" dirty="0">
              <a:solidFill>
                <a:schemeClr val="tx1"/>
              </a:solidFill>
              <a:latin typeface="Calibri" panose="020F0502020204030204" pitchFamily="34" charset="0"/>
              <a:ea typeface="MS PGothic" panose="020B0600070205080204" pitchFamily="34" charset="-128"/>
            </a:endParaRPr>
          </a:p>
        </p:txBody>
      </p:sp>
      <p:sp>
        <p:nvSpPr>
          <p:cNvPr id="9" name="Text Box 3"/>
          <p:cNvSpPr txBox="1">
            <a:spLocks noChangeArrowheads="1"/>
          </p:cNvSpPr>
          <p:nvPr/>
        </p:nvSpPr>
        <p:spPr bwMode="auto">
          <a:xfrm>
            <a:off x="4203938" y="2499864"/>
            <a:ext cx="7499655" cy="20621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square">
            <a:spAutoFit/>
          </a:bodyPr>
          <a:lstStyle>
            <a:lvl1pPr marL="173038" indent="-173038" algn="l" eaLnBrk="0" hangingPunct="0">
              <a:spcBef>
                <a:spcPct val="0"/>
              </a:spcBef>
              <a:defRPr sz="2400">
                <a:solidFill>
                  <a:schemeClr val="tx1"/>
                </a:solidFill>
                <a:latin typeface="Times New Roman" charset="0"/>
                <a:ea typeface="ＭＳ Ｐゴシック" charset="0"/>
              </a:defRPr>
            </a:lvl1pPr>
            <a:lvl2pPr marL="803275" algn="l" eaLnBrk="0" hangingPunct="0">
              <a:spcBef>
                <a:spcPct val="0"/>
              </a:spcBef>
              <a:defRPr sz="2400">
                <a:solidFill>
                  <a:schemeClr val="tx1"/>
                </a:solidFill>
                <a:latin typeface="Times New Roman" charset="0"/>
                <a:ea typeface="ＭＳ Ｐゴシック" charset="0"/>
              </a:defRPr>
            </a:lvl2pPr>
            <a:lvl3pPr marL="917575" algn="l" eaLnBrk="0" hangingPunct="0">
              <a:spcBef>
                <a:spcPct val="0"/>
              </a:spcBef>
              <a:defRPr sz="2400">
                <a:solidFill>
                  <a:schemeClr val="tx1"/>
                </a:solidFill>
                <a:latin typeface="Times New Roman" charset="0"/>
                <a:ea typeface="ＭＳ Ｐゴシック" charset="0"/>
              </a:defRPr>
            </a:lvl3pPr>
            <a:lvl4pPr marL="6342063" algn="l" eaLnBrk="0" hangingPunct="0">
              <a:spcBef>
                <a:spcPct val="0"/>
              </a:spcBef>
              <a:defRPr sz="2400">
                <a:solidFill>
                  <a:schemeClr val="tx1"/>
                </a:solidFill>
                <a:latin typeface="Times New Roman" charset="0"/>
                <a:ea typeface="ＭＳ Ｐゴシック" charset="0"/>
              </a:defRPr>
            </a:lvl4pPr>
            <a:lvl5pPr marL="6456363" algn="l" eaLnBrk="0" hangingPunct="0">
              <a:spcBef>
                <a:spcPct val="0"/>
              </a:spcBef>
              <a:defRPr sz="2400">
                <a:solidFill>
                  <a:schemeClr val="tx1"/>
                </a:solidFill>
                <a:latin typeface="Times New Roman" charset="0"/>
                <a:ea typeface="ＭＳ Ｐゴシック" charset="0"/>
              </a:defRPr>
            </a:lvl5pPr>
            <a:lvl6pPr marL="6913563" eaLnBrk="0" fontAlgn="base" hangingPunct="0">
              <a:spcBef>
                <a:spcPct val="0"/>
              </a:spcBef>
              <a:spcAft>
                <a:spcPct val="0"/>
              </a:spcAft>
              <a:defRPr sz="2400">
                <a:solidFill>
                  <a:schemeClr val="tx1"/>
                </a:solidFill>
                <a:latin typeface="Times New Roman" charset="0"/>
                <a:ea typeface="ＭＳ Ｐゴシック" charset="0"/>
              </a:defRPr>
            </a:lvl6pPr>
            <a:lvl7pPr marL="7370763" eaLnBrk="0" fontAlgn="base" hangingPunct="0">
              <a:spcBef>
                <a:spcPct val="0"/>
              </a:spcBef>
              <a:spcAft>
                <a:spcPct val="0"/>
              </a:spcAft>
              <a:defRPr sz="2400">
                <a:solidFill>
                  <a:schemeClr val="tx1"/>
                </a:solidFill>
                <a:latin typeface="Times New Roman" charset="0"/>
                <a:ea typeface="ＭＳ Ｐゴシック" charset="0"/>
              </a:defRPr>
            </a:lvl7pPr>
            <a:lvl8pPr marL="7827963" eaLnBrk="0" fontAlgn="base" hangingPunct="0">
              <a:spcBef>
                <a:spcPct val="0"/>
              </a:spcBef>
              <a:spcAft>
                <a:spcPct val="0"/>
              </a:spcAft>
              <a:defRPr sz="2400">
                <a:solidFill>
                  <a:schemeClr val="tx1"/>
                </a:solidFill>
                <a:latin typeface="Times New Roman" charset="0"/>
                <a:ea typeface="ＭＳ Ｐゴシック" charset="0"/>
              </a:defRPr>
            </a:lvl8pPr>
            <a:lvl9pPr marL="8285163" eaLnBrk="0" fontAlgn="base" hangingPunct="0">
              <a:spcBef>
                <a:spcPct val="0"/>
              </a:spcBef>
              <a:spcAft>
                <a:spcPct val="0"/>
              </a:spcAft>
              <a:defRPr sz="2400">
                <a:solidFill>
                  <a:schemeClr val="tx1"/>
                </a:solidFill>
                <a:latin typeface="Times New Roman" charset="0"/>
                <a:ea typeface="ＭＳ Ｐゴシック" charset="0"/>
              </a:defRPr>
            </a:lvl9pPr>
          </a:lstStyle>
          <a:p>
            <a:pPr marL="342900" lvl="0" indent="-342900">
              <a:buClr>
                <a:schemeClr val="tx1"/>
              </a:buClr>
              <a:buFont typeface="Arial"/>
              <a:buChar char="•"/>
              <a:defRPr/>
            </a:pPr>
            <a:r>
              <a:rPr lang="en-US" sz="3200" dirty="0">
                <a:solidFill>
                  <a:srgbClr val="1F497D"/>
                </a:solidFill>
                <a:latin typeface="Calibri"/>
                <a:cs typeface="ＭＳ Ｐゴシック" charset="0"/>
              </a:rPr>
              <a:t>What is MFA?</a:t>
            </a:r>
          </a:p>
          <a:p>
            <a:pPr marL="342900" lvl="0" indent="-342900">
              <a:buClr>
                <a:schemeClr val="tx1"/>
              </a:buClr>
              <a:buFont typeface="Arial"/>
              <a:buChar char="•"/>
              <a:defRPr/>
            </a:pPr>
            <a:r>
              <a:rPr lang="en-US" sz="3200" dirty="0">
                <a:solidFill>
                  <a:srgbClr val="1F497D"/>
                </a:solidFill>
                <a:latin typeface="Calibri"/>
                <a:cs typeface="ＭＳ Ｐゴシック" charset="0"/>
              </a:rPr>
              <a:t>Benefits</a:t>
            </a:r>
          </a:p>
          <a:p>
            <a:pPr marL="342900" lvl="0" indent="-342900">
              <a:buClr>
                <a:schemeClr val="tx1"/>
              </a:buClr>
              <a:buFont typeface="Arial"/>
              <a:buChar char="•"/>
              <a:defRPr/>
            </a:pPr>
            <a:r>
              <a:rPr lang="en-US" sz="3200" dirty="0" smtClean="0">
                <a:solidFill>
                  <a:srgbClr val="1F497D"/>
                </a:solidFill>
                <a:latin typeface="Calibri"/>
                <a:cs typeface="ＭＳ Ｐゴシック" charset="0"/>
              </a:rPr>
              <a:t>Enrollment</a:t>
            </a:r>
            <a:endParaRPr lang="en-US" sz="3200" dirty="0">
              <a:solidFill>
                <a:srgbClr val="1F497D"/>
              </a:solidFill>
              <a:latin typeface="Calibri"/>
              <a:cs typeface="ＭＳ Ｐゴシック" charset="0"/>
            </a:endParaRPr>
          </a:p>
          <a:p>
            <a:pPr marL="342900" lvl="0" indent="-342900">
              <a:buClr>
                <a:schemeClr val="tx1"/>
              </a:buClr>
              <a:buFont typeface="Arial"/>
              <a:buChar char="•"/>
              <a:defRPr/>
            </a:pPr>
            <a:r>
              <a:rPr lang="en-US" sz="3200" dirty="0">
                <a:solidFill>
                  <a:srgbClr val="1F497D"/>
                </a:solidFill>
                <a:latin typeface="Calibri"/>
                <a:cs typeface="ＭＳ Ｐゴシック" charset="0"/>
              </a:rPr>
              <a:t>Related changes</a:t>
            </a:r>
          </a:p>
        </p:txBody>
      </p:sp>
      <p:sp>
        <p:nvSpPr>
          <p:cNvPr id="6" name="Oval 5"/>
          <p:cNvSpPr/>
          <p:nvPr/>
        </p:nvSpPr>
        <p:spPr>
          <a:xfrm>
            <a:off x="496915" y="2513646"/>
            <a:ext cx="2286000" cy="1600200"/>
          </a:xfrm>
          <a:prstGeom prst="ellipse">
            <a:avLst/>
          </a:prstGeom>
          <a:solidFill>
            <a:srgbClr val="E4A8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Arial"/>
                <a:ea typeface="+mn-ea"/>
                <a:cs typeface="+mn-cs"/>
              </a:rPr>
              <a:t>New ways to access systems</a:t>
            </a: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439887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37" y="6343857"/>
            <a:ext cx="2046153" cy="399328"/>
          </a:xfrm>
          <a:prstGeom prst="rect">
            <a:avLst/>
          </a:prstGeom>
        </p:spPr>
      </p:pic>
      <p:sp>
        <p:nvSpPr>
          <p:cNvPr id="5" name="TextBox 4"/>
          <p:cNvSpPr txBox="1"/>
          <p:nvPr/>
        </p:nvSpPr>
        <p:spPr>
          <a:xfrm>
            <a:off x="8756619" y="6281911"/>
            <a:ext cx="3359181" cy="523220"/>
          </a:xfrm>
          <a:prstGeom prst="rect">
            <a:avLst/>
          </a:prstGeom>
          <a:noFill/>
        </p:spPr>
        <p:txBody>
          <a:bodyPr wrap="square" rtlCol="0">
            <a:spAutoFit/>
          </a:bodyPr>
          <a:lstStyle/>
          <a:p>
            <a:pPr algn="r"/>
            <a:r>
              <a:rPr lang="en-US" sz="1400" b="1" spc="-20" dirty="0" smtClean="0">
                <a:solidFill>
                  <a:srgbClr val="BEB6AF"/>
                </a:solidFill>
                <a:latin typeface="Segoe UI" panose="020B0502040204020203" pitchFamily="34" charset="0"/>
                <a:cs typeface="Segoe UI" panose="020B0502040204020203" pitchFamily="34" charset="0"/>
              </a:rPr>
              <a:t>ucanr.edu/</a:t>
            </a:r>
            <a:r>
              <a:rPr lang="en-US" sz="1400" b="1" spc="-20" dirty="0" err="1" smtClean="0">
                <a:solidFill>
                  <a:srgbClr val="BEB6AF"/>
                </a:solidFill>
                <a:latin typeface="Segoe UI" panose="020B0502040204020203" pitchFamily="34" charset="0"/>
                <a:cs typeface="Segoe UI" panose="020B0502040204020203" pitchFamily="34" charset="0"/>
              </a:rPr>
              <a:t>mfa</a:t>
            </a:r>
            <a:endParaRPr lang="en-US" sz="1400" b="1" spc="-20" dirty="0" smtClean="0">
              <a:solidFill>
                <a:srgbClr val="BEB6AF"/>
              </a:solidFill>
              <a:latin typeface="Segoe UI" panose="020B0502040204020203" pitchFamily="34" charset="0"/>
              <a:cs typeface="Segoe UI" panose="020B0502040204020203" pitchFamily="34" charset="0"/>
            </a:endParaRPr>
          </a:p>
          <a:p>
            <a:pPr algn="r"/>
            <a:r>
              <a:rPr lang="en-US" sz="1400" spc="-20" dirty="0" smtClean="0">
                <a:solidFill>
                  <a:srgbClr val="BEB6AF"/>
                </a:solidFill>
                <a:latin typeface="Segoe UI" panose="020B0502040204020203" pitchFamily="34" charset="0"/>
                <a:cs typeface="Segoe UI" panose="020B0502040204020203" pitchFamily="34" charset="0"/>
              </a:rPr>
              <a:t>ucpath.ucanr.edu</a:t>
            </a:r>
            <a:endParaRPr lang="en-US" sz="1400" spc="-20" dirty="0">
              <a:solidFill>
                <a:srgbClr val="BEB6AF"/>
              </a:solidFill>
              <a:latin typeface="Segoe UI" panose="020B0502040204020203" pitchFamily="34" charset="0"/>
              <a:cs typeface="Segoe UI" panose="020B0502040204020203"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2275" y="1322717"/>
            <a:ext cx="5627210" cy="4186687"/>
          </a:xfrm>
          <a:prstGeom prst="rect">
            <a:avLst/>
          </a:prstGeom>
        </p:spPr>
      </p:pic>
    </p:spTree>
    <p:extLst>
      <p:ext uri="{BB962C8B-B14F-4D97-AF65-F5344CB8AC3E}">
        <p14:creationId xmlns:p14="http://schemas.microsoft.com/office/powerpoint/2010/main" val="2753885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37" y="6343857"/>
            <a:ext cx="2046153" cy="399328"/>
          </a:xfrm>
          <a:prstGeom prst="rect">
            <a:avLst/>
          </a:prstGeom>
        </p:spPr>
      </p:pic>
      <p:sp>
        <p:nvSpPr>
          <p:cNvPr id="5" name="TextBox 4"/>
          <p:cNvSpPr txBox="1"/>
          <p:nvPr/>
        </p:nvSpPr>
        <p:spPr>
          <a:xfrm>
            <a:off x="8756619" y="6281911"/>
            <a:ext cx="3359181" cy="523220"/>
          </a:xfrm>
          <a:prstGeom prst="rect">
            <a:avLst/>
          </a:prstGeom>
          <a:noFill/>
        </p:spPr>
        <p:txBody>
          <a:bodyPr wrap="square" rtlCol="0">
            <a:spAutoFit/>
          </a:bodyPr>
          <a:lstStyle/>
          <a:p>
            <a:pPr algn="r"/>
            <a:r>
              <a:rPr lang="en-US" sz="1400" b="1" spc="-20" dirty="0" smtClean="0">
                <a:solidFill>
                  <a:srgbClr val="BEB6AF"/>
                </a:solidFill>
                <a:latin typeface="Segoe UI" panose="020B0502040204020203" pitchFamily="34" charset="0"/>
                <a:cs typeface="Segoe UI" panose="020B0502040204020203" pitchFamily="34" charset="0"/>
              </a:rPr>
              <a:t>ucanr.edu/</a:t>
            </a:r>
            <a:r>
              <a:rPr lang="en-US" sz="1400" b="1" spc="-20" dirty="0" err="1" smtClean="0">
                <a:solidFill>
                  <a:srgbClr val="BEB6AF"/>
                </a:solidFill>
                <a:latin typeface="Segoe UI" panose="020B0502040204020203" pitchFamily="34" charset="0"/>
                <a:cs typeface="Segoe UI" panose="020B0502040204020203" pitchFamily="34" charset="0"/>
              </a:rPr>
              <a:t>mfa</a:t>
            </a:r>
            <a:endParaRPr lang="en-US" sz="1400" b="1" spc="-20" dirty="0" smtClean="0">
              <a:solidFill>
                <a:srgbClr val="BEB6AF"/>
              </a:solidFill>
              <a:latin typeface="Segoe UI" panose="020B0502040204020203" pitchFamily="34" charset="0"/>
              <a:cs typeface="Segoe UI" panose="020B0502040204020203" pitchFamily="34" charset="0"/>
            </a:endParaRPr>
          </a:p>
          <a:p>
            <a:pPr algn="r"/>
            <a:r>
              <a:rPr lang="en-US" sz="1400" spc="-20" dirty="0" smtClean="0">
                <a:solidFill>
                  <a:srgbClr val="BEB6AF"/>
                </a:solidFill>
                <a:latin typeface="Segoe UI" panose="020B0502040204020203" pitchFamily="34" charset="0"/>
                <a:cs typeface="Segoe UI" panose="020B0502040204020203" pitchFamily="34" charset="0"/>
              </a:rPr>
              <a:t>ucpath.ucanr.edu</a:t>
            </a:r>
            <a:endParaRPr lang="en-US" sz="1400" spc="-20" dirty="0">
              <a:solidFill>
                <a:srgbClr val="BEB6AF"/>
              </a:solidFill>
              <a:latin typeface="Segoe UI" panose="020B0502040204020203" pitchFamily="34" charset="0"/>
              <a:cs typeface="Segoe UI" panose="020B0502040204020203"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1870" y="529087"/>
            <a:ext cx="5540128" cy="5540128"/>
          </a:xfrm>
          <a:prstGeom prst="rect">
            <a:avLst/>
          </a:prstGeom>
        </p:spPr>
      </p:pic>
    </p:spTree>
    <p:extLst>
      <p:ext uri="{BB962C8B-B14F-4D97-AF65-F5344CB8AC3E}">
        <p14:creationId xmlns:p14="http://schemas.microsoft.com/office/powerpoint/2010/main" val="2574124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37" y="6343857"/>
            <a:ext cx="2046153" cy="399328"/>
          </a:xfrm>
          <a:prstGeom prst="rect">
            <a:avLst/>
          </a:prstGeom>
        </p:spPr>
      </p:pic>
      <p:sp>
        <p:nvSpPr>
          <p:cNvPr id="5" name="TextBox 4"/>
          <p:cNvSpPr txBox="1"/>
          <p:nvPr/>
        </p:nvSpPr>
        <p:spPr>
          <a:xfrm>
            <a:off x="8756619" y="6281911"/>
            <a:ext cx="3359181" cy="523220"/>
          </a:xfrm>
          <a:prstGeom prst="rect">
            <a:avLst/>
          </a:prstGeom>
          <a:noFill/>
        </p:spPr>
        <p:txBody>
          <a:bodyPr wrap="square" rtlCol="0">
            <a:spAutoFit/>
          </a:bodyPr>
          <a:lstStyle/>
          <a:p>
            <a:pPr algn="r"/>
            <a:r>
              <a:rPr lang="en-US" sz="1400" b="1" spc="-20" dirty="0" smtClean="0">
                <a:solidFill>
                  <a:srgbClr val="BEB6AF"/>
                </a:solidFill>
                <a:latin typeface="Segoe UI" panose="020B0502040204020203" pitchFamily="34" charset="0"/>
                <a:cs typeface="Segoe UI" panose="020B0502040204020203" pitchFamily="34" charset="0"/>
              </a:rPr>
              <a:t>ucanr.edu/</a:t>
            </a:r>
            <a:r>
              <a:rPr lang="en-US" sz="1400" b="1" spc="-20" dirty="0" err="1" smtClean="0">
                <a:solidFill>
                  <a:srgbClr val="BEB6AF"/>
                </a:solidFill>
                <a:latin typeface="Segoe UI" panose="020B0502040204020203" pitchFamily="34" charset="0"/>
                <a:cs typeface="Segoe UI" panose="020B0502040204020203" pitchFamily="34" charset="0"/>
              </a:rPr>
              <a:t>mfa</a:t>
            </a:r>
            <a:endParaRPr lang="en-US" sz="1400" b="1" spc="-20" dirty="0" smtClean="0">
              <a:solidFill>
                <a:srgbClr val="BEB6AF"/>
              </a:solidFill>
              <a:latin typeface="Segoe UI" panose="020B0502040204020203" pitchFamily="34" charset="0"/>
              <a:cs typeface="Segoe UI" panose="020B0502040204020203" pitchFamily="34" charset="0"/>
            </a:endParaRPr>
          </a:p>
          <a:p>
            <a:pPr algn="r"/>
            <a:r>
              <a:rPr lang="en-US" sz="1400" spc="-20" dirty="0" smtClean="0">
                <a:solidFill>
                  <a:srgbClr val="BEB6AF"/>
                </a:solidFill>
                <a:latin typeface="Segoe UI" panose="020B0502040204020203" pitchFamily="34" charset="0"/>
                <a:cs typeface="Segoe UI" panose="020B0502040204020203" pitchFamily="34" charset="0"/>
              </a:rPr>
              <a:t>ucpath.ucanr.edu</a:t>
            </a:r>
            <a:endParaRPr lang="en-US" sz="1400" spc="-20" dirty="0">
              <a:solidFill>
                <a:srgbClr val="BEB6AF"/>
              </a:solidFill>
              <a:latin typeface="Segoe UI" panose="020B0502040204020203" pitchFamily="34" charset="0"/>
              <a:cs typeface="Segoe UI" panose="020B0502040204020203"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7192" y="286022"/>
            <a:ext cx="6803366" cy="6421292"/>
          </a:xfrm>
          <a:prstGeom prst="rect">
            <a:avLst/>
          </a:prstGeom>
        </p:spPr>
      </p:pic>
    </p:spTree>
    <p:extLst>
      <p:ext uri="{BB962C8B-B14F-4D97-AF65-F5344CB8AC3E}">
        <p14:creationId xmlns:p14="http://schemas.microsoft.com/office/powerpoint/2010/main" val="123564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37" y="6343857"/>
            <a:ext cx="2046153" cy="399328"/>
          </a:xfrm>
          <a:prstGeom prst="rect">
            <a:avLst/>
          </a:prstGeom>
        </p:spPr>
      </p:pic>
      <p:sp>
        <p:nvSpPr>
          <p:cNvPr id="5" name="TextBox 4"/>
          <p:cNvSpPr txBox="1"/>
          <p:nvPr/>
        </p:nvSpPr>
        <p:spPr>
          <a:xfrm>
            <a:off x="8756619" y="6281911"/>
            <a:ext cx="3359181" cy="523220"/>
          </a:xfrm>
          <a:prstGeom prst="rect">
            <a:avLst/>
          </a:prstGeom>
          <a:noFill/>
        </p:spPr>
        <p:txBody>
          <a:bodyPr wrap="square" rtlCol="0">
            <a:spAutoFit/>
          </a:bodyPr>
          <a:lstStyle/>
          <a:p>
            <a:pPr algn="r"/>
            <a:r>
              <a:rPr lang="en-US" sz="1400" b="1" spc="-20" dirty="0" smtClean="0">
                <a:solidFill>
                  <a:srgbClr val="BEB6AF"/>
                </a:solidFill>
                <a:latin typeface="Segoe UI" panose="020B0502040204020203" pitchFamily="34" charset="0"/>
                <a:cs typeface="Segoe UI" panose="020B0502040204020203" pitchFamily="34" charset="0"/>
              </a:rPr>
              <a:t>ucanr.edu/</a:t>
            </a:r>
            <a:r>
              <a:rPr lang="en-US" sz="1400" b="1" spc="-20" dirty="0" err="1" smtClean="0">
                <a:solidFill>
                  <a:srgbClr val="BEB6AF"/>
                </a:solidFill>
                <a:latin typeface="Segoe UI" panose="020B0502040204020203" pitchFamily="34" charset="0"/>
                <a:cs typeface="Segoe UI" panose="020B0502040204020203" pitchFamily="34" charset="0"/>
              </a:rPr>
              <a:t>mfa</a:t>
            </a:r>
            <a:endParaRPr lang="en-US" sz="1400" b="1" spc="-20" dirty="0" smtClean="0">
              <a:solidFill>
                <a:srgbClr val="BEB6AF"/>
              </a:solidFill>
              <a:latin typeface="Segoe UI" panose="020B0502040204020203" pitchFamily="34" charset="0"/>
              <a:cs typeface="Segoe UI" panose="020B0502040204020203" pitchFamily="34" charset="0"/>
            </a:endParaRPr>
          </a:p>
          <a:p>
            <a:pPr algn="r"/>
            <a:r>
              <a:rPr lang="en-US" sz="1400" spc="-20" dirty="0" smtClean="0">
                <a:solidFill>
                  <a:srgbClr val="BEB6AF"/>
                </a:solidFill>
                <a:latin typeface="Segoe UI" panose="020B0502040204020203" pitchFamily="34" charset="0"/>
                <a:cs typeface="Segoe UI" panose="020B0502040204020203" pitchFamily="34" charset="0"/>
              </a:rPr>
              <a:t>ucpath.ucanr.edu</a:t>
            </a:r>
            <a:endParaRPr lang="en-US" sz="1400" spc="-20" dirty="0">
              <a:solidFill>
                <a:srgbClr val="BEB6AF"/>
              </a:solidFill>
              <a:latin typeface="Segoe UI" panose="020B0502040204020203" pitchFamily="34" charset="0"/>
              <a:cs typeface="Segoe UI" panose="020B0502040204020203"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6240" y="0"/>
            <a:ext cx="3780856" cy="685800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5572" y="0"/>
            <a:ext cx="3780856" cy="6858000"/>
          </a:xfrm>
          <a:prstGeom prst="rect">
            <a:avLst/>
          </a:prstGeom>
        </p:spPr>
      </p:pic>
    </p:spTree>
    <p:extLst>
      <p:ext uri="{BB962C8B-B14F-4D97-AF65-F5344CB8AC3E}">
        <p14:creationId xmlns:p14="http://schemas.microsoft.com/office/powerpoint/2010/main" val="320324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TYLE" val="QptDraftNote"/>
  <p:tag name="DATE" val="5/21/2015 7:23:00 PM"/>
</p:tagLst>
</file>

<file path=ppt/tags/tag2.xml><?xml version="1.0" encoding="utf-8"?>
<p:tagLst xmlns:a="http://schemas.openxmlformats.org/drawingml/2006/main" xmlns:r="http://schemas.openxmlformats.org/officeDocument/2006/relationships" xmlns:p="http://schemas.openxmlformats.org/presentationml/2006/main">
  <p:tag name="STYLE" val="AcnRoadmap"/>
  <p:tag name="DATE" val="5/21/2015 7:24:12 PM"/>
</p:tagLst>
</file>

<file path=ppt/tags/tag3.xml><?xml version="1.0" encoding="utf-8"?>
<p:tagLst xmlns:a="http://schemas.openxmlformats.org/drawingml/2006/main" xmlns:r="http://schemas.openxmlformats.org/officeDocument/2006/relationships" xmlns:p="http://schemas.openxmlformats.org/presentationml/2006/main">
  <p:tag name="STYLE" val="AcnSubjectTitle"/>
  <p:tag name="DATE" val="6/1/2015 1:07:34 PM"/>
</p:tagLst>
</file>

<file path=ppt/tags/tag4.xml><?xml version="1.0" encoding="utf-8"?>
<p:tagLst xmlns:a="http://schemas.openxmlformats.org/drawingml/2006/main" xmlns:r="http://schemas.openxmlformats.org/officeDocument/2006/relationships" xmlns:p="http://schemas.openxmlformats.org/presentationml/2006/main">
  <p:tag name="STYLE" val="AcnFootnote"/>
  <p:tag name="DATE" val="6/1/2015 1:07:34 P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NRslide_3-WaveSmal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ANRslide_3-WaveSmal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efault Theme">
  <a:themeElements>
    <a:clrScheme name="UC Executive Deck">
      <a:dk1>
        <a:sysClr val="windowText" lastClr="000000"/>
      </a:dk1>
      <a:lt1>
        <a:sysClr val="window" lastClr="FFFFFF"/>
      </a:lt1>
      <a:dk2>
        <a:srgbClr val="005581"/>
      </a:dk2>
      <a:lt2>
        <a:srgbClr val="FFFFFF"/>
      </a:lt2>
      <a:accent1>
        <a:srgbClr val="1295D8"/>
      </a:accent1>
      <a:accent2>
        <a:srgbClr val="FFB511"/>
      </a:accent2>
      <a:accent3>
        <a:srgbClr val="B4975A"/>
      </a:accent3>
      <a:accent4>
        <a:srgbClr val="FFD200"/>
      </a:accent4>
      <a:accent5>
        <a:srgbClr val="72CDF4"/>
      </a:accent5>
      <a:accent6>
        <a:srgbClr val="FFE552"/>
      </a:accent6>
      <a:hlink>
        <a:srgbClr val="00778B"/>
      </a:hlink>
      <a:folHlink>
        <a:srgbClr val="00A3A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1343</TotalTime>
  <Words>1335</Words>
  <Application>Microsoft Office PowerPoint</Application>
  <PresentationFormat>Widescreen</PresentationFormat>
  <Paragraphs>219</Paragraphs>
  <Slides>21</Slides>
  <Notes>14</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21</vt:i4>
      </vt:variant>
    </vt:vector>
  </HeadingPairs>
  <TitlesOfParts>
    <vt:vector size="34" baseType="lpstr">
      <vt:lpstr>ＭＳ Ｐゴシック</vt:lpstr>
      <vt:lpstr>ＭＳ Ｐゴシック</vt:lpstr>
      <vt:lpstr>Arial</vt:lpstr>
      <vt:lpstr>Calibri</vt:lpstr>
      <vt:lpstr>Calibri Light</vt:lpstr>
      <vt:lpstr>Kievit Offc Pro Medium</vt:lpstr>
      <vt:lpstr>Segoe UI</vt:lpstr>
      <vt:lpstr>Wingdings</vt:lpstr>
      <vt:lpstr>ヒラギノ角ゴ ProN W3</vt:lpstr>
      <vt:lpstr>Office Theme</vt:lpstr>
      <vt:lpstr>ANRslide_3-WaveSmall</vt:lpstr>
      <vt:lpstr>1_ANRslide_3-WaveSmall</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Impacts of UCPATH to the BOC</vt:lpstr>
      <vt:lpstr>What can we expect to be different?</vt:lpstr>
      <vt:lpstr>What can we expect to be the same?</vt:lpstr>
      <vt:lpstr>ANR as a Business Unit</vt:lpstr>
      <vt:lpstr>Your Action List as Network Representative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Krause</dc:creator>
  <cp:lastModifiedBy>Emily Ann Schutzman</cp:lastModifiedBy>
  <cp:revision>23</cp:revision>
  <dcterms:created xsi:type="dcterms:W3CDTF">2018-10-18T15:43:28Z</dcterms:created>
  <dcterms:modified xsi:type="dcterms:W3CDTF">2018-10-29T16:26:59Z</dcterms:modified>
</cp:coreProperties>
</file>