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8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451" r:id="rId3"/>
    <p:sldId id="459" r:id="rId4"/>
    <p:sldId id="478" r:id="rId5"/>
    <p:sldId id="473" r:id="rId6"/>
    <p:sldId id="476" r:id="rId7"/>
    <p:sldId id="481" r:id="rId8"/>
    <p:sldId id="513" r:id="rId9"/>
    <p:sldId id="519" r:id="rId10"/>
    <p:sldId id="518" r:id="rId11"/>
    <p:sldId id="503" r:id="rId12"/>
    <p:sldId id="514" r:id="rId13"/>
    <p:sldId id="516" r:id="rId14"/>
    <p:sldId id="517" r:id="rId15"/>
    <p:sldId id="480" r:id="rId16"/>
    <p:sldId id="515" r:id="rId17"/>
    <p:sldId id="457" r:id="rId1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5A2"/>
    <a:srgbClr val="FBB600"/>
    <a:srgbClr val="969696"/>
    <a:srgbClr val="E4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80" autoAdjust="0"/>
    <p:restoredTop sz="86472" autoAdjust="0"/>
  </p:normalViewPr>
  <p:slideViewPr>
    <p:cSldViewPr snapToGrid="0">
      <p:cViewPr varScale="1">
        <p:scale>
          <a:sx n="106" d="100"/>
          <a:sy n="106" d="100"/>
        </p:scale>
        <p:origin x="144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F7D66-747A-453E-93A2-1434D5890A9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137394-19FA-4DE0-A98B-F8738CF867BB}">
      <dgm:prSet phldrT="[Text]"/>
      <dgm:spPr>
        <a:solidFill>
          <a:srgbClr val="0E55A2"/>
        </a:solidFill>
      </dgm:spPr>
      <dgm:t>
        <a:bodyPr/>
        <a:lstStyle/>
        <a:p>
          <a:r>
            <a:rPr lang="en-US" dirty="0"/>
            <a:t>May</a:t>
          </a:r>
        </a:p>
      </dgm:t>
    </dgm:pt>
    <dgm:pt modelId="{7268E031-881B-4C5D-A35D-6C785F57C975}" type="parTrans" cxnId="{B913F495-910B-48CC-9FF1-CB77A56C3F55}">
      <dgm:prSet/>
      <dgm:spPr/>
      <dgm:t>
        <a:bodyPr/>
        <a:lstStyle/>
        <a:p>
          <a:endParaRPr lang="en-US"/>
        </a:p>
      </dgm:t>
    </dgm:pt>
    <dgm:pt modelId="{1DD436C9-BF27-4F17-9CF4-2E04AADF023D}" type="sibTrans" cxnId="{B913F495-910B-48CC-9FF1-CB77A56C3F55}">
      <dgm:prSet/>
      <dgm:spPr/>
      <dgm:t>
        <a:bodyPr/>
        <a:lstStyle/>
        <a:p>
          <a:endParaRPr lang="en-US"/>
        </a:p>
      </dgm:t>
    </dgm:pt>
    <dgm:pt modelId="{C4E5E19B-504A-4C93-A5A6-A273DDCE2D8B}">
      <dgm:prSet phldrT="[Text]" custT="1"/>
      <dgm:spPr/>
      <dgm:t>
        <a:bodyPr/>
        <a:lstStyle/>
        <a:p>
          <a:r>
            <a:rPr lang="en-US" sz="1800" dirty="0"/>
            <a:t>New </a:t>
          </a:r>
          <a:r>
            <a:rPr lang="en-US" sz="1800" b="1" dirty="0"/>
            <a:t>TRS approval deadlines</a:t>
          </a:r>
        </a:p>
      </dgm:t>
    </dgm:pt>
    <dgm:pt modelId="{55FF3C4E-93CE-49BE-AAE5-26F9565DF874}" type="parTrans" cxnId="{7BF90955-197A-4D9E-AB70-B2A857429DB7}">
      <dgm:prSet/>
      <dgm:spPr/>
      <dgm:t>
        <a:bodyPr/>
        <a:lstStyle/>
        <a:p>
          <a:endParaRPr lang="en-US"/>
        </a:p>
      </dgm:t>
    </dgm:pt>
    <dgm:pt modelId="{FFC8874C-5445-47A3-94CC-203041EA7AD1}" type="sibTrans" cxnId="{7BF90955-197A-4D9E-AB70-B2A857429DB7}">
      <dgm:prSet/>
      <dgm:spPr/>
      <dgm:t>
        <a:bodyPr/>
        <a:lstStyle/>
        <a:p>
          <a:endParaRPr lang="en-US"/>
        </a:p>
      </dgm:t>
    </dgm:pt>
    <dgm:pt modelId="{7E0999E9-B62C-41F7-89CC-A7C14A3ED726}">
      <dgm:prSet phldrT="[Text]"/>
      <dgm:spPr>
        <a:solidFill>
          <a:srgbClr val="0E55A2"/>
        </a:solidFill>
      </dgm:spPr>
      <dgm:t>
        <a:bodyPr/>
        <a:lstStyle/>
        <a:p>
          <a:r>
            <a:rPr lang="en-US" dirty="0"/>
            <a:t>July</a:t>
          </a:r>
        </a:p>
      </dgm:t>
    </dgm:pt>
    <dgm:pt modelId="{072769EF-7AB9-4507-92C6-E20588379CC3}" type="parTrans" cxnId="{B028D941-A940-4A5D-A145-D9C0B356AEE9}">
      <dgm:prSet/>
      <dgm:spPr/>
      <dgm:t>
        <a:bodyPr/>
        <a:lstStyle/>
        <a:p>
          <a:endParaRPr lang="en-US"/>
        </a:p>
      </dgm:t>
    </dgm:pt>
    <dgm:pt modelId="{A8B16D01-DD0E-4219-9555-DBAE2A7A0DE2}" type="sibTrans" cxnId="{B028D941-A940-4A5D-A145-D9C0B356AEE9}">
      <dgm:prSet/>
      <dgm:spPr/>
      <dgm:t>
        <a:bodyPr/>
        <a:lstStyle/>
        <a:p>
          <a:endParaRPr lang="en-US"/>
        </a:p>
      </dgm:t>
    </dgm:pt>
    <dgm:pt modelId="{34FDFD70-E1D6-4B8D-9409-D83AA4769675}">
      <dgm:prSet phldrT="[Text]" custT="1"/>
      <dgm:spPr/>
      <dgm:t>
        <a:bodyPr/>
        <a:lstStyle/>
        <a:p>
          <a:r>
            <a:rPr lang="en-US" sz="1800" b="1" dirty="0"/>
            <a:t>Position Management </a:t>
          </a:r>
          <a:r>
            <a:rPr lang="en-US" sz="1800" dirty="0"/>
            <a:t>(Approval to initiate a recruitment)</a:t>
          </a:r>
        </a:p>
        <a:p>
          <a:r>
            <a:rPr lang="en-US" sz="1800" dirty="0"/>
            <a:t>New online form replaces SPR</a:t>
          </a:r>
        </a:p>
      </dgm:t>
    </dgm:pt>
    <dgm:pt modelId="{79C77A13-6FD8-4B48-BF9A-523FDC342034}" type="parTrans" cxnId="{BCB2E2C4-8DDF-4D27-A46E-0E2D6D56CD0B}">
      <dgm:prSet/>
      <dgm:spPr/>
      <dgm:t>
        <a:bodyPr/>
        <a:lstStyle/>
        <a:p>
          <a:endParaRPr lang="en-US"/>
        </a:p>
      </dgm:t>
    </dgm:pt>
    <dgm:pt modelId="{ACCF05B0-A155-4326-9B37-83116C6A8A9B}" type="sibTrans" cxnId="{BCB2E2C4-8DDF-4D27-A46E-0E2D6D56CD0B}">
      <dgm:prSet/>
      <dgm:spPr/>
      <dgm:t>
        <a:bodyPr/>
        <a:lstStyle/>
        <a:p>
          <a:endParaRPr lang="en-US"/>
        </a:p>
      </dgm:t>
    </dgm:pt>
    <dgm:pt modelId="{6BE58732-CE45-4446-90BE-3360DDF901B1}">
      <dgm:prSet phldrT="[Text]"/>
      <dgm:spPr>
        <a:solidFill>
          <a:srgbClr val="0E55A2"/>
        </a:solidFill>
      </dgm:spPr>
      <dgm:t>
        <a:bodyPr/>
        <a:lstStyle/>
        <a:p>
          <a:r>
            <a:rPr lang="en-US" dirty="0"/>
            <a:t>Aug</a:t>
          </a:r>
        </a:p>
      </dgm:t>
    </dgm:pt>
    <dgm:pt modelId="{10005382-1047-46C6-B28F-87401319F777}" type="parTrans" cxnId="{A91C0CFD-4BD1-40B6-9963-7BD2F66585D1}">
      <dgm:prSet/>
      <dgm:spPr/>
      <dgm:t>
        <a:bodyPr/>
        <a:lstStyle/>
        <a:p>
          <a:endParaRPr lang="en-US"/>
        </a:p>
      </dgm:t>
    </dgm:pt>
    <dgm:pt modelId="{C20DF96A-13AC-4E4B-8C48-463679028B47}" type="sibTrans" cxnId="{A91C0CFD-4BD1-40B6-9963-7BD2F66585D1}">
      <dgm:prSet/>
      <dgm:spPr/>
      <dgm:t>
        <a:bodyPr/>
        <a:lstStyle/>
        <a:p>
          <a:endParaRPr lang="en-US"/>
        </a:p>
      </dgm:t>
    </dgm:pt>
    <dgm:pt modelId="{66A0A6BE-9B3F-4EB7-AAEC-1E4748CDBD72}">
      <dgm:prSet phldrT="[Text]" custT="1"/>
      <dgm:spPr/>
      <dgm:t>
        <a:bodyPr/>
        <a:lstStyle/>
        <a:p>
          <a:r>
            <a:rPr lang="en-US" sz="1800" b="1" dirty="0"/>
            <a:t>Readiness Sessions </a:t>
          </a:r>
          <a:r>
            <a:rPr lang="en-US" sz="1800" dirty="0"/>
            <a:t>with UCCE offices, Statewide Units &amp; RECs</a:t>
          </a:r>
        </a:p>
      </dgm:t>
    </dgm:pt>
    <dgm:pt modelId="{F5213715-3BFD-4207-80F0-0F6616D6149E}" type="parTrans" cxnId="{F91F19CD-78B0-4569-B37D-3BFFA60D0AB3}">
      <dgm:prSet/>
      <dgm:spPr/>
      <dgm:t>
        <a:bodyPr/>
        <a:lstStyle/>
        <a:p>
          <a:endParaRPr lang="en-US"/>
        </a:p>
      </dgm:t>
    </dgm:pt>
    <dgm:pt modelId="{409F8B6F-A798-4DA3-9358-E1B055AE8413}" type="sibTrans" cxnId="{F91F19CD-78B0-4569-B37D-3BFFA60D0AB3}">
      <dgm:prSet/>
      <dgm:spPr/>
      <dgm:t>
        <a:bodyPr/>
        <a:lstStyle/>
        <a:p>
          <a:endParaRPr lang="en-US"/>
        </a:p>
      </dgm:t>
    </dgm:pt>
    <dgm:pt modelId="{31CEBAAB-9DC0-4552-9D47-AFD2CD637639}">
      <dgm:prSet phldrT="[Text]"/>
      <dgm:spPr>
        <a:solidFill>
          <a:srgbClr val="0E55A2"/>
        </a:solidFill>
      </dgm:spPr>
      <dgm:t>
        <a:bodyPr/>
        <a:lstStyle/>
        <a:p>
          <a:r>
            <a:rPr lang="en-US" dirty="0"/>
            <a:t>Sept</a:t>
          </a:r>
        </a:p>
      </dgm:t>
    </dgm:pt>
    <dgm:pt modelId="{83A2C333-34B0-4D9D-AE1C-A231424FCB2C}" type="parTrans" cxnId="{406B2799-0B0E-4FDA-A632-7825CBC2722C}">
      <dgm:prSet/>
      <dgm:spPr/>
      <dgm:t>
        <a:bodyPr/>
        <a:lstStyle/>
        <a:p>
          <a:endParaRPr lang="en-US"/>
        </a:p>
      </dgm:t>
    </dgm:pt>
    <dgm:pt modelId="{772B2B00-9362-465A-94CA-D34352DD0BA1}" type="sibTrans" cxnId="{406B2799-0B0E-4FDA-A632-7825CBC2722C}">
      <dgm:prSet/>
      <dgm:spPr/>
      <dgm:t>
        <a:bodyPr/>
        <a:lstStyle/>
        <a:p>
          <a:endParaRPr lang="en-US"/>
        </a:p>
      </dgm:t>
    </dgm:pt>
    <dgm:pt modelId="{E1FD9004-CCE2-4148-8A6D-F284DD9F82A5}">
      <dgm:prSet phldrT="[Text]" custT="1"/>
      <dgm:spPr/>
      <dgm:t>
        <a:bodyPr/>
        <a:lstStyle/>
        <a:p>
          <a:r>
            <a:rPr lang="en-US" sz="1800" dirty="0"/>
            <a:t>Zoom training on changes to </a:t>
          </a:r>
          <a:r>
            <a:rPr lang="en-US" sz="1800" b="1" dirty="0"/>
            <a:t>Recruitment and Pre-Hire </a:t>
          </a:r>
          <a:r>
            <a:rPr lang="en-US" sz="1800" dirty="0"/>
            <a:t>processes </a:t>
          </a:r>
        </a:p>
      </dgm:t>
    </dgm:pt>
    <dgm:pt modelId="{9D3C8CE3-4579-44EC-8306-D437A9481870}" type="parTrans" cxnId="{0E8BFA21-955E-4C08-B4FE-210552AA31F4}">
      <dgm:prSet/>
      <dgm:spPr/>
      <dgm:t>
        <a:bodyPr/>
        <a:lstStyle/>
        <a:p>
          <a:endParaRPr lang="en-US"/>
        </a:p>
      </dgm:t>
    </dgm:pt>
    <dgm:pt modelId="{751D9C32-826A-4A8B-85B6-944B97A60ED7}" type="sibTrans" cxnId="{0E8BFA21-955E-4C08-B4FE-210552AA31F4}">
      <dgm:prSet/>
      <dgm:spPr/>
      <dgm:t>
        <a:bodyPr/>
        <a:lstStyle/>
        <a:p>
          <a:endParaRPr lang="en-US"/>
        </a:p>
      </dgm:t>
    </dgm:pt>
    <dgm:pt modelId="{CC3CD54C-FF1D-4284-9E28-E6C4E662D5A3}" type="pres">
      <dgm:prSet presAssocID="{824F7D66-747A-453E-93A2-1434D5890A9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E8E37D-6B47-4D94-9FBD-61236736E039}" type="pres">
      <dgm:prSet presAssocID="{66137394-19FA-4DE0-A98B-F8738CF867BB}" presName="posSpace" presStyleCnt="0"/>
      <dgm:spPr/>
    </dgm:pt>
    <dgm:pt modelId="{D3F73FE0-B124-4A6B-ABD0-3917F7D1C9C1}" type="pres">
      <dgm:prSet presAssocID="{66137394-19FA-4DE0-A98B-F8738CF867BB}" presName="vertFlow" presStyleCnt="0"/>
      <dgm:spPr/>
    </dgm:pt>
    <dgm:pt modelId="{E7BE7F1C-592F-4904-8FE1-AC2E8487EF4A}" type="pres">
      <dgm:prSet presAssocID="{66137394-19FA-4DE0-A98B-F8738CF867BB}" presName="topSpace" presStyleCnt="0"/>
      <dgm:spPr/>
    </dgm:pt>
    <dgm:pt modelId="{D74AE51F-BAB5-4140-B6FB-62147B89C460}" type="pres">
      <dgm:prSet presAssocID="{66137394-19FA-4DE0-A98B-F8738CF867BB}" presName="firstComp" presStyleCnt="0"/>
      <dgm:spPr/>
    </dgm:pt>
    <dgm:pt modelId="{37C27747-8A45-4AD0-8CDE-416E70B9EA11}" type="pres">
      <dgm:prSet presAssocID="{66137394-19FA-4DE0-A98B-F8738CF867BB}" presName="firstChild" presStyleLbl="bgAccFollowNode1" presStyleIdx="0" presStyleCnt="4" custScaleY="209093"/>
      <dgm:spPr/>
      <dgm:t>
        <a:bodyPr/>
        <a:lstStyle/>
        <a:p>
          <a:endParaRPr lang="en-US"/>
        </a:p>
      </dgm:t>
    </dgm:pt>
    <dgm:pt modelId="{D7390787-B344-46FB-9E2D-30D44D954226}" type="pres">
      <dgm:prSet presAssocID="{66137394-19FA-4DE0-A98B-F8738CF867BB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04568-8A7A-41CD-978D-B7B90424920F}" type="pres">
      <dgm:prSet presAssocID="{66137394-19FA-4DE0-A98B-F8738CF867BB}" presName="negSpace" presStyleCnt="0"/>
      <dgm:spPr/>
    </dgm:pt>
    <dgm:pt modelId="{FFDCCAB5-2BBC-421F-9C53-B7A41ADE43A5}" type="pres">
      <dgm:prSet presAssocID="{66137394-19FA-4DE0-A98B-F8738CF867BB}" presName="circle" presStyleLbl="node1" presStyleIdx="0" presStyleCnt="4"/>
      <dgm:spPr/>
      <dgm:t>
        <a:bodyPr/>
        <a:lstStyle/>
        <a:p>
          <a:endParaRPr lang="en-US"/>
        </a:p>
      </dgm:t>
    </dgm:pt>
    <dgm:pt modelId="{EE7E4E90-918A-44DA-8C6A-B9EF3A15862E}" type="pres">
      <dgm:prSet presAssocID="{1DD436C9-BF27-4F17-9CF4-2E04AADF023D}" presName="transSpace" presStyleCnt="0"/>
      <dgm:spPr/>
    </dgm:pt>
    <dgm:pt modelId="{B421195A-0301-47EF-A559-70239CD951A5}" type="pres">
      <dgm:prSet presAssocID="{7E0999E9-B62C-41F7-89CC-A7C14A3ED726}" presName="posSpace" presStyleCnt="0"/>
      <dgm:spPr/>
    </dgm:pt>
    <dgm:pt modelId="{AA445F95-296C-464F-B758-46DD305AEFE7}" type="pres">
      <dgm:prSet presAssocID="{7E0999E9-B62C-41F7-89CC-A7C14A3ED726}" presName="vertFlow" presStyleCnt="0"/>
      <dgm:spPr/>
    </dgm:pt>
    <dgm:pt modelId="{0B56DEE7-96A7-4342-A37A-A079407F7C40}" type="pres">
      <dgm:prSet presAssocID="{7E0999E9-B62C-41F7-89CC-A7C14A3ED726}" presName="topSpace" presStyleCnt="0"/>
      <dgm:spPr/>
    </dgm:pt>
    <dgm:pt modelId="{8632B6B7-B675-4FDD-A0AB-DB5EE027A8A4}" type="pres">
      <dgm:prSet presAssocID="{7E0999E9-B62C-41F7-89CC-A7C14A3ED726}" presName="firstComp" presStyleCnt="0"/>
      <dgm:spPr/>
    </dgm:pt>
    <dgm:pt modelId="{66FC9E4A-203D-4834-BE2F-77483414CBF6}" type="pres">
      <dgm:prSet presAssocID="{7E0999E9-B62C-41F7-89CC-A7C14A3ED726}" presName="firstChild" presStyleLbl="bgAccFollowNode1" presStyleIdx="1" presStyleCnt="4" custScaleY="209093"/>
      <dgm:spPr/>
      <dgm:t>
        <a:bodyPr/>
        <a:lstStyle/>
        <a:p>
          <a:endParaRPr lang="en-US"/>
        </a:p>
      </dgm:t>
    </dgm:pt>
    <dgm:pt modelId="{FB8B9D3E-2BDE-4BF0-B33D-B9E5416240F8}" type="pres">
      <dgm:prSet presAssocID="{7E0999E9-B62C-41F7-89CC-A7C14A3ED726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F26C3-FCC7-453A-B109-025091B21045}" type="pres">
      <dgm:prSet presAssocID="{7E0999E9-B62C-41F7-89CC-A7C14A3ED726}" presName="negSpace" presStyleCnt="0"/>
      <dgm:spPr/>
    </dgm:pt>
    <dgm:pt modelId="{D136953D-8FD1-4FCB-A972-827F9F4A68B4}" type="pres">
      <dgm:prSet presAssocID="{7E0999E9-B62C-41F7-89CC-A7C14A3ED726}" presName="circle" presStyleLbl="node1" presStyleIdx="1" presStyleCnt="4"/>
      <dgm:spPr/>
      <dgm:t>
        <a:bodyPr/>
        <a:lstStyle/>
        <a:p>
          <a:endParaRPr lang="en-US"/>
        </a:p>
      </dgm:t>
    </dgm:pt>
    <dgm:pt modelId="{93747473-E4DD-4F59-88ED-F75D4CE498BE}" type="pres">
      <dgm:prSet presAssocID="{A8B16D01-DD0E-4219-9555-DBAE2A7A0DE2}" presName="transSpace" presStyleCnt="0"/>
      <dgm:spPr/>
    </dgm:pt>
    <dgm:pt modelId="{92009D4C-8B44-4DA0-B3F5-B58772997286}" type="pres">
      <dgm:prSet presAssocID="{6BE58732-CE45-4446-90BE-3360DDF901B1}" presName="posSpace" presStyleCnt="0"/>
      <dgm:spPr/>
    </dgm:pt>
    <dgm:pt modelId="{2D399023-C209-429C-8E43-073434AD3DDA}" type="pres">
      <dgm:prSet presAssocID="{6BE58732-CE45-4446-90BE-3360DDF901B1}" presName="vertFlow" presStyleCnt="0"/>
      <dgm:spPr/>
    </dgm:pt>
    <dgm:pt modelId="{00FCABD0-1579-4C4E-80D5-29D496BE8348}" type="pres">
      <dgm:prSet presAssocID="{6BE58732-CE45-4446-90BE-3360DDF901B1}" presName="topSpace" presStyleCnt="0"/>
      <dgm:spPr/>
    </dgm:pt>
    <dgm:pt modelId="{0BE2E811-F07E-443E-838A-863803130D12}" type="pres">
      <dgm:prSet presAssocID="{6BE58732-CE45-4446-90BE-3360DDF901B1}" presName="firstComp" presStyleCnt="0"/>
      <dgm:spPr/>
    </dgm:pt>
    <dgm:pt modelId="{F2A2B86C-BDB0-4C0D-8056-5C009FE09B5B}" type="pres">
      <dgm:prSet presAssocID="{6BE58732-CE45-4446-90BE-3360DDF901B1}" presName="firstChild" presStyleLbl="bgAccFollowNode1" presStyleIdx="2" presStyleCnt="4" custScaleY="209093"/>
      <dgm:spPr/>
      <dgm:t>
        <a:bodyPr/>
        <a:lstStyle/>
        <a:p>
          <a:endParaRPr lang="en-US"/>
        </a:p>
      </dgm:t>
    </dgm:pt>
    <dgm:pt modelId="{92A2AD0F-5EB1-424D-8C1E-10E93F79C7CC}" type="pres">
      <dgm:prSet presAssocID="{6BE58732-CE45-4446-90BE-3360DDF901B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6108B-3D6C-4A91-AE65-1A48C4C77EF2}" type="pres">
      <dgm:prSet presAssocID="{6BE58732-CE45-4446-90BE-3360DDF901B1}" presName="negSpace" presStyleCnt="0"/>
      <dgm:spPr/>
    </dgm:pt>
    <dgm:pt modelId="{45BB2953-4E6F-41A3-A349-AB3D1F3E5388}" type="pres">
      <dgm:prSet presAssocID="{6BE58732-CE45-4446-90BE-3360DDF901B1}" presName="circle" presStyleLbl="node1" presStyleIdx="2" presStyleCnt="4"/>
      <dgm:spPr/>
      <dgm:t>
        <a:bodyPr/>
        <a:lstStyle/>
        <a:p>
          <a:endParaRPr lang="en-US"/>
        </a:p>
      </dgm:t>
    </dgm:pt>
    <dgm:pt modelId="{236BCC02-BC2E-422C-89C2-3A2C848C16E5}" type="pres">
      <dgm:prSet presAssocID="{C20DF96A-13AC-4E4B-8C48-463679028B47}" presName="transSpace" presStyleCnt="0"/>
      <dgm:spPr/>
    </dgm:pt>
    <dgm:pt modelId="{1DE35BEC-5D43-4A4A-A9A5-62DC8E4F7EBB}" type="pres">
      <dgm:prSet presAssocID="{31CEBAAB-9DC0-4552-9D47-AFD2CD637639}" presName="posSpace" presStyleCnt="0"/>
      <dgm:spPr/>
    </dgm:pt>
    <dgm:pt modelId="{E223AD9B-543C-49DE-9A2E-1ECB84BA7BE0}" type="pres">
      <dgm:prSet presAssocID="{31CEBAAB-9DC0-4552-9D47-AFD2CD637639}" presName="vertFlow" presStyleCnt="0"/>
      <dgm:spPr/>
    </dgm:pt>
    <dgm:pt modelId="{A76E9719-785B-4ADE-BAAB-DB70149C78F5}" type="pres">
      <dgm:prSet presAssocID="{31CEBAAB-9DC0-4552-9D47-AFD2CD637639}" presName="topSpace" presStyleCnt="0"/>
      <dgm:spPr/>
    </dgm:pt>
    <dgm:pt modelId="{DFD291CC-B29C-4674-A7CE-FCC5DE70630C}" type="pres">
      <dgm:prSet presAssocID="{31CEBAAB-9DC0-4552-9D47-AFD2CD637639}" presName="firstComp" presStyleCnt="0"/>
      <dgm:spPr/>
    </dgm:pt>
    <dgm:pt modelId="{10166CC7-1AD5-49A1-9E4E-05CDB7DDAF06}" type="pres">
      <dgm:prSet presAssocID="{31CEBAAB-9DC0-4552-9D47-AFD2CD637639}" presName="firstChild" presStyleLbl="bgAccFollowNode1" presStyleIdx="3" presStyleCnt="4" custScaleY="209093"/>
      <dgm:spPr/>
      <dgm:t>
        <a:bodyPr/>
        <a:lstStyle/>
        <a:p>
          <a:endParaRPr lang="en-US"/>
        </a:p>
      </dgm:t>
    </dgm:pt>
    <dgm:pt modelId="{3151A568-BF60-4294-A389-E520BD1D17B1}" type="pres">
      <dgm:prSet presAssocID="{31CEBAAB-9DC0-4552-9D47-AFD2CD637639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E9753-7A3C-4DAF-99DF-CC7C97DC2092}" type="pres">
      <dgm:prSet presAssocID="{31CEBAAB-9DC0-4552-9D47-AFD2CD637639}" presName="negSpace" presStyleCnt="0"/>
      <dgm:spPr/>
    </dgm:pt>
    <dgm:pt modelId="{A9FBD8F8-BA23-442B-A770-46AE1711485B}" type="pres">
      <dgm:prSet presAssocID="{31CEBAAB-9DC0-4552-9D47-AFD2CD637639}" presName="circl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73E185E-1F82-4119-BD5E-A219035A8821}" type="presOf" srcId="{E1FD9004-CCE2-4148-8A6D-F284DD9F82A5}" destId="{10166CC7-1AD5-49A1-9E4E-05CDB7DDAF06}" srcOrd="0" destOrd="0" presId="urn:microsoft.com/office/officeart/2005/8/layout/hList9"/>
    <dgm:cxn modelId="{36EA99C9-89C5-4EC6-9B8D-3DE98F14B8CD}" type="presOf" srcId="{E1FD9004-CCE2-4148-8A6D-F284DD9F82A5}" destId="{3151A568-BF60-4294-A389-E520BD1D17B1}" srcOrd="1" destOrd="0" presId="urn:microsoft.com/office/officeart/2005/8/layout/hList9"/>
    <dgm:cxn modelId="{A91C0CFD-4BD1-40B6-9963-7BD2F66585D1}" srcId="{824F7D66-747A-453E-93A2-1434D5890A92}" destId="{6BE58732-CE45-4446-90BE-3360DDF901B1}" srcOrd="2" destOrd="0" parTransId="{10005382-1047-46C6-B28F-87401319F777}" sibTransId="{C20DF96A-13AC-4E4B-8C48-463679028B47}"/>
    <dgm:cxn modelId="{06C92D44-5736-49AD-B122-8B65E13CAC2E}" type="presOf" srcId="{6BE58732-CE45-4446-90BE-3360DDF901B1}" destId="{45BB2953-4E6F-41A3-A349-AB3D1F3E5388}" srcOrd="0" destOrd="0" presId="urn:microsoft.com/office/officeart/2005/8/layout/hList9"/>
    <dgm:cxn modelId="{F91F19CD-78B0-4569-B37D-3BFFA60D0AB3}" srcId="{6BE58732-CE45-4446-90BE-3360DDF901B1}" destId="{66A0A6BE-9B3F-4EB7-AAEC-1E4748CDBD72}" srcOrd="0" destOrd="0" parTransId="{F5213715-3BFD-4207-80F0-0F6616D6149E}" sibTransId="{409F8B6F-A798-4DA3-9358-E1B055AE8413}"/>
    <dgm:cxn modelId="{0E8BFA21-955E-4C08-B4FE-210552AA31F4}" srcId="{31CEBAAB-9DC0-4552-9D47-AFD2CD637639}" destId="{E1FD9004-CCE2-4148-8A6D-F284DD9F82A5}" srcOrd="0" destOrd="0" parTransId="{9D3C8CE3-4579-44EC-8306-D437A9481870}" sibTransId="{751D9C32-826A-4A8B-85B6-944B97A60ED7}"/>
    <dgm:cxn modelId="{7BF90955-197A-4D9E-AB70-B2A857429DB7}" srcId="{66137394-19FA-4DE0-A98B-F8738CF867BB}" destId="{C4E5E19B-504A-4C93-A5A6-A273DDCE2D8B}" srcOrd="0" destOrd="0" parTransId="{55FF3C4E-93CE-49BE-AAE5-26F9565DF874}" sibTransId="{FFC8874C-5445-47A3-94CC-203041EA7AD1}"/>
    <dgm:cxn modelId="{7F25BC2B-9C85-4660-8070-938219166FB8}" type="presOf" srcId="{31CEBAAB-9DC0-4552-9D47-AFD2CD637639}" destId="{A9FBD8F8-BA23-442B-A770-46AE1711485B}" srcOrd="0" destOrd="0" presId="urn:microsoft.com/office/officeart/2005/8/layout/hList9"/>
    <dgm:cxn modelId="{905B96A1-41BD-4FF2-863F-E77562C902CF}" type="presOf" srcId="{66A0A6BE-9B3F-4EB7-AAEC-1E4748CDBD72}" destId="{92A2AD0F-5EB1-424D-8C1E-10E93F79C7CC}" srcOrd="1" destOrd="0" presId="urn:microsoft.com/office/officeart/2005/8/layout/hList9"/>
    <dgm:cxn modelId="{ECD63CED-A6CA-4049-A8E9-8222E51E08CE}" type="presOf" srcId="{66A0A6BE-9B3F-4EB7-AAEC-1E4748CDBD72}" destId="{F2A2B86C-BDB0-4C0D-8056-5C009FE09B5B}" srcOrd="0" destOrd="0" presId="urn:microsoft.com/office/officeart/2005/8/layout/hList9"/>
    <dgm:cxn modelId="{B913F495-910B-48CC-9FF1-CB77A56C3F55}" srcId="{824F7D66-747A-453E-93A2-1434D5890A92}" destId="{66137394-19FA-4DE0-A98B-F8738CF867BB}" srcOrd="0" destOrd="0" parTransId="{7268E031-881B-4C5D-A35D-6C785F57C975}" sibTransId="{1DD436C9-BF27-4F17-9CF4-2E04AADF023D}"/>
    <dgm:cxn modelId="{B028D941-A940-4A5D-A145-D9C0B356AEE9}" srcId="{824F7D66-747A-453E-93A2-1434D5890A92}" destId="{7E0999E9-B62C-41F7-89CC-A7C14A3ED726}" srcOrd="1" destOrd="0" parTransId="{072769EF-7AB9-4507-92C6-E20588379CC3}" sibTransId="{A8B16D01-DD0E-4219-9555-DBAE2A7A0DE2}"/>
    <dgm:cxn modelId="{93169FEE-0ED1-4EA4-AD7B-F7879BF34F72}" type="presOf" srcId="{C4E5E19B-504A-4C93-A5A6-A273DDCE2D8B}" destId="{37C27747-8A45-4AD0-8CDE-416E70B9EA11}" srcOrd="0" destOrd="0" presId="urn:microsoft.com/office/officeart/2005/8/layout/hList9"/>
    <dgm:cxn modelId="{BCE15928-FD65-4586-8B69-71213C6BF2BB}" type="presOf" srcId="{66137394-19FA-4DE0-A98B-F8738CF867BB}" destId="{FFDCCAB5-2BBC-421F-9C53-B7A41ADE43A5}" srcOrd="0" destOrd="0" presId="urn:microsoft.com/office/officeart/2005/8/layout/hList9"/>
    <dgm:cxn modelId="{BA7B2FBB-1A5F-4382-9EA9-8ED01E735888}" type="presOf" srcId="{34FDFD70-E1D6-4B8D-9409-D83AA4769675}" destId="{FB8B9D3E-2BDE-4BF0-B33D-B9E5416240F8}" srcOrd="1" destOrd="0" presId="urn:microsoft.com/office/officeart/2005/8/layout/hList9"/>
    <dgm:cxn modelId="{3662B4B2-DD15-4E60-8868-E267472DE825}" type="presOf" srcId="{824F7D66-747A-453E-93A2-1434D5890A92}" destId="{CC3CD54C-FF1D-4284-9E28-E6C4E662D5A3}" srcOrd="0" destOrd="0" presId="urn:microsoft.com/office/officeart/2005/8/layout/hList9"/>
    <dgm:cxn modelId="{7F6D6861-C28E-4D4B-81A7-87CDBC1132BA}" type="presOf" srcId="{34FDFD70-E1D6-4B8D-9409-D83AA4769675}" destId="{66FC9E4A-203D-4834-BE2F-77483414CBF6}" srcOrd="0" destOrd="0" presId="urn:microsoft.com/office/officeart/2005/8/layout/hList9"/>
    <dgm:cxn modelId="{1D9C29B8-1616-4164-AD5B-27587F2F54C7}" type="presOf" srcId="{7E0999E9-B62C-41F7-89CC-A7C14A3ED726}" destId="{D136953D-8FD1-4FCB-A972-827F9F4A68B4}" srcOrd="0" destOrd="0" presId="urn:microsoft.com/office/officeart/2005/8/layout/hList9"/>
    <dgm:cxn modelId="{44F55CB4-03A8-4E1A-A3CE-902414D8B246}" type="presOf" srcId="{C4E5E19B-504A-4C93-A5A6-A273DDCE2D8B}" destId="{D7390787-B344-46FB-9E2D-30D44D954226}" srcOrd="1" destOrd="0" presId="urn:microsoft.com/office/officeart/2005/8/layout/hList9"/>
    <dgm:cxn modelId="{BCB2E2C4-8DDF-4D27-A46E-0E2D6D56CD0B}" srcId="{7E0999E9-B62C-41F7-89CC-A7C14A3ED726}" destId="{34FDFD70-E1D6-4B8D-9409-D83AA4769675}" srcOrd="0" destOrd="0" parTransId="{79C77A13-6FD8-4B48-BF9A-523FDC342034}" sibTransId="{ACCF05B0-A155-4326-9B37-83116C6A8A9B}"/>
    <dgm:cxn modelId="{406B2799-0B0E-4FDA-A632-7825CBC2722C}" srcId="{824F7D66-747A-453E-93A2-1434D5890A92}" destId="{31CEBAAB-9DC0-4552-9D47-AFD2CD637639}" srcOrd="3" destOrd="0" parTransId="{83A2C333-34B0-4D9D-AE1C-A231424FCB2C}" sibTransId="{772B2B00-9362-465A-94CA-D34352DD0BA1}"/>
    <dgm:cxn modelId="{1F1B75E7-7CB4-4D26-B41D-E2D0771A34F7}" type="presParOf" srcId="{CC3CD54C-FF1D-4284-9E28-E6C4E662D5A3}" destId="{D9E8E37D-6B47-4D94-9FBD-61236736E039}" srcOrd="0" destOrd="0" presId="urn:microsoft.com/office/officeart/2005/8/layout/hList9"/>
    <dgm:cxn modelId="{E9031DB4-89FC-4843-BBBF-DEBCB40E54C7}" type="presParOf" srcId="{CC3CD54C-FF1D-4284-9E28-E6C4E662D5A3}" destId="{D3F73FE0-B124-4A6B-ABD0-3917F7D1C9C1}" srcOrd="1" destOrd="0" presId="urn:microsoft.com/office/officeart/2005/8/layout/hList9"/>
    <dgm:cxn modelId="{A6F5528B-8693-4B7E-965F-2F79218B2E34}" type="presParOf" srcId="{D3F73FE0-B124-4A6B-ABD0-3917F7D1C9C1}" destId="{E7BE7F1C-592F-4904-8FE1-AC2E8487EF4A}" srcOrd="0" destOrd="0" presId="urn:microsoft.com/office/officeart/2005/8/layout/hList9"/>
    <dgm:cxn modelId="{5F19E86A-C04D-4C2A-9C31-2735472EE8B7}" type="presParOf" srcId="{D3F73FE0-B124-4A6B-ABD0-3917F7D1C9C1}" destId="{D74AE51F-BAB5-4140-B6FB-62147B89C460}" srcOrd="1" destOrd="0" presId="urn:microsoft.com/office/officeart/2005/8/layout/hList9"/>
    <dgm:cxn modelId="{97298E92-0962-4846-8BF8-8FFFD055BF9F}" type="presParOf" srcId="{D74AE51F-BAB5-4140-B6FB-62147B89C460}" destId="{37C27747-8A45-4AD0-8CDE-416E70B9EA11}" srcOrd="0" destOrd="0" presId="urn:microsoft.com/office/officeart/2005/8/layout/hList9"/>
    <dgm:cxn modelId="{A1356387-2559-4EA4-80BF-A73C7D129797}" type="presParOf" srcId="{D74AE51F-BAB5-4140-B6FB-62147B89C460}" destId="{D7390787-B344-46FB-9E2D-30D44D954226}" srcOrd="1" destOrd="0" presId="urn:microsoft.com/office/officeart/2005/8/layout/hList9"/>
    <dgm:cxn modelId="{C4576B57-C73F-4958-8086-9CCE6FD8478D}" type="presParOf" srcId="{CC3CD54C-FF1D-4284-9E28-E6C4E662D5A3}" destId="{8BA04568-8A7A-41CD-978D-B7B90424920F}" srcOrd="2" destOrd="0" presId="urn:microsoft.com/office/officeart/2005/8/layout/hList9"/>
    <dgm:cxn modelId="{6C7A216E-BB7E-4FDB-B633-7750506D7A57}" type="presParOf" srcId="{CC3CD54C-FF1D-4284-9E28-E6C4E662D5A3}" destId="{FFDCCAB5-2BBC-421F-9C53-B7A41ADE43A5}" srcOrd="3" destOrd="0" presId="urn:microsoft.com/office/officeart/2005/8/layout/hList9"/>
    <dgm:cxn modelId="{9ADB3F29-525D-4622-82DE-1E423F2EA6D1}" type="presParOf" srcId="{CC3CD54C-FF1D-4284-9E28-E6C4E662D5A3}" destId="{EE7E4E90-918A-44DA-8C6A-B9EF3A15862E}" srcOrd="4" destOrd="0" presId="urn:microsoft.com/office/officeart/2005/8/layout/hList9"/>
    <dgm:cxn modelId="{CAAD7B94-AB53-4E8E-B64D-F15DF105A5E4}" type="presParOf" srcId="{CC3CD54C-FF1D-4284-9E28-E6C4E662D5A3}" destId="{B421195A-0301-47EF-A559-70239CD951A5}" srcOrd="5" destOrd="0" presId="urn:microsoft.com/office/officeart/2005/8/layout/hList9"/>
    <dgm:cxn modelId="{20C61286-85EF-43A6-8A2B-D964CA07E3D7}" type="presParOf" srcId="{CC3CD54C-FF1D-4284-9E28-E6C4E662D5A3}" destId="{AA445F95-296C-464F-B758-46DD305AEFE7}" srcOrd="6" destOrd="0" presId="urn:microsoft.com/office/officeart/2005/8/layout/hList9"/>
    <dgm:cxn modelId="{4F2935D6-3741-42E8-9931-6C2563E3AE39}" type="presParOf" srcId="{AA445F95-296C-464F-B758-46DD305AEFE7}" destId="{0B56DEE7-96A7-4342-A37A-A079407F7C40}" srcOrd="0" destOrd="0" presId="urn:microsoft.com/office/officeart/2005/8/layout/hList9"/>
    <dgm:cxn modelId="{F7D372F7-F269-4D89-AD76-C4387A35046C}" type="presParOf" srcId="{AA445F95-296C-464F-B758-46DD305AEFE7}" destId="{8632B6B7-B675-4FDD-A0AB-DB5EE027A8A4}" srcOrd="1" destOrd="0" presId="urn:microsoft.com/office/officeart/2005/8/layout/hList9"/>
    <dgm:cxn modelId="{4B549C49-3854-4882-99A5-6A953100BBCE}" type="presParOf" srcId="{8632B6B7-B675-4FDD-A0AB-DB5EE027A8A4}" destId="{66FC9E4A-203D-4834-BE2F-77483414CBF6}" srcOrd="0" destOrd="0" presId="urn:microsoft.com/office/officeart/2005/8/layout/hList9"/>
    <dgm:cxn modelId="{44F4422C-57C6-4AEB-ACF6-A998FD4FF2A0}" type="presParOf" srcId="{8632B6B7-B675-4FDD-A0AB-DB5EE027A8A4}" destId="{FB8B9D3E-2BDE-4BF0-B33D-B9E5416240F8}" srcOrd="1" destOrd="0" presId="urn:microsoft.com/office/officeart/2005/8/layout/hList9"/>
    <dgm:cxn modelId="{9830A48B-6E22-43E5-9BA3-9D1E39F9A153}" type="presParOf" srcId="{CC3CD54C-FF1D-4284-9E28-E6C4E662D5A3}" destId="{F19F26C3-FCC7-453A-B109-025091B21045}" srcOrd="7" destOrd="0" presId="urn:microsoft.com/office/officeart/2005/8/layout/hList9"/>
    <dgm:cxn modelId="{215EFCE5-0774-48B1-A908-0427985505B6}" type="presParOf" srcId="{CC3CD54C-FF1D-4284-9E28-E6C4E662D5A3}" destId="{D136953D-8FD1-4FCB-A972-827F9F4A68B4}" srcOrd="8" destOrd="0" presId="urn:microsoft.com/office/officeart/2005/8/layout/hList9"/>
    <dgm:cxn modelId="{6E1814F9-45C6-440D-9867-C2BF596E1C9C}" type="presParOf" srcId="{CC3CD54C-FF1D-4284-9E28-E6C4E662D5A3}" destId="{93747473-E4DD-4F59-88ED-F75D4CE498BE}" srcOrd="9" destOrd="0" presId="urn:microsoft.com/office/officeart/2005/8/layout/hList9"/>
    <dgm:cxn modelId="{DB7619FE-69A7-410A-8E15-69913AADD9D0}" type="presParOf" srcId="{CC3CD54C-FF1D-4284-9E28-E6C4E662D5A3}" destId="{92009D4C-8B44-4DA0-B3F5-B58772997286}" srcOrd="10" destOrd="0" presId="urn:microsoft.com/office/officeart/2005/8/layout/hList9"/>
    <dgm:cxn modelId="{BEA9620D-ED74-49E7-BF4E-124FBB804AFC}" type="presParOf" srcId="{CC3CD54C-FF1D-4284-9E28-E6C4E662D5A3}" destId="{2D399023-C209-429C-8E43-073434AD3DDA}" srcOrd="11" destOrd="0" presId="urn:microsoft.com/office/officeart/2005/8/layout/hList9"/>
    <dgm:cxn modelId="{88B6DA05-9A96-42A8-B87A-9C61ADE483C6}" type="presParOf" srcId="{2D399023-C209-429C-8E43-073434AD3DDA}" destId="{00FCABD0-1579-4C4E-80D5-29D496BE8348}" srcOrd="0" destOrd="0" presId="urn:microsoft.com/office/officeart/2005/8/layout/hList9"/>
    <dgm:cxn modelId="{B65B8FB3-8D73-4FE9-91B1-79AD4CFEAA91}" type="presParOf" srcId="{2D399023-C209-429C-8E43-073434AD3DDA}" destId="{0BE2E811-F07E-443E-838A-863803130D12}" srcOrd="1" destOrd="0" presId="urn:microsoft.com/office/officeart/2005/8/layout/hList9"/>
    <dgm:cxn modelId="{05015FDF-DD41-43FF-A82E-6CD6F73A5509}" type="presParOf" srcId="{0BE2E811-F07E-443E-838A-863803130D12}" destId="{F2A2B86C-BDB0-4C0D-8056-5C009FE09B5B}" srcOrd="0" destOrd="0" presId="urn:microsoft.com/office/officeart/2005/8/layout/hList9"/>
    <dgm:cxn modelId="{10B1442C-B150-4266-8EB6-712F2CA2AFCF}" type="presParOf" srcId="{0BE2E811-F07E-443E-838A-863803130D12}" destId="{92A2AD0F-5EB1-424D-8C1E-10E93F79C7CC}" srcOrd="1" destOrd="0" presId="urn:microsoft.com/office/officeart/2005/8/layout/hList9"/>
    <dgm:cxn modelId="{5C72775F-DA96-4172-A62E-9DA498AAFB8E}" type="presParOf" srcId="{CC3CD54C-FF1D-4284-9E28-E6C4E662D5A3}" destId="{41D6108B-3D6C-4A91-AE65-1A48C4C77EF2}" srcOrd="12" destOrd="0" presId="urn:microsoft.com/office/officeart/2005/8/layout/hList9"/>
    <dgm:cxn modelId="{4C7969FF-BF11-4AF6-A69E-F5318F416042}" type="presParOf" srcId="{CC3CD54C-FF1D-4284-9E28-E6C4E662D5A3}" destId="{45BB2953-4E6F-41A3-A349-AB3D1F3E5388}" srcOrd="13" destOrd="0" presId="urn:microsoft.com/office/officeart/2005/8/layout/hList9"/>
    <dgm:cxn modelId="{08250935-5DD3-4A5F-8571-0C0DC5B1037B}" type="presParOf" srcId="{CC3CD54C-FF1D-4284-9E28-E6C4E662D5A3}" destId="{236BCC02-BC2E-422C-89C2-3A2C848C16E5}" srcOrd="14" destOrd="0" presId="urn:microsoft.com/office/officeart/2005/8/layout/hList9"/>
    <dgm:cxn modelId="{EA706CE6-46FD-4988-9D44-8159CD5B906A}" type="presParOf" srcId="{CC3CD54C-FF1D-4284-9E28-E6C4E662D5A3}" destId="{1DE35BEC-5D43-4A4A-A9A5-62DC8E4F7EBB}" srcOrd="15" destOrd="0" presId="urn:microsoft.com/office/officeart/2005/8/layout/hList9"/>
    <dgm:cxn modelId="{7F58A8A0-C862-45E5-AB10-9BF78B432FBF}" type="presParOf" srcId="{CC3CD54C-FF1D-4284-9E28-E6C4E662D5A3}" destId="{E223AD9B-543C-49DE-9A2E-1ECB84BA7BE0}" srcOrd="16" destOrd="0" presId="urn:microsoft.com/office/officeart/2005/8/layout/hList9"/>
    <dgm:cxn modelId="{27F05B6E-2A97-4D4A-949F-C3F2D11C1942}" type="presParOf" srcId="{E223AD9B-543C-49DE-9A2E-1ECB84BA7BE0}" destId="{A76E9719-785B-4ADE-BAAB-DB70149C78F5}" srcOrd="0" destOrd="0" presId="urn:microsoft.com/office/officeart/2005/8/layout/hList9"/>
    <dgm:cxn modelId="{062C3B39-FC47-49E2-AAB6-493EB97D36D1}" type="presParOf" srcId="{E223AD9B-543C-49DE-9A2E-1ECB84BA7BE0}" destId="{DFD291CC-B29C-4674-A7CE-FCC5DE70630C}" srcOrd="1" destOrd="0" presId="urn:microsoft.com/office/officeart/2005/8/layout/hList9"/>
    <dgm:cxn modelId="{038FEAF2-F226-453A-A8AA-82A226AA0404}" type="presParOf" srcId="{DFD291CC-B29C-4674-A7CE-FCC5DE70630C}" destId="{10166CC7-1AD5-49A1-9E4E-05CDB7DDAF06}" srcOrd="0" destOrd="0" presId="urn:microsoft.com/office/officeart/2005/8/layout/hList9"/>
    <dgm:cxn modelId="{76A206F6-F185-40B1-8F62-EB4DB1B15B36}" type="presParOf" srcId="{DFD291CC-B29C-4674-A7CE-FCC5DE70630C}" destId="{3151A568-BF60-4294-A389-E520BD1D17B1}" srcOrd="1" destOrd="0" presId="urn:microsoft.com/office/officeart/2005/8/layout/hList9"/>
    <dgm:cxn modelId="{7BAF750C-C16B-4FC6-9BB4-3FC9BE037241}" type="presParOf" srcId="{CC3CD54C-FF1D-4284-9E28-E6C4E662D5A3}" destId="{D47E9753-7A3C-4DAF-99DF-CC7C97DC2092}" srcOrd="17" destOrd="0" presId="urn:microsoft.com/office/officeart/2005/8/layout/hList9"/>
    <dgm:cxn modelId="{5495C90A-F289-487B-8C9B-460260F6DB2B}" type="presParOf" srcId="{CC3CD54C-FF1D-4284-9E28-E6C4E662D5A3}" destId="{A9FBD8F8-BA23-442B-A770-46AE1711485B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F7D66-747A-453E-93A2-1434D5890A9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137394-19FA-4DE0-A98B-F8738CF867BB}">
      <dgm:prSet phldrT="[Text]"/>
      <dgm:spPr>
        <a:solidFill>
          <a:srgbClr val="0E55A2"/>
        </a:solidFill>
      </dgm:spPr>
      <dgm:t>
        <a:bodyPr/>
        <a:lstStyle/>
        <a:p>
          <a:r>
            <a:rPr lang="en-US" dirty="0"/>
            <a:t>Aug</a:t>
          </a:r>
        </a:p>
      </dgm:t>
    </dgm:pt>
    <dgm:pt modelId="{7268E031-881B-4C5D-A35D-6C785F57C975}" type="parTrans" cxnId="{B913F495-910B-48CC-9FF1-CB77A56C3F55}">
      <dgm:prSet/>
      <dgm:spPr/>
      <dgm:t>
        <a:bodyPr/>
        <a:lstStyle/>
        <a:p>
          <a:endParaRPr lang="en-US"/>
        </a:p>
      </dgm:t>
    </dgm:pt>
    <dgm:pt modelId="{1DD436C9-BF27-4F17-9CF4-2E04AADF023D}" type="sibTrans" cxnId="{B913F495-910B-48CC-9FF1-CB77A56C3F55}">
      <dgm:prSet/>
      <dgm:spPr/>
      <dgm:t>
        <a:bodyPr/>
        <a:lstStyle/>
        <a:p>
          <a:endParaRPr lang="en-US"/>
        </a:p>
      </dgm:t>
    </dgm:pt>
    <dgm:pt modelId="{C4E5E19B-504A-4C93-A5A6-A273DDCE2D8B}">
      <dgm:prSet phldrT="[Text]" custT="1"/>
      <dgm:spPr/>
      <dgm:t>
        <a:bodyPr/>
        <a:lstStyle/>
        <a:p>
          <a:r>
            <a:rPr lang="en-US" sz="2000" b="1" u="sng" dirty="0" err="1"/>
            <a:t>UCPath</a:t>
          </a:r>
          <a:r>
            <a:rPr lang="en-US" sz="2000" b="1" u="sng" dirty="0"/>
            <a:t> is Coming </a:t>
          </a:r>
        </a:p>
        <a:p>
          <a:r>
            <a:rPr lang="en-US" sz="2000" b="0" dirty="0"/>
            <a:t>Key cutover dates  for AYSO and TRS</a:t>
          </a:r>
        </a:p>
        <a:p>
          <a:r>
            <a:rPr lang="en-US" sz="2000" b="0" dirty="0"/>
            <a:t>Understanding your paycheck </a:t>
          </a:r>
        </a:p>
      </dgm:t>
    </dgm:pt>
    <dgm:pt modelId="{55FF3C4E-93CE-49BE-AAE5-26F9565DF874}" type="parTrans" cxnId="{7BF90955-197A-4D9E-AB70-B2A857429DB7}">
      <dgm:prSet/>
      <dgm:spPr/>
      <dgm:t>
        <a:bodyPr/>
        <a:lstStyle/>
        <a:p>
          <a:endParaRPr lang="en-US"/>
        </a:p>
      </dgm:t>
    </dgm:pt>
    <dgm:pt modelId="{FFC8874C-5445-47A3-94CC-203041EA7AD1}" type="sibTrans" cxnId="{7BF90955-197A-4D9E-AB70-B2A857429DB7}">
      <dgm:prSet/>
      <dgm:spPr/>
      <dgm:t>
        <a:bodyPr/>
        <a:lstStyle/>
        <a:p>
          <a:endParaRPr lang="en-US"/>
        </a:p>
      </dgm:t>
    </dgm:pt>
    <dgm:pt modelId="{7E0999E9-B62C-41F7-89CC-A7C14A3ED726}">
      <dgm:prSet phldrT="[Text]"/>
      <dgm:spPr>
        <a:solidFill>
          <a:srgbClr val="0E55A2"/>
        </a:solidFill>
      </dgm:spPr>
      <dgm:t>
        <a:bodyPr/>
        <a:lstStyle/>
        <a:p>
          <a:r>
            <a:rPr lang="en-US" dirty="0"/>
            <a:t>Sept </a:t>
          </a:r>
        </a:p>
      </dgm:t>
    </dgm:pt>
    <dgm:pt modelId="{072769EF-7AB9-4507-92C6-E20588379CC3}" type="parTrans" cxnId="{B028D941-A940-4A5D-A145-D9C0B356AEE9}">
      <dgm:prSet/>
      <dgm:spPr/>
      <dgm:t>
        <a:bodyPr/>
        <a:lstStyle/>
        <a:p>
          <a:endParaRPr lang="en-US"/>
        </a:p>
      </dgm:t>
    </dgm:pt>
    <dgm:pt modelId="{A8B16D01-DD0E-4219-9555-DBAE2A7A0DE2}" type="sibTrans" cxnId="{B028D941-A940-4A5D-A145-D9C0B356AEE9}">
      <dgm:prSet/>
      <dgm:spPr/>
      <dgm:t>
        <a:bodyPr/>
        <a:lstStyle/>
        <a:p>
          <a:endParaRPr lang="en-US"/>
        </a:p>
      </dgm:t>
    </dgm:pt>
    <dgm:pt modelId="{34FDFD70-E1D6-4B8D-9409-D83AA4769675}">
      <dgm:prSet phldrT="[Text]" custT="1"/>
      <dgm:spPr/>
      <dgm:t>
        <a:bodyPr/>
        <a:lstStyle/>
        <a:p>
          <a:r>
            <a:rPr lang="en-US" sz="2000" b="1" u="sng" dirty="0"/>
            <a:t>Get Ready </a:t>
          </a:r>
          <a:endParaRPr lang="en-US" sz="2000" b="0" u="sng" dirty="0"/>
        </a:p>
        <a:p>
          <a:r>
            <a:rPr lang="en-US" sz="2000" b="0" dirty="0"/>
            <a:t>What you need to know </a:t>
          </a:r>
        </a:p>
        <a:p>
          <a:r>
            <a:rPr lang="en-US" sz="2000" b="0" dirty="0"/>
            <a:t>The first time you log into </a:t>
          </a:r>
          <a:r>
            <a:rPr lang="en-US" sz="2000" b="0" dirty="0" err="1"/>
            <a:t>UCPath</a:t>
          </a:r>
          <a:r>
            <a:rPr lang="en-US" sz="2000" b="0" dirty="0"/>
            <a:t> </a:t>
          </a:r>
        </a:p>
        <a:p>
          <a:r>
            <a:rPr lang="en-US" sz="2000" b="0" dirty="0"/>
            <a:t>How to get help </a:t>
          </a:r>
          <a:endParaRPr lang="en-US" sz="2000" dirty="0"/>
        </a:p>
      </dgm:t>
    </dgm:pt>
    <dgm:pt modelId="{79C77A13-6FD8-4B48-BF9A-523FDC342034}" type="parTrans" cxnId="{BCB2E2C4-8DDF-4D27-A46E-0E2D6D56CD0B}">
      <dgm:prSet/>
      <dgm:spPr/>
      <dgm:t>
        <a:bodyPr/>
        <a:lstStyle/>
        <a:p>
          <a:endParaRPr lang="en-US"/>
        </a:p>
      </dgm:t>
    </dgm:pt>
    <dgm:pt modelId="{ACCF05B0-A155-4326-9B37-83116C6A8A9B}" type="sibTrans" cxnId="{BCB2E2C4-8DDF-4D27-A46E-0E2D6D56CD0B}">
      <dgm:prSet/>
      <dgm:spPr/>
      <dgm:t>
        <a:bodyPr/>
        <a:lstStyle/>
        <a:p>
          <a:endParaRPr lang="en-US"/>
        </a:p>
      </dgm:t>
    </dgm:pt>
    <dgm:pt modelId="{6BE58732-CE45-4446-90BE-3360DDF901B1}">
      <dgm:prSet phldrT="[Text]"/>
      <dgm:spPr>
        <a:solidFill>
          <a:srgbClr val="0E55A2"/>
        </a:solidFill>
      </dgm:spPr>
      <dgm:t>
        <a:bodyPr/>
        <a:lstStyle/>
        <a:p>
          <a:r>
            <a:rPr lang="en-US" dirty="0"/>
            <a:t>Oct 1 </a:t>
          </a:r>
        </a:p>
      </dgm:t>
    </dgm:pt>
    <dgm:pt modelId="{10005382-1047-46C6-B28F-87401319F777}" type="parTrans" cxnId="{A91C0CFD-4BD1-40B6-9963-7BD2F66585D1}">
      <dgm:prSet/>
      <dgm:spPr/>
      <dgm:t>
        <a:bodyPr/>
        <a:lstStyle/>
        <a:p>
          <a:endParaRPr lang="en-US"/>
        </a:p>
      </dgm:t>
    </dgm:pt>
    <dgm:pt modelId="{C20DF96A-13AC-4E4B-8C48-463679028B47}" type="sibTrans" cxnId="{A91C0CFD-4BD1-40B6-9963-7BD2F66585D1}">
      <dgm:prSet/>
      <dgm:spPr/>
      <dgm:t>
        <a:bodyPr/>
        <a:lstStyle/>
        <a:p>
          <a:endParaRPr lang="en-US"/>
        </a:p>
      </dgm:t>
    </dgm:pt>
    <dgm:pt modelId="{66A0A6BE-9B3F-4EB7-AAEC-1E4748CDBD72}">
      <dgm:prSet phldrT="[Text]" custT="1"/>
      <dgm:spPr/>
      <dgm:t>
        <a:bodyPr/>
        <a:lstStyle/>
        <a:p>
          <a:r>
            <a:rPr lang="en-US" sz="2000" b="1" u="sng" dirty="0" err="1"/>
            <a:t>UCPath</a:t>
          </a:r>
          <a:r>
            <a:rPr lang="en-US" sz="2000" b="1" u="sng" dirty="0"/>
            <a:t> is Here!</a:t>
          </a:r>
          <a:r>
            <a:rPr lang="en-US" sz="2000" b="1" dirty="0"/>
            <a:t> </a:t>
          </a:r>
          <a:endParaRPr lang="en-US" sz="2000" b="1" u="sng" dirty="0"/>
        </a:p>
        <a:p>
          <a:r>
            <a:rPr lang="en-US" sz="2000" b="0" u="none" dirty="0"/>
            <a:t>What you need to know</a:t>
          </a:r>
        </a:p>
        <a:p>
          <a:r>
            <a:rPr lang="en-US" sz="2000" b="0" u="none" dirty="0" err="1"/>
            <a:t>UCPath</a:t>
          </a:r>
          <a:r>
            <a:rPr lang="en-US" sz="2000" b="0" u="none" dirty="0"/>
            <a:t> / AYSO comparison </a:t>
          </a:r>
        </a:p>
        <a:p>
          <a:r>
            <a:rPr lang="en-US" sz="2000" b="0" u="none" dirty="0"/>
            <a:t>How to get help </a:t>
          </a:r>
        </a:p>
      </dgm:t>
    </dgm:pt>
    <dgm:pt modelId="{F5213715-3BFD-4207-80F0-0F6616D6149E}" type="parTrans" cxnId="{F91F19CD-78B0-4569-B37D-3BFFA60D0AB3}">
      <dgm:prSet/>
      <dgm:spPr/>
      <dgm:t>
        <a:bodyPr/>
        <a:lstStyle/>
        <a:p>
          <a:endParaRPr lang="en-US"/>
        </a:p>
      </dgm:t>
    </dgm:pt>
    <dgm:pt modelId="{409F8B6F-A798-4DA3-9358-E1B055AE8413}" type="sibTrans" cxnId="{F91F19CD-78B0-4569-B37D-3BFFA60D0AB3}">
      <dgm:prSet/>
      <dgm:spPr/>
      <dgm:t>
        <a:bodyPr/>
        <a:lstStyle/>
        <a:p>
          <a:endParaRPr lang="en-US"/>
        </a:p>
      </dgm:t>
    </dgm:pt>
    <dgm:pt modelId="{CC3CD54C-FF1D-4284-9E28-E6C4E662D5A3}" type="pres">
      <dgm:prSet presAssocID="{824F7D66-747A-453E-93A2-1434D5890A9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E8E37D-6B47-4D94-9FBD-61236736E039}" type="pres">
      <dgm:prSet presAssocID="{66137394-19FA-4DE0-A98B-F8738CF867BB}" presName="posSpace" presStyleCnt="0"/>
      <dgm:spPr/>
    </dgm:pt>
    <dgm:pt modelId="{D3F73FE0-B124-4A6B-ABD0-3917F7D1C9C1}" type="pres">
      <dgm:prSet presAssocID="{66137394-19FA-4DE0-A98B-F8738CF867BB}" presName="vertFlow" presStyleCnt="0"/>
      <dgm:spPr/>
    </dgm:pt>
    <dgm:pt modelId="{E7BE7F1C-592F-4904-8FE1-AC2E8487EF4A}" type="pres">
      <dgm:prSet presAssocID="{66137394-19FA-4DE0-A98B-F8738CF867BB}" presName="topSpace" presStyleCnt="0"/>
      <dgm:spPr/>
    </dgm:pt>
    <dgm:pt modelId="{D74AE51F-BAB5-4140-B6FB-62147B89C460}" type="pres">
      <dgm:prSet presAssocID="{66137394-19FA-4DE0-A98B-F8738CF867BB}" presName="firstComp" presStyleCnt="0"/>
      <dgm:spPr/>
    </dgm:pt>
    <dgm:pt modelId="{37C27747-8A45-4AD0-8CDE-416E70B9EA11}" type="pres">
      <dgm:prSet presAssocID="{66137394-19FA-4DE0-A98B-F8738CF867BB}" presName="firstChild" presStyleLbl="bgAccFollowNode1" presStyleIdx="0" presStyleCnt="3" custScaleX="116784" custScaleY="209093" custLinFactNeighborX="19634"/>
      <dgm:spPr/>
      <dgm:t>
        <a:bodyPr/>
        <a:lstStyle/>
        <a:p>
          <a:endParaRPr lang="en-US"/>
        </a:p>
      </dgm:t>
    </dgm:pt>
    <dgm:pt modelId="{D7390787-B344-46FB-9E2D-30D44D954226}" type="pres">
      <dgm:prSet presAssocID="{66137394-19FA-4DE0-A98B-F8738CF867BB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04568-8A7A-41CD-978D-B7B90424920F}" type="pres">
      <dgm:prSet presAssocID="{66137394-19FA-4DE0-A98B-F8738CF867BB}" presName="negSpace" presStyleCnt="0"/>
      <dgm:spPr/>
    </dgm:pt>
    <dgm:pt modelId="{FFDCCAB5-2BBC-421F-9C53-B7A41ADE43A5}" type="pres">
      <dgm:prSet presAssocID="{66137394-19FA-4DE0-A98B-F8738CF867BB}" presName="circle" presStyleLbl="node1" presStyleIdx="0" presStyleCnt="3"/>
      <dgm:spPr/>
      <dgm:t>
        <a:bodyPr/>
        <a:lstStyle/>
        <a:p>
          <a:endParaRPr lang="en-US"/>
        </a:p>
      </dgm:t>
    </dgm:pt>
    <dgm:pt modelId="{EE7E4E90-918A-44DA-8C6A-B9EF3A15862E}" type="pres">
      <dgm:prSet presAssocID="{1DD436C9-BF27-4F17-9CF4-2E04AADF023D}" presName="transSpace" presStyleCnt="0"/>
      <dgm:spPr/>
    </dgm:pt>
    <dgm:pt modelId="{B421195A-0301-47EF-A559-70239CD951A5}" type="pres">
      <dgm:prSet presAssocID="{7E0999E9-B62C-41F7-89CC-A7C14A3ED726}" presName="posSpace" presStyleCnt="0"/>
      <dgm:spPr/>
    </dgm:pt>
    <dgm:pt modelId="{AA445F95-296C-464F-B758-46DD305AEFE7}" type="pres">
      <dgm:prSet presAssocID="{7E0999E9-B62C-41F7-89CC-A7C14A3ED726}" presName="vertFlow" presStyleCnt="0"/>
      <dgm:spPr/>
    </dgm:pt>
    <dgm:pt modelId="{0B56DEE7-96A7-4342-A37A-A079407F7C40}" type="pres">
      <dgm:prSet presAssocID="{7E0999E9-B62C-41F7-89CC-A7C14A3ED726}" presName="topSpace" presStyleCnt="0"/>
      <dgm:spPr/>
    </dgm:pt>
    <dgm:pt modelId="{8632B6B7-B675-4FDD-A0AB-DB5EE027A8A4}" type="pres">
      <dgm:prSet presAssocID="{7E0999E9-B62C-41F7-89CC-A7C14A3ED726}" presName="firstComp" presStyleCnt="0"/>
      <dgm:spPr/>
    </dgm:pt>
    <dgm:pt modelId="{66FC9E4A-203D-4834-BE2F-77483414CBF6}" type="pres">
      <dgm:prSet presAssocID="{7E0999E9-B62C-41F7-89CC-A7C14A3ED726}" presName="firstChild" presStyleLbl="bgAccFollowNode1" presStyleIdx="1" presStyleCnt="3" custScaleX="116784" custScaleY="209093" custLinFactNeighborX="7321"/>
      <dgm:spPr/>
      <dgm:t>
        <a:bodyPr/>
        <a:lstStyle/>
        <a:p>
          <a:endParaRPr lang="en-US"/>
        </a:p>
      </dgm:t>
    </dgm:pt>
    <dgm:pt modelId="{FB8B9D3E-2BDE-4BF0-B33D-B9E5416240F8}" type="pres">
      <dgm:prSet presAssocID="{7E0999E9-B62C-41F7-89CC-A7C14A3ED726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F26C3-FCC7-453A-B109-025091B21045}" type="pres">
      <dgm:prSet presAssocID="{7E0999E9-B62C-41F7-89CC-A7C14A3ED726}" presName="negSpace" presStyleCnt="0"/>
      <dgm:spPr/>
    </dgm:pt>
    <dgm:pt modelId="{D136953D-8FD1-4FCB-A972-827F9F4A68B4}" type="pres">
      <dgm:prSet presAssocID="{7E0999E9-B62C-41F7-89CC-A7C14A3ED726}" presName="circle" presStyleLbl="node1" presStyleIdx="1" presStyleCnt="3" custLinFactNeighborX="-19197"/>
      <dgm:spPr/>
      <dgm:t>
        <a:bodyPr/>
        <a:lstStyle/>
        <a:p>
          <a:endParaRPr lang="en-US"/>
        </a:p>
      </dgm:t>
    </dgm:pt>
    <dgm:pt modelId="{93747473-E4DD-4F59-88ED-F75D4CE498BE}" type="pres">
      <dgm:prSet presAssocID="{A8B16D01-DD0E-4219-9555-DBAE2A7A0DE2}" presName="transSpace" presStyleCnt="0"/>
      <dgm:spPr/>
    </dgm:pt>
    <dgm:pt modelId="{92009D4C-8B44-4DA0-B3F5-B58772997286}" type="pres">
      <dgm:prSet presAssocID="{6BE58732-CE45-4446-90BE-3360DDF901B1}" presName="posSpace" presStyleCnt="0"/>
      <dgm:spPr/>
    </dgm:pt>
    <dgm:pt modelId="{2D399023-C209-429C-8E43-073434AD3DDA}" type="pres">
      <dgm:prSet presAssocID="{6BE58732-CE45-4446-90BE-3360DDF901B1}" presName="vertFlow" presStyleCnt="0"/>
      <dgm:spPr/>
    </dgm:pt>
    <dgm:pt modelId="{00FCABD0-1579-4C4E-80D5-29D496BE8348}" type="pres">
      <dgm:prSet presAssocID="{6BE58732-CE45-4446-90BE-3360DDF901B1}" presName="topSpace" presStyleCnt="0"/>
      <dgm:spPr/>
    </dgm:pt>
    <dgm:pt modelId="{0BE2E811-F07E-443E-838A-863803130D12}" type="pres">
      <dgm:prSet presAssocID="{6BE58732-CE45-4446-90BE-3360DDF901B1}" presName="firstComp" presStyleCnt="0"/>
      <dgm:spPr/>
    </dgm:pt>
    <dgm:pt modelId="{F2A2B86C-BDB0-4C0D-8056-5C009FE09B5B}" type="pres">
      <dgm:prSet presAssocID="{6BE58732-CE45-4446-90BE-3360DDF901B1}" presName="firstChild" presStyleLbl="bgAccFollowNode1" presStyleIdx="2" presStyleCnt="3" custScaleX="116784" custScaleY="209093" custLinFactNeighborX="-7766"/>
      <dgm:spPr/>
      <dgm:t>
        <a:bodyPr/>
        <a:lstStyle/>
        <a:p>
          <a:endParaRPr lang="en-US"/>
        </a:p>
      </dgm:t>
    </dgm:pt>
    <dgm:pt modelId="{92A2AD0F-5EB1-424D-8C1E-10E93F79C7CC}" type="pres">
      <dgm:prSet presAssocID="{6BE58732-CE45-4446-90BE-3360DDF901B1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6108B-3D6C-4A91-AE65-1A48C4C77EF2}" type="pres">
      <dgm:prSet presAssocID="{6BE58732-CE45-4446-90BE-3360DDF901B1}" presName="negSpace" presStyleCnt="0"/>
      <dgm:spPr/>
    </dgm:pt>
    <dgm:pt modelId="{45BB2953-4E6F-41A3-A349-AB3D1F3E5388}" type="pres">
      <dgm:prSet presAssocID="{6BE58732-CE45-4446-90BE-3360DDF901B1}" presName="circle" presStyleLbl="node1" presStyleIdx="2" presStyleCnt="3" custLinFactNeighborX="-24702"/>
      <dgm:spPr/>
      <dgm:t>
        <a:bodyPr/>
        <a:lstStyle/>
        <a:p>
          <a:endParaRPr lang="en-US"/>
        </a:p>
      </dgm:t>
    </dgm:pt>
  </dgm:ptLst>
  <dgm:cxnLst>
    <dgm:cxn modelId="{A91C0CFD-4BD1-40B6-9963-7BD2F66585D1}" srcId="{824F7D66-747A-453E-93A2-1434D5890A92}" destId="{6BE58732-CE45-4446-90BE-3360DDF901B1}" srcOrd="2" destOrd="0" parTransId="{10005382-1047-46C6-B28F-87401319F777}" sibTransId="{C20DF96A-13AC-4E4B-8C48-463679028B47}"/>
    <dgm:cxn modelId="{44F55CB4-03A8-4E1A-A3CE-902414D8B246}" type="presOf" srcId="{C4E5E19B-504A-4C93-A5A6-A273DDCE2D8B}" destId="{D7390787-B344-46FB-9E2D-30D44D954226}" srcOrd="1" destOrd="0" presId="urn:microsoft.com/office/officeart/2005/8/layout/hList9"/>
    <dgm:cxn modelId="{BA7B2FBB-1A5F-4382-9EA9-8ED01E735888}" type="presOf" srcId="{34FDFD70-E1D6-4B8D-9409-D83AA4769675}" destId="{FB8B9D3E-2BDE-4BF0-B33D-B9E5416240F8}" srcOrd="1" destOrd="0" presId="urn:microsoft.com/office/officeart/2005/8/layout/hList9"/>
    <dgm:cxn modelId="{ECD63CED-A6CA-4049-A8E9-8222E51E08CE}" type="presOf" srcId="{66A0A6BE-9B3F-4EB7-AAEC-1E4748CDBD72}" destId="{F2A2B86C-BDB0-4C0D-8056-5C009FE09B5B}" srcOrd="0" destOrd="0" presId="urn:microsoft.com/office/officeart/2005/8/layout/hList9"/>
    <dgm:cxn modelId="{BCE15928-FD65-4586-8B69-71213C6BF2BB}" type="presOf" srcId="{66137394-19FA-4DE0-A98B-F8738CF867BB}" destId="{FFDCCAB5-2BBC-421F-9C53-B7A41ADE43A5}" srcOrd="0" destOrd="0" presId="urn:microsoft.com/office/officeart/2005/8/layout/hList9"/>
    <dgm:cxn modelId="{905B96A1-41BD-4FF2-863F-E77562C902CF}" type="presOf" srcId="{66A0A6BE-9B3F-4EB7-AAEC-1E4748CDBD72}" destId="{92A2AD0F-5EB1-424D-8C1E-10E93F79C7CC}" srcOrd="1" destOrd="0" presId="urn:microsoft.com/office/officeart/2005/8/layout/hList9"/>
    <dgm:cxn modelId="{06C92D44-5736-49AD-B122-8B65E13CAC2E}" type="presOf" srcId="{6BE58732-CE45-4446-90BE-3360DDF901B1}" destId="{45BB2953-4E6F-41A3-A349-AB3D1F3E5388}" srcOrd="0" destOrd="0" presId="urn:microsoft.com/office/officeart/2005/8/layout/hList9"/>
    <dgm:cxn modelId="{7BF90955-197A-4D9E-AB70-B2A857429DB7}" srcId="{66137394-19FA-4DE0-A98B-F8738CF867BB}" destId="{C4E5E19B-504A-4C93-A5A6-A273DDCE2D8B}" srcOrd="0" destOrd="0" parTransId="{55FF3C4E-93CE-49BE-AAE5-26F9565DF874}" sibTransId="{FFC8874C-5445-47A3-94CC-203041EA7AD1}"/>
    <dgm:cxn modelId="{93169FEE-0ED1-4EA4-AD7B-F7879BF34F72}" type="presOf" srcId="{C4E5E19B-504A-4C93-A5A6-A273DDCE2D8B}" destId="{37C27747-8A45-4AD0-8CDE-416E70B9EA11}" srcOrd="0" destOrd="0" presId="urn:microsoft.com/office/officeart/2005/8/layout/hList9"/>
    <dgm:cxn modelId="{1D9C29B8-1616-4164-AD5B-27587F2F54C7}" type="presOf" srcId="{7E0999E9-B62C-41F7-89CC-A7C14A3ED726}" destId="{D136953D-8FD1-4FCB-A972-827F9F4A68B4}" srcOrd="0" destOrd="0" presId="urn:microsoft.com/office/officeart/2005/8/layout/hList9"/>
    <dgm:cxn modelId="{7F6D6861-C28E-4D4B-81A7-87CDBC1132BA}" type="presOf" srcId="{34FDFD70-E1D6-4B8D-9409-D83AA4769675}" destId="{66FC9E4A-203D-4834-BE2F-77483414CBF6}" srcOrd="0" destOrd="0" presId="urn:microsoft.com/office/officeart/2005/8/layout/hList9"/>
    <dgm:cxn modelId="{BCB2E2C4-8DDF-4D27-A46E-0E2D6D56CD0B}" srcId="{7E0999E9-B62C-41F7-89CC-A7C14A3ED726}" destId="{34FDFD70-E1D6-4B8D-9409-D83AA4769675}" srcOrd="0" destOrd="0" parTransId="{79C77A13-6FD8-4B48-BF9A-523FDC342034}" sibTransId="{ACCF05B0-A155-4326-9B37-83116C6A8A9B}"/>
    <dgm:cxn modelId="{F91F19CD-78B0-4569-B37D-3BFFA60D0AB3}" srcId="{6BE58732-CE45-4446-90BE-3360DDF901B1}" destId="{66A0A6BE-9B3F-4EB7-AAEC-1E4748CDBD72}" srcOrd="0" destOrd="0" parTransId="{F5213715-3BFD-4207-80F0-0F6616D6149E}" sibTransId="{409F8B6F-A798-4DA3-9358-E1B055AE8413}"/>
    <dgm:cxn modelId="{3662B4B2-DD15-4E60-8868-E267472DE825}" type="presOf" srcId="{824F7D66-747A-453E-93A2-1434D5890A92}" destId="{CC3CD54C-FF1D-4284-9E28-E6C4E662D5A3}" srcOrd="0" destOrd="0" presId="urn:microsoft.com/office/officeart/2005/8/layout/hList9"/>
    <dgm:cxn modelId="{B028D941-A940-4A5D-A145-D9C0B356AEE9}" srcId="{824F7D66-747A-453E-93A2-1434D5890A92}" destId="{7E0999E9-B62C-41F7-89CC-A7C14A3ED726}" srcOrd="1" destOrd="0" parTransId="{072769EF-7AB9-4507-92C6-E20588379CC3}" sibTransId="{A8B16D01-DD0E-4219-9555-DBAE2A7A0DE2}"/>
    <dgm:cxn modelId="{B913F495-910B-48CC-9FF1-CB77A56C3F55}" srcId="{824F7D66-747A-453E-93A2-1434D5890A92}" destId="{66137394-19FA-4DE0-A98B-F8738CF867BB}" srcOrd="0" destOrd="0" parTransId="{7268E031-881B-4C5D-A35D-6C785F57C975}" sibTransId="{1DD436C9-BF27-4F17-9CF4-2E04AADF023D}"/>
    <dgm:cxn modelId="{1F1B75E7-7CB4-4D26-B41D-E2D0771A34F7}" type="presParOf" srcId="{CC3CD54C-FF1D-4284-9E28-E6C4E662D5A3}" destId="{D9E8E37D-6B47-4D94-9FBD-61236736E039}" srcOrd="0" destOrd="0" presId="urn:microsoft.com/office/officeart/2005/8/layout/hList9"/>
    <dgm:cxn modelId="{E9031DB4-89FC-4843-BBBF-DEBCB40E54C7}" type="presParOf" srcId="{CC3CD54C-FF1D-4284-9E28-E6C4E662D5A3}" destId="{D3F73FE0-B124-4A6B-ABD0-3917F7D1C9C1}" srcOrd="1" destOrd="0" presId="urn:microsoft.com/office/officeart/2005/8/layout/hList9"/>
    <dgm:cxn modelId="{A6F5528B-8693-4B7E-965F-2F79218B2E34}" type="presParOf" srcId="{D3F73FE0-B124-4A6B-ABD0-3917F7D1C9C1}" destId="{E7BE7F1C-592F-4904-8FE1-AC2E8487EF4A}" srcOrd="0" destOrd="0" presId="urn:microsoft.com/office/officeart/2005/8/layout/hList9"/>
    <dgm:cxn modelId="{5F19E86A-C04D-4C2A-9C31-2735472EE8B7}" type="presParOf" srcId="{D3F73FE0-B124-4A6B-ABD0-3917F7D1C9C1}" destId="{D74AE51F-BAB5-4140-B6FB-62147B89C460}" srcOrd="1" destOrd="0" presId="urn:microsoft.com/office/officeart/2005/8/layout/hList9"/>
    <dgm:cxn modelId="{97298E92-0962-4846-8BF8-8FFFD055BF9F}" type="presParOf" srcId="{D74AE51F-BAB5-4140-B6FB-62147B89C460}" destId="{37C27747-8A45-4AD0-8CDE-416E70B9EA11}" srcOrd="0" destOrd="0" presId="urn:microsoft.com/office/officeart/2005/8/layout/hList9"/>
    <dgm:cxn modelId="{A1356387-2559-4EA4-80BF-A73C7D129797}" type="presParOf" srcId="{D74AE51F-BAB5-4140-B6FB-62147B89C460}" destId="{D7390787-B344-46FB-9E2D-30D44D954226}" srcOrd="1" destOrd="0" presId="urn:microsoft.com/office/officeart/2005/8/layout/hList9"/>
    <dgm:cxn modelId="{C4576B57-C73F-4958-8086-9CCE6FD8478D}" type="presParOf" srcId="{CC3CD54C-FF1D-4284-9E28-E6C4E662D5A3}" destId="{8BA04568-8A7A-41CD-978D-B7B90424920F}" srcOrd="2" destOrd="0" presId="urn:microsoft.com/office/officeart/2005/8/layout/hList9"/>
    <dgm:cxn modelId="{6C7A216E-BB7E-4FDB-B633-7750506D7A57}" type="presParOf" srcId="{CC3CD54C-FF1D-4284-9E28-E6C4E662D5A3}" destId="{FFDCCAB5-2BBC-421F-9C53-B7A41ADE43A5}" srcOrd="3" destOrd="0" presId="urn:microsoft.com/office/officeart/2005/8/layout/hList9"/>
    <dgm:cxn modelId="{9ADB3F29-525D-4622-82DE-1E423F2EA6D1}" type="presParOf" srcId="{CC3CD54C-FF1D-4284-9E28-E6C4E662D5A3}" destId="{EE7E4E90-918A-44DA-8C6A-B9EF3A15862E}" srcOrd="4" destOrd="0" presId="urn:microsoft.com/office/officeart/2005/8/layout/hList9"/>
    <dgm:cxn modelId="{CAAD7B94-AB53-4E8E-B64D-F15DF105A5E4}" type="presParOf" srcId="{CC3CD54C-FF1D-4284-9E28-E6C4E662D5A3}" destId="{B421195A-0301-47EF-A559-70239CD951A5}" srcOrd="5" destOrd="0" presId="urn:microsoft.com/office/officeart/2005/8/layout/hList9"/>
    <dgm:cxn modelId="{20C61286-85EF-43A6-8A2B-D964CA07E3D7}" type="presParOf" srcId="{CC3CD54C-FF1D-4284-9E28-E6C4E662D5A3}" destId="{AA445F95-296C-464F-B758-46DD305AEFE7}" srcOrd="6" destOrd="0" presId="urn:microsoft.com/office/officeart/2005/8/layout/hList9"/>
    <dgm:cxn modelId="{4F2935D6-3741-42E8-9931-6C2563E3AE39}" type="presParOf" srcId="{AA445F95-296C-464F-B758-46DD305AEFE7}" destId="{0B56DEE7-96A7-4342-A37A-A079407F7C40}" srcOrd="0" destOrd="0" presId="urn:microsoft.com/office/officeart/2005/8/layout/hList9"/>
    <dgm:cxn modelId="{F7D372F7-F269-4D89-AD76-C4387A35046C}" type="presParOf" srcId="{AA445F95-296C-464F-B758-46DD305AEFE7}" destId="{8632B6B7-B675-4FDD-A0AB-DB5EE027A8A4}" srcOrd="1" destOrd="0" presId="urn:microsoft.com/office/officeart/2005/8/layout/hList9"/>
    <dgm:cxn modelId="{4B549C49-3854-4882-99A5-6A953100BBCE}" type="presParOf" srcId="{8632B6B7-B675-4FDD-A0AB-DB5EE027A8A4}" destId="{66FC9E4A-203D-4834-BE2F-77483414CBF6}" srcOrd="0" destOrd="0" presId="urn:microsoft.com/office/officeart/2005/8/layout/hList9"/>
    <dgm:cxn modelId="{44F4422C-57C6-4AEB-ACF6-A998FD4FF2A0}" type="presParOf" srcId="{8632B6B7-B675-4FDD-A0AB-DB5EE027A8A4}" destId="{FB8B9D3E-2BDE-4BF0-B33D-B9E5416240F8}" srcOrd="1" destOrd="0" presId="urn:microsoft.com/office/officeart/2005/8/layout/hList9"/>
    <dgm:cxn modelId="{9830A48B-6E22-43E5-9BA3-9D1E39F9A153}" type="presParOf" srcId="{CC3CD54C-FF1D-4284-9E28-E6C4E662D5A3}" destId="{F19F26C3-FCC7-453A-B109-025091B21045}" srcOrd="7" destOrd="0" presId="urn:microsoft.com/office/officeart/2005/8/layout/hList9"/>
    <dgm:cxn modelId="{215EFCE5-0774-48B1-A908-0427985505B6}" type="presParOf" srcId="{CC3CD54C-FF1D-4284-9E28-E6C4E662D5A3}" destId="{D136953D-8FD1-4FCB-A972-827F9F4A68B4}" srcOrd="8" destOrd="0" presId="urn:microsoft.com/office/officeart/2005/8/layout/hList9"/>
    <dgm:cxn modelId="{6E1814F9-45C6-440D-9867-C2BF596E1C9C}" type="presParOf" srcId="{CC3CD54C-FF1D-4284-9E28-E6C4E662D5A3}" destId="{93747473-E4DD-4F59-88ED-F75D4CE498BE}" srcOrd="9" destOrd="0" presId="urn:microsoft.com/office/officeart/2005/8/layout/hList9"/>
    <dgm:cxn modelId="{DB7619FE-69A7-410A-8E15-69913AADD9D0}" type="presParOf" srcId="{CC3CD54C-FF1D-4284-9E28-E6C4E662D5A3}" destId="{92009D4C-8B44-4DA0-B3F5-B58772997286}" srcOrd="10" destOrd="0" presId="urn:microsoft.com/office/officeart/2005/8/layout/hList9"/>
    <dgm:cxn modelId="{BEA9620D-ED74-49E7-BF4E-124FBB804AFC}" type="presParOf" srcId="{CC3CD54C-FF1D-4284-9E28-E6C4E662D5A3}" destId="{2D399023-C209-429C-8E43-073434AD3DDA}" srcOrd="11" destOrd="0" presId="urn:microsoft.com/office/officeart/2005/8/layout/hList9"/>
    <dgm:cxn modelId="{88B6DA05-9A96-42A8-B87A-9C61ADE483C6}" type="presParOf" srcId="{2D399023-C209-429C-8E43-073434AD3DDA}" destId="{00FCABD0-1579-4C4E-80D5-29D496BE8348}" srcOrd="0" destOrd="0" presId="urn:microsoft.com/office/officeart/2005/8/layout/hList9"/>
    <dgm:cxn modelId="{B65B8FB3-8D73-4FE9-91B1-79AD4CFEAA91}" type="presParOf" srcId="{2D399023-C209-429C-8E43-073434AD3DDA}" destId="{0BE2E811-F07E-443E-838A-863803130D12}" srcOrd="1" destOrd="0" presId="urn:microsoft.com/office/officeart/2005/8/layout/hList9"/>
    <dgm:cxn modelId="{05015FDF-DD41-43FF-A82E-6CD6F73A5509}" type="presParOf" srcId="{0BE2E811-F07E-443E-838A-863803130D12}" destId="{F2A2B86C-BDB0-4C0D-8056-5C009FE09B5B}" srcOrd="0" destOrd="0" presId="urn:microsoft.com/office/officeart/2005/8/layout/hList9"/>
    <dgm:cxn modelId="{10B1442C-B150-4266-8EB6-712F2CA2AFCF}" type="presParOf" srcId="{0BE2E811-F07E-443E-838A-863803130D12}" destId="{92A2AD0F-5EB1-424D-8C1E-10E93F79C7CC}" srcOrd="1" destOrd="0" presId="urn:microsoft.com/office/officeart/2005/8/layout/hList9"/>
    <dgm:cxn modelId="{5C72775F-DA96-4172-A62E-9DA498AAFB8E}" type="presParOf" srcId="{CC3CD54C-FF1D-4284-9E28-E6C4E662D5A3}" destId="{41D6108B-3D6C-4A91-AE65-1A48C4C77EF2}" srcOrd="12" destOrd="0" presId="urn:microsoft.com/office/officeart/2005/8/layout/hList9"/>
    <dgm:cxn modelId="{4C7969FF-BF11-4AF6-A69E-F5318F416042}" type="presParOf" srcId="{CC3CD54C-FF1D-4284-9E28-E6C4E662D5A3}" destId="{45BB2953-4E6F-41A3-A349-AB3D1F3E5388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27747-8A45-4AD0-8CDE-416E70B9EA11}">
      <dsp:nvSpPr>
        <dsp:cNvPr id="0" name=""/>
        <dsp:cNvSpPr/>
      </dsp:nvSpPr>
      <dsp:spPr>
        <a:xfrm>
          <a:off x="900782" y="961985"/>
          <a:ext cx="1677665" cy="23397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New </a:t>
          </a:r>
          <a:r>
            <a:rPr lang="en-US" sz="1800" b="1" kern="1200" dirty="0"/>
            <a:t>TRS approval deadlines</a:t>
          </a:r>
        </a:p>
      </dsp:txBody>
      <dsp:txXfrm>
        <a:off x="1169208" y="961985"/>
        <a:ext cx="1409238" cy="2339756"/>
      </dsp:txXfrm>
    </dsp:sp>
    <dsp:sp modelId="{FFDCCAB5-2BBC-421F-9C53-B7A41ADE43A5}">
      <dsp:nvSpPr>
        <dsp:cNvPr id="0" name=""/>
        <dsp:cNvSpPr/>
      </dsp:nvSpPr>
      <dsp:spPr>
        <a:xfrm>
          <a:off x="6027" y="514608"/>
          <a:ext cx="1118443" cy="1118443"/>
        </a:xfrm>
        <a:prstGeom prst="ellipse">
          <a:avLst/>
        </a:prstGeom>
        <a:solidFill>
          <a:srgbClr val="0E55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May</a:t>
          </a:r>
        </a:p>
      </dsp:txBody>
      <dsp:txXfrm>
        <a:off x="169819" y="678400"/>
        <a:ext cx="790859" cy="790859"/>
      </dsp:txXfrm>
    </dsp:sp>
    <dsp:sp modelId="{66FC9E4A-203D-4834-BE2F-77483414CBF6}">
      <dsp:nvSpPr>
        <dsp:cNvPr id="0" name=""/>
        <dsp:cNvSpPr/>
      </dsp:nvSpPr>
      <dsp:spPr>
        <a:xfrm>
          <a:off x="3696890" y="961985"/>
          <a:ext cx="1677665" cy="23397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Position Management </a:t>
          </a:r>
          <a:r>
            <a:rPr lang="en-US" sz="1800" kern="1200" dirty="0"/>
            <a:t>(Approval to initiate a recruitment)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New online form replaces SPR</a:t>
          </a:r>
        </a:p>
      </dsp:txBody>
      <dsp:txXfrm>
        <a:off x="3965317" y="961985"/>
        <a:ext cx="1409238" cy="2339756"/>
      </dsp:txXfrm>
    </dsp:sp>
    <dsp:sp modelId="{D136953D-8FD1-4FCB-A972-827F9F4A68B4}">
      <dsp:nvSpPr>
        <dsp:cNvPr id="0" name=""/>
        <dsp:cNvSpPr/>
      </dsp:nvSpPr>
      <dsp:spPr>
        <a:xfrm>
          <a:off x="2802135" y="514608"/>
          <a:ext cx="1118443" cy="1118443"/>
        </a:xfrm>
        <a:prstGeom prst="ellipse">
          <a:avLst/>
        </a:prstGeom>
        <a:solidFill>
          <a:srgbClr val="0E55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July</a:t>
          </a:r>
        </a:p>
      </dsp:txBody>
      <dsp:txXfrm>
        <a:off x="2965927" y="678400"/>
        <a:ext cx="790859" cy="790859"/>
      </dsp:txXfrm>
    </dsp:sp>
    <dsp:sp modelId="{F2A2B86C-BDB0-4C0D-8056-5C009FE09B5B}">
      <dsp:nvSpPr>
        <dsp:cNvPr id="0" name=""/>
        <dsp:cNvSpPr/>
      </dsp:nvSpPr>
      <dsp:spPr>
        <a:xfrm>
          <a:off x="6492999" y="961985"/>
          <a:ext cx="1677665" cy="23397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Readiness Sessions </a:t>
          </a:r>
          <a:r>
            <a:rPr lang="en-US" sz="1800" kern="1200" dirty="0"/>
            <a:t>with UCCE offices, Statewide Units &amp; RECs</a:t>
          </a:r>
        </a:p>
      </dsp:txBody>
      <dsp:txXfrm>
        <a:off x="6761425" y="961985"/>
        <a:ext cx="1409238" cy="2339756"/>
      </dsp:txXfrm>
    </dsp:sp>
    <dsp:sp modelId="{45BB2953-4E6F-41A3-A349-AB3D1F3E5388}">
      <dsp:nvSpPr>
        <dsp:cNvPr id="0" name=""/>
        <dsp:cNvSpPr/>
      </dsp:nvSpPr>
      <dsp:spPr>
        <a:xfrm>
          <a:off x="5598244" y="514608"/>
          <a:ext cx="1118443" cy="1118443"/>
        </a:xfrm>
        <a:prstGeom prst="ellipse">
          <a:avLst/>
        </a:prstGeom>
        <a:solidFill>
          <a:srgbClr val="0E55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Aug</a:t>
          </a:r>
        </a:p>
      </dsp:txBody>
      <dsp:txXfrm>
        <a:off x="5762036" y="678400"/>
        <a:ext cx="790859" cy="790859"/>
      </dsp:txXfrm>
    </dsp:sp>
    <dsp:sp modelId="{10166CC7-1AD5-49A1-9E4E-05CDB7DDAF06}">
      <dsp:nvSpPr>
        <dsp:cNvPr id="0" name=""/>
        <dsp:cNvSpPr/>
      </dsp:nvSpPr>
      <dsp:spPr>
        <a:xfrm>
          <a:off x="9289107" y="961985"/>
          <a:ext cx="1677665" cy="23397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Zoom training on changes to </a:t>
          </a:r>
          <a:r>
            <a:rPr lang="en-US" sz="1800" b="1" kern="1200" dirty="0"/>
            <a:t>Recruitment and Pre-Hire </a:t>
          </a:r>
          <a:r>
            <a:rPr lang="en-US" sz="1800" kern="1200" dirty="0"/>
            <a:t>processes </a:t>
          </a:r>
        </a:p>
      </dsp:txBody>
      <dsp:txXfrm>
        <a:off x="9557533" y="961985"/>
        <a:ext cx="1409238" cy="2339756"/>
      </dsp:txXfrm>
    </dsp:sp>
    <dsp:sp modelId="{A9FBD8F8-BA23-442B-A770-46AE1711485B}">
      <dsp:nvSpPr>
        <dsp:cNvPr id="0" name=""/>
        <dsp:cNvSpPr/>
      </dsp:nvSpPr>
      <dsp:spPr>
        <a:xfrm>
          <a:off x="8394352" y="514608"/>
          <a:ext cx="1118443" cy="1118443"/>
        </a:xfrm>
        <a:prstGeom prst="ellipse">
          <a:avLst/>
        </a:prstGeom>
        <a:solidFill>
          <a:srgbClr val="0E55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Sept</a:t>
          </a:r>
        </a:p>
      </dsp:txBody>
      <dsp:txXfrm>
        <a:off x="8558144" y="678400"/>
        <a:ext cx="790859" cy="79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27747-8A45-4AD0-8CDE-416E70B9EA11}">
      <dsp:nvSpPr>
        <dsp:cNvPr id="0" name=""/>
        <dsp:cNvSpPr/>
      </dsp:nvSpPr>
      <dsp:spPr>
        <a:xfrm>
          <a:off x="961837" y="756883"/>
          <a:ext cx="2784063" cy="28469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err="1"/>
            <a:t>UCPath</a:t>
          </a:r>
          <a:r>
            <a:rPr lang="en-US" sz="2000" b="1" u="sng" kern="1200" dirty="0"/>
            <a:t> is Coming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Key cutover dates  for AYSO and TRS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Understanding your paycheck </a:t>
          </a:r>
        </a:p>
      </dsp:txBody>
      <dsp:txXfrm>
        <a:off x="1407287" y="756883"/>
        <a:ext cx="2338613" cy="2846936"/>
      </dsp:txXfrm>
    </dsp:sp>
    <dsp:sp modelId="{FFDCCAB5-2BBC-421F-9C53-B7A41ADE43A5}">
      <dsp:nvSpPr>
        <dsp:cNvPr id="0" name=""/>
        <dsp:cNvSpPr/>
      </dsp:nvSpPr>
      <dsp:spPr>
        <a:xfrm>
          <a:off x="147803" y="212529"/>
          <a:ext cx="1360884" cy="1360884"/>
        </a:xfrm>
        <a:prstGeom prst="ellipse">
          <a:avLst/>
        </a:prstGeom>
        <a:solidFill>
          <a:srgbClr val="0E55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Aug</a:t>
          </a:r>
        </a:p>
      </dsp:txBody>
      <dsp:txXfrm>
        <a:off x="347100" y="411826"/>
        <a:ext cx="962290" cy="962290"/>
      </dsp:txXfrm>
    </dsp:sp>
    <dsp:sp modelId="{66FC9E4A-203D-4834-BE2F-77483414CBF6}">
      <dsp:nvSpPr>
        <dsp:cNvPr id="0" name=""/>
        <dsp:cNvSpPr/>
      </dsp:nvSpPr>
      <dsp:spPr>
        <a:xfrm>
          <a:off x="4813250" y="756883"/>
          <a:ext cx="2784063" cy="28469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/>
            <a:t>Get Ready </a:t>
          </a:r>
          <a:endParaRPr lang="en-US" sz="2000" b="0" u="sng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What you need to know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The first time you log into </a:t>
          </a:r>
          <a:r>
            <a:rPr lang="en-US" sz="2000" b="0" kern="1200" dirty="0" err="1"/>
            <a:t>UCPath</a:t>
          </a:r>
          <a:r>
            <a:rPr lang="en-US" sz="2000" b="0" kern="1200" dirty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How to get help </a:t>
          </a:r>
          <a:endParaRPr lang="en-US" sz="2000" kern="1200" dirty="0"/>
        </a:p>
      </dsp:txBody>
      <dsp:txXfrm>
        <a:off x="5258700" y="756883"/>
        <a:ext cx="2338613" cy="2846936"/>
      </dsp:txXfrm>
    </dsp:sp>
    <dsp:sp modelId="{D136953D-8FD1-4FCB-A972-827F9F4A68B4}">
      <dsp:nvSpPr>
        <dsp:cNvPr id="0" name=""/>
        <dsp:cNvSpPr/>
      </dsp:nvSpPr>
      <dsp:spPr>
        <a:xfrm>
          <a:off x="3900878" y="212529"/>
          <a:ext cx="1360884" cy="1360884"/>
        </a:xfrm>
        <a:prstGeom prst="ellipse">
          <a:avLst/>
        </a:prstGeom>
        <a:solidFill>
          <a:srgbClr val="0E55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Sept </a:t>
          </a:r>
        </a:p>
      </dsp:txBody>
      <dsp:txXfrm>
        <a:off x="4100175" y="411826"/>
        <a:ext cx="962290" cy="962290"/>
      </dsp:txXfrm>
    </dsp:sp>
    <dsp:sp modelId="{F2A2B86C-BDB0-4C0D-8056-5C009FE09B5B}">
      <dsp:nvSpPr>
        <dsp:cNvPr id="0" name=""/>
        <dsp:cNvSpPr/>
      </dsp:nvSpPr>
      <dsp:spPr>
        <a:xfrm>
          <a:off x="8598533" y="756883"/>
          <a:ext cx="2784063" cy="28469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err="1"/>
            <a:t>UCPath</a:t>
          </a:r>
          <a:r>
            <a:rPr lang="en-US" sz="2000" b="1" u="sng" kern="1200" dirty="0"/>
            <a:t> is Here!</a:t>
          </a:r>
          <a:r>
            <a:rPr lang="en-US" sz="2000" b="1" kern="1200" dirty="0"/>
            <a:t> </a:t>
          </a:r>
          <a:endParaRPr lang="en-US" sz="2000" b="1" u="sng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What you need to know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 err="1"/>
            <a:t>UCPath</a:t>
          </a:r>
          <a:r>
            <a:rPr lang="en-US" sz="2000" b="0" u="none" kern="1200" dirty="0"/>
            <a:t> / AYSO comparison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u="none" kern="1200" dirty="0"/>
            <a:t>How to get help </a:t>
          </a:r>
        </a:p>
      </dsp:txBody>
      <dsp:txXfrm>
        <a:off x="9043983" y="756883"/>
        <a:ext cx="2338613" cy="2846936"/>
      </dsp:txXfrm>
    </dsp:sp>
    <dsp:sp modelId="{45BB2953-4E6F-41A3-A349-AB3D1F3E5388}">
      <dsp:nvSpPr>
        <dsp:cNvPr id="0" name=""/>
        <dsp:cNvSpPr/>
      </dsp:nvSpPr>
      <dsp:spPr>
        <a:xfrm>
          <a:off x="7664518" y="212529"/>
          <a:ext cx="1360884" cy="1360884"/>
        </a:xfrm>
        <a:prstGeom prst="ellipse">
          <a:avLst/>
        </a:prstGeom>
        <a:solidFill>
          <a:srgbClr val="0E55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Oct 1 </a:t>
          </a:r>
        </a:p>
      </dsp:txBody>
      <dsp:txXfrm>
        <a:off x="7863815" y="411826"/>
        <a:ext cx="962290" cy="962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965D482B-C10D-4E77-8E79-5CBD46C246BA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40DB767A-5937-408A-97DA-4D41051B0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1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0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55">
              <a:defRPr/>
            </a:pPr>
            <a:fld id="{40DB767A-5937-408A-97DA-4D41051B0ED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55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05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B30A7-D71D-4CCA-9278-8238393E6E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56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B30A7-D71D-4CCA-9278-8238393E6E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52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8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2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23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48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97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19" y="5212263"/>
            <a:ext cx="762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-260349"/>
            <a:ext cx="12192000" cy="6478269"/>
          </a:xfrm>
        </p:spPr>
        <p:txBody>
          <a:bodyPr lIns="457200" tIns="2514600" rtlCol="0" anchor="ctr">
            <a:normAutofit/>
          </a:bodyPr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95997"/>
            <a:ext cx="12192000" cy="615553"/>
          </a:xfrm>
          <a:prstGeom prst="rect">
            <a:avLst/>
          </a:prstGeom>
          <a:noFill/>
        </p:spPr>
        <p:txBody>
          <a:bodyPr lIns="457200" rIns="457200" bIns="0"/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1" y="-98855"/>
            <a:ext cx="3418704" cy="410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605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247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792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113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007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31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608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27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094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4405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04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340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4" y="6318251"/>
            <a:ext cx="762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457200" tIns="2514600" rtlCol="0" anchor="ctr">
            <a:normAutofit/>
          </a:bodyPr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95997"/>
            <a:ext cx="12192000" cy="615553"/>
          </a:xfrm>
          <a:prstGeom prst="rect">
            <a:avLst/>
          </a:prstGeom>
          <a:noFill/>
        </p:spPr>
        <p:txBody>
          <a:bodyPr lIns="457200" rIns="457200" bIns="0"/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32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95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7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51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554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12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69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4405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22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44B702-9BB2-064C-B2B1-7E12F5662EEF}"/>
              </a:ext>
            </a:extLst>
          </p:cNvPr>
          <p:cNvSpPr txBox="1">
            <a:spLocks/>
          </p:cNvSpPr>
          <p:nvPr userDrawn="1"/>
        </p:nvSpPr>
        <p:spPr>
          <a:xfrm>
            <a:off x="11201667" y="8851493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42CE3FD-C76F-014B-BC62-FEDB91973CFB}"/>
              </a:ext>
            </a:extLst>
          </p:cNvPr>
          <p:cNvSpPr txBox="1">
            <a:spLocks/>
          </p:cNvSpPr>
          <p:nvPr userDrawn="1"/>
        </p:nvSpPr>
        <p:spPr>
          <a:xfrm>
            <a:off x="9720072" y="6179144"/>
            <a:ext cx="1508201" cy="486833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33" b="0" baseline="0" dirty="0">
                <a:solidFill>
                  <a:srgbClr val="BEB6AF"/>
                </a:solidFill>
              </a:rPr>
              <a:t>ucpath.ucanr.edu</a:t>
            </a:r>
            <a:endParaRPr lang="en-US" sz="1333" b="0" baseline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D119A42-4787-1843-9710-14A9AB10F11F}"/>
              </a:ext>
            </a:extLst>
          </p:cNvPr>
          <p:cNvSpPr txBox="1">
            <a:spLocks/>
          </p:cNvSpPr>
          <p:nvPr userDrawn="1"/>
        </p:nvSpPr>
        <p:spPr>
          <a:xfrm>
            <a:off x="11054906" y="6371168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333" baseline="0" smtClean="0">
                <a:solidFill>
                  <a:srgbClr val="0070C0"/>
                </a:solidFill>
              </a:rPr>
              <a:pPr/>
              <a:t>‹#›</a:t>
            </a:fld>
            <a:endParaRPr lang="en-US" sz="1333" baseline="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458" y="-159440"/>
            <a:ext cx="3418704" cy="4100404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5934456"/>
            <a:ext cx="9046464" cy="7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4267" b="1" kern="1200">
          <a:solidFill>
            <a:srgbClr val="0E55A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730A9-5F3C-CC48-B45D-DEF52CD662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51600"/>
            <a:ext cx="12192000" cy="4064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44B702-9BB2-064C-B2B1-7E12F5662EEF}"/>
              </a:ext>
            </a:extLst>
          </p:cNvPr>
          <p:cNvSpPr txBox="1">
            <a:spLocks/>
          </p:cNvSpPr>
          <p:nvPr userDrawn="1"/>
        </p:nvSpPr>
        <p:spPr>
          <a:xfrm>
            <a:off x="11201667" y="8851493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42CE3FD-C76F-014B-BC62-FEDB91973CFB}"/>
              </a:ext>
            </a:extLst>
          </p:cNvPr>
          <p:cNvSpPr txBox="1">
            <a:spLocks/>
          </p:cNvSpPr>
          <p:nvPr userDrawn="1"/>
        </p:nvSpPr>
        <p:spPr>
          <a:xfrm>
            <a:off x="6486114" y="6371168"/>
            <a:ext cx="4742159" cy="486833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33" b="0" baseline="0" dirty="0" err="1">
                <a:solidFill>
                  <a:srgbClr val="BEB6AF"/>
                </a:solidFill>
              </a:rPr>
              <a:t>ucpath.ucanr.edu</a:t>
            </a:r>
            <a:r>
              <a:rPr lang="en-US" sz="1333" b="0" baseline="0" dirty="0">
                <a:solidFill>
                  <a:srgbClr val="BEB6AF"/>
                </a:solidFill>
              </a:rPr>
              <a:t>/</a:t>
            </a:r>
            <a:endParaRPr lang="en-US" sz="1333" b="0" baseline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D119A42-4787-1843-9710-14A9AB10F11F}"/>
              </a:ext>
            </a:extLst>
          </p:cNvPr>
          <p:cNvSpPr txBox="1">
            <a:spLocks/>
          </p:cNvSpPr>
          <p:nvPr userDrawn="1"/>
        </p:nvSpPr>
        <p:spPr>
          <a:xfrm>
            <a:off x="11054906" y="6371168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333" baseline="0" smtClean="0">
                <a:solidFill>
                  <a:srgbClr val="0070C0"/>
                </a:solidFill>
              </a:rPr>
              <a:pPr/>
              <a:t>‹#›</a:t>
            </a:fld>
            <a:endParaRPr lang="en-US" sz="1333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4267" b="1" kern="1200">
          <a:solidFill>
            <a:srgbClr val="0E55A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ucpath@ucanr.ed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cpath.ucanr.edu/" TargetMode="External"/><Relationship Id="rId2" Type="http://schemas.openxmlformats.org/officeDocument/2006/relationships/hyperlink" Target="mailto:ucpath@ucanr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ANRSPU/Supervisor_Resources/Recruitme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UCPATH@UCANR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265" y="2296285"/>
            <a:ext cx="8803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0E55A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UC ANR </a:t>
            </a:r>
            <a:r>
              <a:rPr lang="en-US" sz="4400" b="1" dirty="0" err="1">
                <a:solidFill>
                  <a:srgbClr val="0E55A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UCPath</a:t>
            </a:r>
            <a:r>
              <a:rPr lang="en-US" sz="4400" b="1" dirty="0">
                <a:solidFill>
                  <a:srgbClr val="0E55A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Network</a:t>
            </a:r>
            <a:endParaRPr lang="en-US" sz="4400" b="1" dirty="0">
              <a:solidFill>
                <a:srgbClr val="0E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7704C-6516-4E1B-8F8E-ADA3112CA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9976" y="3677521"/>
            <a:ext cx="6714899" cy="88435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24,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23" y="4561871"/>
            <a:ext cx="536494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2343" y="248192"/>
            <a:ext cx="8596668" cy="13208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Paychecks Get New Look &amp; Feel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216E4BC-036D-AC4E-8C13-FA556D4D2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2343" y="1691273"/>
            <a:ext cx="9834769" cy="4428679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FA5FCC-7DFA-7F42-A058-BF2D576365EE}"/>
              </a:ext>
            </a:extLst>
          </p:cNvPr>
          <p:cNvSpPr/>
          <p:nvPr/>
        </p:nvSpPr>
        <p:spPr>
          <a:xfrm>
            <a:off x="3388143" y="6119952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.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77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What to expect the first time you log in to </a:t>
            </a:r>
            <a:r>
              <a:rPr lang="en-US" sz="3200" dirty="0" err="1"/>
              <a:t>UCPath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You’ll be prompted to set up </a:t>
            </a:r>
            <a:r>
              <a:rPr lang="en-US" sz="2800" b="1" dirty="0"/>
              <a:t>five security questions to protect your personal data</a:t>
            </a:r>
            <a:r>
              <a:rPr lang="en-US" sz="2800" dirty="0"/>
              <a:t>. </a:t>
            </a:r>
          </a:p>
          <a:p>
            <a:pPr lvl="1"/>
            <a:r>
              <a:rPr lang="en-US" sz="2400" dirty="0"/>
              <a:t>The security questions help verify your identity to prevent unauthorized access or changes to your financial, health benefits or personal information. </a:t>
            </a:r>
          </a:p>
          <a:p>
            <a:r>
              <a:rPr lang="en-US" sz="2800" dirty="0"/>
              <a:t>You’ll also be asked to complete </a:t>
            </a:r>
            <a:r>
              <a:rPr lang="en-US" sz="2800" b="1" dirty="0"/>
              <a:t>a self-identification questionnaire </a:t>
            </a:r>
            <a:r>
              <a:rPr lang="en-US" sz="2800" dirty="0"/>
              <a:t>about veteran and disability status, race, ethnicity, gender identity, and sexual orientation. </a:t>
            </a:r>
          </a:p>
          <a:p>
            <a:pPr lvl="1"/>
            <a:r>
              <a:rPr lang="en-US" sz="2400" dirty="0"/>
              <a:t>You can choose “decline to state” for any question but sharing information provides important data about UC employee diversity and informs UC’s efforts to create an inclusive environment.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55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alibri" panose="020F0502020204030204" pitchFamily="34" charset="0"/>
              </a:rPr>
              <a:t>UC ANR Town Hall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3264"/>
            <a:ext cx="10972800" cy="3816351"/>
          </a:xfrm>
        </p:spPr>
        <p:txBody>
          <a:bodyPr/>
          <a:lstStyle/>
          <a:p>
            <a:pPr marL="0" indent="0" defTabSz="1219170">
              <a:buClr>
                <a:schemeClr val="tx1"/>
              </a:buClr>
              <a:buNone/>
              <a:defRPr/>
            </a:pPr>
            <a:r>
              <a:rPr lang="en-US" sz="2800" b="1" dirty="0"/>
              <a:t>Thursday, August 15, 2019 </a:t>
            </a:r>
          </a:p>
          <a:p>
            <a:pPr marL="0" indent="0" defTabSz="1219170">
              <a:buClr>
                <a:schemeClr val="tx1"/>
              </a:buClr>
              <a:buNone/>
              <a:defRPr/>
            </a:pPr>
            <a:r>
              <a:rPr lang="en-US" sz="2800" b="1" dirty="0"/>
              <a:t>1:30 p.m. – 2:30 p.m. </a:t>
            </a:r>
          </a:p>
          <a:p>
            <a:pPr marL="0" indent="0" defTabSz="1219170">
              <a:buClr>
                <a:schemeClr val="tx1"/>
              </a:buClr>
              <a:buNone/>
              <a:defRPr/>
            </a:pPr>
            <a:r>
              <a:rPr lang="en-US" sz="2800" b="1" dirty="0"/>
              <a:t>Zoom meeting ID: </a:t>
            </a:r>
            <a:r>
              <a:rPr lang="en-US" sz="2800" dirty="0"/>
              <a:t>530 365 395</a:t>
            </a:r>
            <a:endParaRPr lang="en-US" sz="2800" b="1" dirty="0"/>
          </a:p>
          <a:p>
            <a:pPr marL="0" indent="0" defTabSz="1219170">
              <a:buClr>
                <a:schemeClr val="tx1"/>
              </a:buClr>
              <a:buNone/>
              <a:defRPr/>
            </a:pPr>
            <a:endParaRPr lang="en-US" sz="2800" b="1" dirty="0"/>
          </a:p>
          <a:p>
            <a:pPr marL="0" indent="0" defTabSz="1219170">
              <a:buClr>
                <a:schemeClr val="tx1"/>
              </a:buClr>
              <a:buNone/>
              <a:defRPr/>
            </a:pPr>
            <a:r>
              <a:rPr lang="en-US" sz="2800" dirty="0">
                <a:solidFill>
                  <a:srgbClr val="1F497D"/>
                </a:solidFill>
              </a:rPr>
              <a:t>Join VP Glenda Humiston, AVP Tu Tran and the UCPath Project Team for a critical town hall discussion.</a:t>
            </a:r>
          </a:p>
          <a:p>
            <a:pPr marL="0" indent="0" defTabSz="1219170">
              <a:buClr>
                <a:schemeClr val="tx1"/>
              </a:buClr>
              <a:buNone/>
              <a:defRPr/>
            </a:pPr>
            <a:r>
              <a:rPr lang="en-US" sz="2800" dirty="0">
                <a:solidFill>
                  <a:srgbClr val="1F497D"/>
                </a:solidFill>
              </a:rPr>
              <a:t>Send questions in advance to </a:t>
            </a:r>
            <a:r>
              <a:rPr lang="en-US" sz="2800" dirty="0">
                <a:solidFill>
                  <a:srgbClr val="1F497D"/>
                </a:solidFill>
                <a:hlinkClick r:id="rId2"/>
              </a:rPr>
              <a:t>ucpath@ucanr.edu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</a:p>
          <a:p>
            <a:pPr marL="0" indent="0" defTabSz="1219170">
              <a:buClr>
                <a:schemeClr val="tx1"/>
              </a:buClr>
              <a:buNone/>
              <a:defRPr/>
            </a:pP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2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alibri" panose="020F0502020204030204" pitchFamily="34" charset="0"/>
              </a:rPr>
              <a:t>UC ANR Town Hall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3264"/>
            <a:ext cx="10972800" cy="38163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locations are encouraged to host events for this town hall to create an engaging atmosphere. Suggestions: </a:t>
            </a:r>
          </a:p>
          <a:p>
            <a:pPr marL="0" indent="0">
              <a:buNone/>
            </a:pPr>
            <a:endParaRPr lang="en-US" sz="1000" dirty="0"/>
          </a:p>
          <a:p>
            <a:pPr lvl="1"/>
            <a:r>
              <a:rPr lang="en-US" dirty="0"/>
              <a:t>Reserve a room with AV equipment </a:t>
            </a:r>
          </a:p>
          <a:p>
            <a:pPr lvl="1"/>
            <a:r>
              <a:rPr lang="en-US" dirty="0"/>
              <a:t>Invite people to arrive 15 minutes early </a:t>
            </a:r>
          </a:p>
          <a:p>
            <a:pPr lvl="1"/>
            <a:r>
              <a:rPr lang="en-US" dirty="0"/>
              <a:t>Distribute paper and pencils to </a:t>
            </a:r>
            <a:r>
              <a:rPr lang="en-US" b="1" dirty="0">
                <a:solidFill>
                  <a:srgbClr val="0070C0"/>
                </a:solidFill>
              </a:rPr>
              <a:t>collect questions </a:t>
            </a:r>
          </a:p>
          <a:p>
            <a:pPr lvl="1"/>
            <a:r>
              <a:rPr lang="en-US" dirty="0"/>
              <a:t>Assign roles to facilitate the meeting </a:t>
            </a:r>
          </a:p>
          <a:p>
            <a:pPr lvl="1"/>
            <a:r>
              <a:rPr lang="en-US" dirty="0"/>
              <a:t>Test the equipment in advance </a:t>
            </a:r>
          </a:p>
          <a:p>
            <a:pPr lvl="1"/>
            <a:endParaRPr lang="en-US" dirty="0"/>
          </a:p>
          <a:p>
            <a:pPr marL="0" indent="0" defTabSz="1219170">
              <a:buClr>
                <a:schemeClr val="tx1"/>
              </a:buClr>
              <a:buNone/>
              <a:defRPr/>
            </a:pPr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1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Staff Recruitment and New Hire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TAM</a:t>
            </a:r>
            <a:r>
              <a:rPr lang="en-US" dirty="0"/>
              <a:t> replacing CATS as staff recruitment application </a:t>
            </a:r>
          </a:p>
          <a:p>
            <a:r>
              <a:rPr lang="en-US" dirty="0"/>
              <a:t>Improved tools for </a:t>
            </a:r>
            <a:r>
              <a:rPr lang="en-US" b="1" dirty="0"/>
              <a:t>new hire process </a:t>
            </a:r>
            <a:r>
              <a:rPr lang="en-US" dirty="0"/>
              <a:t>(forms, I-9, etc.)  </a:t>
            </a:r>
          </a:p>
          <a:p>
            <a:r>
              <a:rPr lang="en-US" dirty="0"/>
              <a:t>90-minute Zoom sessions, to be recorded </a:t>
            </a:r>
          </a:p>
          <a:p>
            <a:r>
              <a:rPr lang="en-US" b="1" dirty="0"/>
              <a:t>Target audience</a:t>
            </a:r>
            <a:r>
              <a:rPr lang="en-US" dirty="0"/>
              <a:t>: Office Managers, Business Managers, Supervisors, and anyone else involved in hiring staff </a:t>
            </a:r>
          </a:p>
          <a:p>
            <a:r>
              <a:rPr lang="en-US" b="1" dirty="0"/>
              <a:t>Timing</a:t>
            </a:r>
            <a:r>
              <a:rPr lang="en-US" dirty="0"/>
              <a:t>: September 18 and September 24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40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Month’s 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/>
            <a:r>
              <a:rPr lang="en-US" dirty="0"/>
              <a:t>Cutover timeline – key dates </a:t>
            </a:r>
          </a:p>
          <a:p>
            <a:pPr eaLnBrk="1" fontAlgn="auto" hangingPunct="1"/>
            <a:r>
              <a:rPr lang="en-US" dirty="0"/>
              <a:t>What you need to know </a:t>
            </a:r>
          </a:p>
          <a:p>
            <a:pPr eaLnBrk="1" fontAlgn="auto" hangingPunct="1"/>
            <a:r>
              <a:rPr lang="en-US" dirty="0"/>
              <a:t>Where to go for help: UCPC and ANR support model </a:t>
            </a:r>
          </a:p>
          <a:p>
            <a:endParaRPr lang="en-US" dirty="0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5E3C84CC-C477-45B0-A6A5-1D7216760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2"/>
          <a:stretch/>
        </p:blipFill>
        <p:spPr>
          <a:xfrm rot="20307198">
            <a:off x="6814457" y="799556"/>
            <a:ext cx="1415142" cy="1968744"/>
          </a:xfrm>
          <a:prstGeom prst="rect">
            <a:avLst/>
          </a:prstGeom>
        </p:spPr>
      </p:pic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75E964E8-E454-43F9-A7BF-6C547E386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2"/>
          <a:stretch/>
        </p:blipFill>
        <p:spPr>
          <a:xfrm rot="3609686">
            <a:off x="3048002" y="3756539"/>
            <a:ext cx="1415142" cy="19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99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974694"/>
            <a:ext cx="10363200" cy="2080789"/>
          </a:xfrm>
        </p:spPr>
        <p:txBody>
          <a:bodyPr/>
          <a:lstStyle/>
          <a:p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Questions about UC Path?</a:t>
            </a:r>
            <a:b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b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ucpath@ucanr.edu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 or visit 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ucpath.ucanr.edu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122" y="961911"/>
            <a:ext cx="3405307" cy="28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2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0" y="6155766"/>
            <a:ext cx="2633980" cy="182880"/>
          </a:xfrm>
          <a:custGeom>
            <a:avLst/>
            <a:gdLst/>
            <a:ahLst/>
            <a:cxnLst/>
            <a:rect l="l" t="t" r="r" b="b"/>
            <a:pathLst>
              <a:path w="2633980" h="182879">
                <a:moveTo>
                  <a:pt x="0" y="182879"/>
                </a:moveTo>
                <a:lnTo>
                  <a:pt x="2633891" y="182879"/>
                </a:lnTo>
                <a:lnTo>
                  <a:pt x="2633891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93407"/>
            <a:ext cx="1220724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6990">
            <a:solidFill>
              <a:srgbClr val="DBD5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/>
            <a:r>
              <a:rPr spc="-25" dirty="0"/>
              <a:t>Ag</a:t>
            </a:r>
            <a:r>
              <a:rPr spc="-15" dirty="0"/>
              <a:t>e</a:t>
            </a:r>
            <a:r>
              <a:rPr spc="-25" dirty="0"/>
              <a:t>nd</a:t>
            </a:r>
            <a:r>
              <a:rPr spc="-20" dirty="0"/>
              <a:t>a</a:t>
            </a:r>
          </a:p>
        </p:txBody>
      </p:sp>
      <p:sp>
        <p:nvSpPr>
          <p:cNvPr id="14" name="object 5"/>
          <p:cNvSpPr/>
          <p:nvPr/>
        </p:nvSpPr>
        <p:spPr>
          <a:xfrm>
            <a:off x="-12700" y="623459"/>
            <a:ext cx="3870960" cy="55369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17714"/>
              </p:ext>
            </p:extLst>
          </p:nvPr>
        </p:nvGraphicFramePr>
        <p:xfrm>
          <a:off x="4298043" y="707578"/>
          <a:ext cx="7029451" cy="540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514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Today’s Agenda 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14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New TRS Approval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Deadlines 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3276132876"/>
                  </a:ext>
                </a:extLst>
              </a:tr>
              <a:tr h="67514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Position Management – ANR changes </a:t>
                      </a:r>
                      <a:r>
                        <a:rPr lang="en-US" sz="2400"/>
                        <a:t>effective July 1</a:t>
                      </a:r>
                      <a:endParaRPr lang="en-US" sz="24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369194263"/>
                  </a:ext>
                </a:extLst>
              </a:tr>
              <a:tr h="67514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Readiness Sessions &amp; Employee </a:t>
                      </a:r>
                      <a:r>
                        <a:rPr lang="en-US" sz="2400" baseline="0" dirty="0"/>
                        <a:t>Communications </a:t>
                      </a:r>
                      <a:endParaRPr lang="en-US" sz="24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777758966"/>
                  </a:ext>
                </a:extLst>
              </a:tr>
              <a:tr h="67514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Paychecks</a:t>
                      </a:r>
                      <a:r>
                        <a:rPr lang="en-US" sz="2400" baseline="0" dirty="0"/>
                        <a:t> get a n</a:t>
                      </a:r>
                      <a:r>
                        <a:rPr lang="en-US" sz="2400" dirty="0"/>
                        <a:t>ew look and feel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225130147"/>
                  </a:ext>
                </a:extLst>
              </a:tr>
              <a:tr h="67514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What to expect the first time you log in to </a:t>
                      </a:r>
                      <a:r>
                        <a:rPr lang="en-US" sz="2400" dirty="0" err="1"/>
                        <a:t>UCPath</a:t>
                      </a:r>
                      <a:r>
                        <a:rPr lang="en-US" sz="2400" dirty="0"/>
                        <a:t> 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371118531"/>
                  </a:ext>
                </a:extLst>
              </a:tr>
              <a:tr h="67514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August 15 Town Hall – send us your questions! 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514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Recruitment and Pre-Hire</a:t>
                      </a:r>
                      <a:r>
                        <a:rPr lang="en-US" sz="2400" baseline="0" dirty="0"/>
                        <a:t> Processes – Training in Sept  </a:t>
                      </a:r>
                      <a:endParaRPr lang="en-US" sz="24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971524324"/>
                  </a:ext>
                </a:extLst>
              </a:tr>
            </a:tbl>
          </a:graphicData>
        </a:graphic>
      </p:graphicFrame>
      <p:sp>
        <p:nvSpPr>
          <p:cNvPr id="17" name="Slide Number Placeholder 2"/>
          <p:cNvSpPr txBox="1">
            <a:spLocks/>
          </p:cNvSpPr>
          <p:nvPr/>
        </p:nvSpPr>
        <p:spPr>
          <a:xfrm>
            <a:off x="8415872" y="63899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58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9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892781"/>
              </p:ext>
            </p:extLst>
          </p:nvPr>
        </p:nvGraphicFramePr>
        <p:xfrm>
          <a:off x="609600" y="1600200"/>
          <a:ext cx="10972800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C50C42B-F508-43E4-870F-BBD85514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Implementing Positive Changes… </a:t>
            </a:r>
          </a:p>
        </p:txBody>
      </p:sp>
      <p:sp>
        <p:nvSpPr>
          <p:cNvPr id="2" name="Oval 1"/>
          <p:cNvSpPr/>
          <p:nvPr/>
        </p:nvSpPr>
        <p:spPr>
          <a:xfrm>
            <a:off x="7021288" y="4724397"/>
            <a:ext cx="2960914" cy="1284514"/>
          </a:xfrm>
          <a:prstGeom prst="ellipse">
            <a:avLst/>
          </a:prstGeom>
          <a:solidFill>
            <a:srgbClr val="0E55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Town Hall Aug 15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TRS approval deadlines for Bi-weekly Paid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8167"/>
            <a:ext cx="10972800" cy="440643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New </a:t>
            </a:r>
            <a:r>
              <a:rPr lang="en-US" u="sng" dirty="0" smtClean="0"/>
              <a:t>Timing </a:t>
            </a:r>
            <a:endParaRPr lang="en-US" u="sng" dirty="0"/>
          </a:p>
          <a:p>
            <a:r>
              <a:rPr lang="en-US" dirty="0"/>
              <a:t>Employee submits timesheet by 5pm on the last work day of the pay period</a:t>
            </a:r>
          </a:p>
          <a:p>
            <a:r>
              <a:rPr lang="en-US" dirty="0" smtClean="0"/>
              <a:t>Deadline </a:t>
            </a:r>
            <a:r>
              <a:rPr lang="en-US" dirty="0"/>
              <a:t>for supervisor TRS approval is 10am on Monday following the end of the pay period </a:t>
            </a:r>
          </a:p>
          <a:p>
            <a:r>
              <a:rPr lang="en-US" dirty="0"/>
              <a:t>No opportunity for late submission </a:t>
            </a:r>
          </a:p>
          <a:p>
            <a:pPr marL="0" indent="0" algn="ctr">
              <a:buNone/>
            </a:pPr>
            <a:r>
              <a:rPr lang="en-US" b="1" i="1" dirty="0"/>
              <a:t>TIMELY AND ACCURATE TIME REPORTING IS CRITICAL </a:t>
            </a:r>
            <a:endParaRPr lang="en-US" b="1" i="1" dirty="0" smtClean="0"/>
          </a:p>
          <a:p>
            <a:pPr marL="0" indent="0" algn="ctr">
              <a:buNone/>
            </a:pPr>
            <a:r>
              <a:rPr lang="en-US" b="1" i="1" dirty="0" smtClean="0"/>
              <a:t>FOR </a:t>
            </a:r>
            <a:r>
              <a:rPr lang="en-US" b="1" i="1" dirty="0"/>
              <a:t>TIMELY AND ACCURATE PAY!! 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Position Management: Effective July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75364" y="1118508"/>
            <a:ext cx="4286251" cy="4667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868" y="2493589"/>
            <a:ext cx="3471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New process to approve a new staff recruitment </a:t>
            </a:r>
          </a:p>
          <a:p>
            <a:endParaRPr 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The SPR is OBSOLETE! </a:t>
            </a:r>
          </a:p>
        </p:txBody>
      </p:sp>
    </p:spTree>
    <p:extLst>
      <p:ext uri="{BB962C8B-B14F-4D97-AF65-F5344CB8AC3E}">
        <p14:creationId xmlns:p14="http://schemas.microsoft.com/office/powerpoint/2010/main" val="201010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/>
          <p:cNvSpPr>
            <a:spLocks noGrp="1"/>
          </p:cNvSpPr>
          <p:nvPr>
            <p:ph type="title"/>
          </p:nvPr>
        </p:nvSpPr>
        <p:spPr>
          <a:xfrm>
            <a:off x="609600" y="275166"/>
            <a:ext cx="10972800" cy="1443101"/>
          </a:xfrm>
        </p:spPr>
        <p:txBody>
          <a:bodyPr/>
          <a:lstStyle/>
          <a:p>
            <a:pPr eaLnBrk="1" hangingPunct="1"/>
            <a:r>
              <a:rPr lang="en-US" altLang="en-US" dirty="0"/>
              <a:t>Position Management: Effective July 1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sz="half" idx="1"/>
          </p:nvPr>
        </p:nvSpPr>
        <p:spPr>
          <a:xfrm>
            <a:off x="844061" y="2062424"/>
            <a:ext cx="5545853" cy="3567793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n-US" sz="2400" dirty="0">
                <a:cs typeface="Times New Roman" panose="02020603050405020304" pitchFamily="18" charset="0"/>
              </a:rPr>
              <a:t>New Position Management </a:t>
            </a:r>
            <a:r>
              <a:rPr lang="en-US" sz="2400" dirty="0" err="1">
                <a:cs typeface="Times New Roman" panose="02020603050405020304" pitchFamily="18" charset="0"/>
              </a:rPr>
              <a:t>PerfectForm</a:t>
            </a:r>
            <a:r>
              <a:rPr lang="en-US" sz="2400" dirty="0">
                <a:cs typeface="Times New Roman" panose="02020603050405020304" pitchFamily="18" charset="0"/>
              </a:rPr>
              <a:t> as of July 1, 2019</a:t>
            </a:r>
          </a:p>
          <a:p>
            <a:pPr marL="685791" lvl="1" indent="-285750"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SPR will no longer be accepted</a:t>
            </a:r>
          </a:p>
          <a:p>
            <a:pPr marL="285750" indent="-285750">
              <a:spcBef>
                <a:spcPts val="0"/>
              </a:spcBef>
            </a:pPr>
            <a:endParaRPr lang="en-US" sz="24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2400" dirty="0">
                <a:cs typeface="Times New Roman" panose="02020603050405020304" pitchFamily="18" charset="0"/>
              </a:rPr>
              <a:t>Zoom training posted on </a:t>
            </a:r>
            <a:r>
              <a:rPr lang="en-US" sz="2400" dirty="0">
                <a:cs typeface="Times New Roman" panose="02020603050405020304" pitchFamily="18" charset="0"/>
                <a:hlinkClick r:id="rId3"/>
              </a:rPr>
              <a:t>ANR HR Staff Recruitment webpage, along with FAQs and Checklist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FD8A1-D5F0-478E-9A17-B09B739DFD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7" y="2182163"/>
            <a:ext cx="4719389" cy="314383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3C5221B-CFB6-424C-A03C-6BB4AD77B6E7}"/>
              </a:ext>
            </a:extLst>
          </p:cNvPr>
          <p:cNvSpPr/>
          <p:nvPr/>
        </p:nvSpPr>
        <p:spPr>
          <a:xfrm>
            <a:off x="2754087" y="4456087"/>
            <a:ext cx="2852057" cy="1413260"/>
          </a:xfrm>
          <a:prstGeom prst="ellipse">
            <a:avLst/>
          </a:prstGeom>
          <a:solidFill>
            <a:srgbClr val="0E55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90 ANR people participated in Zoom trainings</a:t>
            </a:r>
          </a:p>
        </p:txBody>
      </p:sp>
    </p:spTree>
    <p:extLst>
      <p:ext uri="{BB962C8B-B14F-4D97-AF65-F5344CB8AC3E}">
        <p14:creationId xmlns:p14="http://schemas.microsoft.com/office/powerpoint/2010/main" val="243227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Readiness Sessions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UCPath</a:t>
            </a:r>
            <a:r>
              <a:rPr lang="en-US" dirty="0"/>
              <a:t> team (BOC, HR) scheduling small, interactive sessions with UCCEs, RECs and administrative units </a:t>
            </a:r>
          </a:p>
          <a:p>
            <a:r>
              <a:rPr lang="en-US" dirty="0"/>
              <a:t>One hour sessions, including time for questions and discussion </a:t>
            </a:r>
          </a:p>
          <a:p>
            <a:r>
              <a:rPr lang="en-US" dirty="0"/>
              <a:t>Target audience: Directors, Office Managers, Business Managers, Supervisors, and anyone else who is interested </a:t>
            </a:r>
          </a:p>
          <a:p>
            <a:r>
              <a:rPr lang="en-US" b="1" dirty="0"/>
              <a:t>IF YOU DON’T HAVE A SESSION SCHEDULED, EMAIL </a:t>
            </a:r>
            <a:r>
              <a:rPr lang="en-US" b="1" dirty="0">
                <a:hlinkClick r:id="rId3"/>
              </a:rPr>
              <a:t>UCPATH@UCANR.EDU</a:t>
            </a:r>
            <a:r>
              <a:rPr lang="en-US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7400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Cutover Dates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13700"/>
              </p:ext>
            </p:extLst>
          </p:nvPr>
        </p:nvGraphicFramePr>
        <p:xfrm>
          <a:off x="693861" y="1700974"/>
          <a:ext cx="10568871" cy="34682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26216">
                  <a:extLst>
                    <a:ext uri="{9D8B030D-6E8A-4147-A177-3AD203B41FA5}">
                      <a16:colId xmlns:a16="http://schemas.microsoft.com/office/drawing/2014/main" val="1499116422"/>
                    </a:ext>
                  </a:extLst>
                </a:gridCol>
                <a:gridCol w="2556977">
                  <a:extLst>
                    <a:ext uri="{9D8B030D-6E8A-4147-A177-3AD203B41FA5}">
                      <a16:colId xmlns:a16="http://schemas.microsoft.com/office/drawing/2014/main" val="3854040244"/>
                    </a:ext>
                  </a:extLst>
                </a:gridCol>
                <a:gridCol w="5285678">
                  <a:extLst>
                    <a:ext uri="{9D8B030D-6E8A-4147-A177-3AD203B41FA5}">
                      <a16:colId xmlns:a16="http://schemas.microsoft.com/office/drawing/2014/main" val="3546509659"/>
                    </a:ext>
                  </a:extLst>
                </a:gridCol>
              </a:tblGrid>
              <a:tr h="12485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Aug 30, 8am </a:t>
                      </a:r>
                    </a:p>
                  </a:txBody>
                  <a:tcPr anchor="ctr">
                    <a:solidFill>
                      <a:srgbClr val="0E55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AYSO Freeze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effectLst/>
                        </a:rPr>
                        <a:t>AYSO becomes view-only for functions moving to </a:t>
                      </a:r>
                      <a:r>
                        <a:rPr lang="en-US" sz="2000" b="0" kern="1200" dirty="0" err="1">
                          <a:effectLst/>
                        </a:rPr>
                        <a:t>UCPath</a:t>
                      </a:r>
                      <a:r>
                        <a:rPr lang="en-US" sz="2000" b="0" kern="1200" dirty="0">
                          <a:effectLst/>
                        </a:rPr>
                        <a:t>. These include updating address/personal email, tax withholding and direct deposit information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0971725"/>
                  </a:ext>
                </a:extLst>
              </a:tr>
              <a:tr h="46765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8409928"/>
                  </a:ext>
                </a:extLst>
              </a:tr>
              <a:tr h="110484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Sept 27, 8am </a:t>
                      </a:r>
                    </a:p>
                  </a:txBody>
                  <a:tcPr anchor="ctr">
                    <a:solidFill>
                      <a:srgbClr val="0E55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/>
                        <a:t>UCPath</a:t>
                      </a:r>
                      <a:r>
                        <a:rPr lang="en-US" sz="2400" b="0" dirty="0"/>
                        <a:t> Goes Live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UCPath Self Service </a:t>
                      </a:r>
                      <a:r>
                        <a:rPr lang="en-US" sz="2000" b="0" baseline="0" dirty="0"/>
                        <a:t>a</a:t>
                      </a:r>
                      <a:r>
                        <a:rPr lang="en-US" sz="2000" b="0" dirty="0"/>
                        <a:t>vailable</a:t>
                      </a:r>
                      <a:r>
                        <a:rPr lang="en-US" sz="2000" b="0" baseline="0" dirty="0"/>
                        <a:t> to view earnings statements, vacation and sick leave balances, </a:t>
                      </a:r>
                      <a:r>
                        <a:rPr lang="en-US" sz="2000" b="0" kern="1200" dirty="0">
                          <a:effectLst/>
                        </a:rPr>
                        <a:t>update address/personal email, tax withholding and direct deposit information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386697"/>
                  </a:ext>
                </a:extLst>
              </a:tr>
              <a:tr h="3793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7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04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718210"/>
              </p:ext>
            </p:extLst>
          </p:nvPr>
        </p:nvGraphicFramePr>
        <p:xfrm>
          <a:off x="413660" y="1600200"/>
          <a:ext cx="10972800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C50C42B-F508-43E4-870F-BBD85514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UCPath</a:t>
            </a:r>
            <a:r>
              <a:rPr lang="en-US" i="1" dirty="0"/>
              <a:t> “Go Live” communication plan  </a:t>
            </a:r>
          </a:p>
        </p:txBody>
      </p:sp>
      <p:sp>
        <p:nvSpPr>
          <p:cNvPr id="2" name="Oval 1"/>
          <p:cNvSpPr/>
          <p:nvPr/>
        </p:nvSpPr>
        <p:spPr>
          <a:xfrm>
            <a:off x="2514603" y="4956326"/>
            <a:ext cx="2960914" cy="1284514"/>
          </a:xfrm>
          <a:prstGeom prst="ellipse">
            <a:avLst/>
          </a:prstGeom>
          <a:solidFill>
            <a:srgbClr val="0E55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Town Hall Aug 15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6114" y="5242377"/>
            <a:ext cx="5453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E55A2"/>
                </a:solidFill>
              </a:rPr>
              <a:t>ANR Update </a:t>
            </a:r>
            <a:r>
              <a:rPr lang="en-US" sz="2000" b="1" dirty="0">
                <a:solidFill>
                  <a:srgbClr val="0E55A2"/>
                </a:solidFill>
              </a:rPr>
              <a:t>messages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E55A2"/>
                </a:solidFill>
              </a:rPr>
              <a:t>ANR Employee News </a:t>
            </a:r>
            <a:r>
              <a:rPr lang="en-US" sz="2000" b="1" dirty="0">
                <a:solidFill>
                  <a:srgbClr val="0E55A2"/>
                </a:solidFill>
              </a:rPr>
              <a:t>articles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E55A2"/>
                </a:solidFill>
              </a:rPr>
              <a:t>Fliers </a:t>
            </a:r>
            <a:r>
              <a:rPr lang="en-US" sz="2000" b="1" dirty="0">
                <a:solidFill>
                  <a:srgbClr val="0E55A2"/>
                </a:solidFill>
              </a:rPr>
              <a:t>distributed through </a:t>
            </a:r>
            <a:r>
              <a:rPr lang="en-US" sz="2000" b="1" dirty="0" err="1">
                <a:solidFill>
                  <a:srgbClr val="0E55A2"/>
                </a:solidFill>
              </a:rPr>
              <a:t>UCPath</a:t>
            </a:r>
            <a:r>
              <a:rPr lang="en-US" sz="2000" b="1" dirty="0">
                <a:solidFill>
                  <a:srgbClr val="0E55A2"/>
                </a:solidFill>
              </a:rPr>
              <a:t> Network </a:t>
            </a:r>
          </a:p>
        </p:txBody>
      </p:sp>
    </p:spTree>
    <p:extLst>
      <p:ext uri="{BB962C8B-B14F-4D97-AF65-F5344CB8AC3E}">
        <p14:creationId xmlns:p14="http://schemas.microsoft.com/office/powerpoint/2010/main" val="1346565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NRslide_3-WaveSmal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NRslide_3-WaveSmal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4552</TotalTime>
  <Words>743</Words>
  <Application>Microsoft Office PowerPoint</Application>
  <PresentationFormat>Widescreen</PresentationFormat>
  <Paragraphs>116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Kievit Offc Pro Medium</vt:lpstr>
      <vt:lpstr>Times New Roman</vt:lpstr>
      <vt:lpstr>Wingdings</vt:lpstr>
      <vt:lpstr>ヒラギノ角ゴ ProN W3</vt:lpstr>
      <vt:lpstr>ANRslide_3-WaveSmall</vt:lpstr>
      <vt:lpstr>1_ANRslide_3-WaveSmall</vt:lpstr>
      <vt:lpstr>PowerPoint Presentation</vt:lpstr>
      <vt:lpstr>Agenda</vt:lpstr>
      <vt:lpstr>Implementing Positive Changes… </vt:lpstr>
      <vt:lpstr>TRS approval deadlines for Bi-weekly Paid </vt:lpstr>
      <vt:lpstr>Position Management: Effective July 1</vt:lpstr>
      <vt:lpstr>Position Management: Effective July 1</vt:lpstr>
      <vt:lpstr>Readiness Sessions </vt:lpstr>
      <vt:lpstr>Key Cutover Dates </vt:lpstr>
      <vt:lpstr>UCPath “Go Live” communication plan  </vt:lpstr>
      <vt:lpstr>Paychecks Get New Look &amp; Feel</vt:lpstr>
      <vt:lpstr>What to expect the first time you log in to UCPath </vt:lpstr>
      <vt:lpstr>UC ANR Town Hall </vt:lpstr>
      <vt:lpstr>UC ANR Town Hall </vt:lpstr>
      <vt:lpstr>Staff Recruitment and New Hire Processes</vt:lpstr>
      <vt:lpstr>Next Month’s Topics </vt:lpstr>
      <vt:lpstr>Questions about UC Path?    Email ucpath@ucanr.edu or visit ucpath.ucanr.edu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Krause</dc:creator>
  <cp:lastModifiedBy>Emily Ann Schutzman</cp:lastModifiedBy>
  <cp:revision>252</cp:revision>
  <cp:lastPrinted>2019-07-24T17:05:58Z</cp:lastPrinted>
  <dcterms:created xsi:type="dcterms:W3CDTF">2018-10-18T15:43:28Z</dcterms:created>
  <dcterms:modified xsi:type="dcterms:W3CDTF">2019-07-29T17:46:19Z</dcterms:modified>
</cp:coreProperties>
</file>