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38"/>
  </p:notesMasterIdLst>
  <p:handoutMasterIdLst>
    <p:handoutMasterId r:id="rId39"/>
  </p:handoutMasterIdLst>
  <p:sldIdLst>
    <p:sldId id="264" r:id="rId3"/>
    <p:sldId id="265" r:id="rId4"/>
    <p:sldId id="266" r:id="rId5"/>
    <p:sldId id="267" r:id="rId6"/>
    <p:sldId id="268" r:id="rId7"/>
    <p:sldId id="270" r:id="rId8"/>
    <p:sldId id="271" r:id="rId9"/>
    <p:sldId id="272" r:id="rId10"/>
    <p:sldId id="274" r:id="rId11"/>
    <p:sldId id="275" r:id="rId12"/>
    <p:sldId id="276" r:id="rId13"/>
    <p:sldId id="296" r:id="rId14"/>
    <p:sldId id="278" r:id="rId15"/>
    <p:sldId id="295" r:id="rId16"/>
    <p:sldId id="279" r:id="rId17"/>
    <p:sldId id="280" r:id="rId18"/>
    <p:sldId id="281" r:id="rId19"/>
    <p:sldId id="302" r:id="rId20"/>
    <p:sldId id="303" r:id="rId21"/>
    <p:sldId id="304" r:id="rId22"/>
    <p:sldId id="305" r:id="rId23"/>
    <p:sldId id="285" r:id="rId24"/>
    <p:sldId id="286" r:id="rId25"/>
    <p:sldId id="299" r:id="rId26"/>
    <p:sldId id="300" r:id="rId27"/>
    <p:sldId id="292" r:id="rId28"/>
    <p:sldId id="294" r:id="rId29"/>
    <p:sldId id="293" r:id="rId30"/>
    <p:sldId id="282" r:id="rId31"/>
    <p:sldId id="284" r:id="rId32"/>
    <p:sldId id="287" r:id="rId33"/>
    <p:sldId id="288" r:id="rId34"/>
    <p:sldId id="289" r:id="rId35"/>
    <p:sldId id="290" r:id="rId36"/>
    <p:sldId id="291" r:id="rId37"/>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260" y="102"/>
      </p:cViewPr>
      <p:guideLst>
        <p:guide orient="horz" pos="2160"/>
        <p:guide pos="2880"/>
      </p:guideLst>
    </p:cSldViewPr>
  </p:slideViewPr>
  <p:notesTextViewPr>
    <p:cViewPr>
      <p:scale>
        <a:sx n="1" d="1"/>
        <a:sy n="1" d="1"/>
      </p:scale>
      <p:origin x="0" y="0"/>
    </p:cViewPr>
  </p:notesTextViewPr>
  <p:sorterViewPr>
    <p:cViewPr>
      <p:scale>
        <a:sx n="87" d="100"/>
        <a:sy n="87" d="100"/>
      </p:scale>
      <p:origin x="0" y="-2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407C2FD-F4DB-4A8B-9D41-B8E0CEE3F9FD}" type="datetimeFigureOut">
              <a:rPr lang="en-US" smtClean="0"/>
              <a:t>10/25/2016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BDEDC50-9242-49B3-BA97-FCE65A106D6B}" type="slidenum">
              <a:rPr lang="en-US" smtClean="0"/>
              <a:t>‹#›</a:t>
            </a:fld>
            <a:endParaRPr lang="en-US"/>
          </a:p>
        </p:txBody>
      </p:sp>
    </p:spTree>
    <p:extLst>
      <p:ext uri="{BB962C8B-B14F-4D97-AF65-F5344CB8AC3E}">
        <p14:creationId xmlns:p14="http://schemas.microsoft.com/office/powerpoint/2010/main" val="4201235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9ACDA7-5FCC-4ABC-9322-972B86C6DC7E}" type="datetimeFigureOut">
              <a:rPr lang="en-US" smtClean="0"/>
              <a:t>10/25/2016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553015E-0F20-4B06-AFBB-C2AE97D1024A}" type="slidenum">
              <a:rPr lang="en-US" smtClean="0"/>
              <a:t>‹#›</a:t>
            </a:fld>
            <a:endParaRPr lang="en-US" dirty="0"/>
          </a:p>
        </p:txBody>
      </p:sp>
    </p:spTree>
    <p:extLst>
      <p:ext uri="{BB962C8B-B14F-4D97-AF65-F5344CB8AC3E}">
        <p14:creationId xmlns:p14="http://schemas.microsoft.com/office/powerpoint/2010/main" val="424808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4EE91-89DB-4D03-992F-15C6ED92A7E7}" type="slidenum">
              <a:rPr lang="en-US">
                <a:ea typeface="ＭＳ Ｐゴシック"/>
                <a:cs typeface="ＭＳ Ｐゴシック"/>
              </a:rPr>
              <a:pPr/>
              <a:t>1</a:t>
            </a:fld>
            <a:endParaRPr lang="en-US" dirty="0">
              <a:ea typeface="ＭＳ Ｐゴシック"/>
              <a:cs typeface="ＭＳ Ｐゴシック"/>
            </a:endParaRPr>
          </a:p>
        </p:txBody>
      </p:sp>
    </p:spTree>
    <p:extLst>
      <p:ext uri="{BB962C8B-B14F-4D97-AF65-F5344CB8AC3E}">
        <p14:creationId xmlns:p14="http://schemas.microsoft.com/office/powerpoint/2010/main" val="111578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12</a:t>
            </a:fld>
            <a:endParaRPr lang="en-US" dirty="0"/>
          </a:p>
        </p:txBody>
      </p:sp>
    </p:spTree>
    <p:extLst>
      <p:ext uri="{BB962C8B-B14F-4D97-AF65-F5344CB8AC3E}">
        <p14:creationId xmlns:p14="http://schemas.microsoft.com/office/powerpoint/2010/main" val="419726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13</a:t>
            </a:fld>
            <a:endParaRPr lang="en-US" dirty="0"/>
          </a:p>
        </p:txBody>
      </p:sp>
    </p:spTree>
    <p:extLst>
      <p:ext uri="{BB962C8B-B14F-4D97-AF65-F5344CB8AC3E}">
        <p14:creationId xmlns:p14="http://schemas.microsoft.com/office/powerpoint/2010/main" val="283281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hangingPunct="0"/>
            <a:endParaRPr lang="en-US" dirty="0"/>
          </a:p>
        </p:txBody>
      </p:sp>
      <p:sp>
        <p:nvSpPr>
          <p:cNvPr id="4" name="Slide Number Placeholder 3"/>
          <p:cNvSpPr>
            <a:spLocks noGrp="1"/>
          </p:cNvSpPr>
          <p:nvPr>
            <p:ph type="sldNum" sz="quarter" idx="10"/>
          </p:nvPr>
        </p:nvSpPr>
        <p:spPr/>
        <p:txBody>
          <a:bodyPr/>
          <a:lstStyle/>
          <a:p>
            <a:fld id="{CACB52CE-041E-407A-B251-BE3EA09AE862}" type="slidenum">
              <a:rPr lang="en-US" smtClean="0"/>
              <a:pPr/>
              <a:t>14</a:t>
            </a:fld>
            <a:endParaRPr lang="en-US"/>
          </a:p>
        </p:txBody>
      </p:sp>
    </p:spTree>
    <p:extLst>
      <p:ext uri="{BB962C8B-B14F-4D97-AF65-F5344CB8AC3E}">
        <p14:creationId xmlns:p14="http://schemas.microsoft.com/office/powerpoint/2010/main" val="90573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15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75124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A530596-C499-4949-A64D-CDDC27814D79}" type="slidenum">
              <a:rPr lang="en-US"/>
              <a:pPr eaLnBrk="1" hangingPunct="1"/>
              <a:t>16</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44493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17</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28049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91753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95105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24</a:t>
            </a:fld>
            <a:endParaRPr lang="en-US" dirty="0"/>
          </a:p>
        </p:txBody>
      </p:sp>
    </p:spTree>
    <p:extLst>
      <p:ext uri="{BB962C8B-B14F-4D97-AF65-F5344CB8AC3E}">
        <p14:creationId xmlns:p14="http://schemas.microsoft.com/office/powerpoint/2010/main" val="4197267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25</a:t>
            </a:fld>
            <a:endParaRPr lang="en-US" dirty="0"/>
          </a:p>
        </p:txBody>
      </p:sp>
    </p:spTree>
    <p:extLst>
      <p:ext uri="{BB962C8B-B14F-4D97-AF65-F5344CB8AC3E}">
        <p14:creationId xmlns:p14="http://schemas.microsoft.com/office/powerpoint/2010/main" val="419726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3</a:t>
            </a:fld>
            <a:endParaRPr lang="en-US" dirty="0"/>
          </a:p>
        </p:txBody>
      </p:sp>
    </p:spTree>
    <p:extLst>
      <p:ext uri="{BB962C8B-B14F-4D97-AF65-F5344CB8AC3E}">
        <p14:creationId xmlns:p14="http://schemas.microsoft.com/office/powerpoint/2010/main" val="184620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411258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27</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217619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29</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731608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30</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72191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31</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124804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850437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91738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34</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13724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236123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5693CF-6507-4977-A8F5-B6501EEEE6AD}" type="slidenum">
              <a:rPr lang="en-US">
                <a:ea typeface="ＭＳ Ｐゴシック"/>
                <a:cs typeface="ＭＳ Ｐゴシック"/>
              </a:rPr>
              <a:pPr/>
              <a:t>4</a:t>
            </a:fld>
            <a:endParaRPr lang="en-US" dirty="0">
              <a:ea typeface="ＭＳ Ｐゴシック"/>
              <a:cs typeface="ＭＳ Ｐゴシック"/>
            </a:endParaRPr>
          </a:p>
        </p:txBody>
      </p:sp>
    </p:spTree>
    <p:extLst>
      <p:ext uri="{BB962C8B-B14F-4D97-AF65-F5344CB8AC3E}">
        <p14:creationId xmlns:p14="http://schemas.microsoft.com/office/powerpoint/2010/main" val="317155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5</a:t>
            </a:fld>
            <a:endParaRPr lang="en-US" dirty="0"/>
          </a:p>
        </p:txBody>
      </p:sp>
    </p:spTree>
    <p:extLst>
      <p:ext uri="{BB962C8B-B14F-4D97-AF65-F5344CB8AC3E}">
        <p14:creationId xmlns:p14="http://schemas.microsoft.com/office/powerpoint/2010/main" val="319220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8E3F5B-CA7B-4442-8B6B-A36289AF55FF}" type="slidenum">
              <a:rPr lang="en-US"/>
              <a:pPr/>
              <a:t>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185352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03FCC2-AA72-4264-B454-A22522D7E870}" type="slidenum">
              <a:rPr lang="en-US"/>
              <a:pPr eaLnBrk="1" hangingPunct="1"/>
              <a:t>7</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b="1" dirty="0">
              <a:latin typeface="Arial" pitchFamily="34" charset="0"/>
              <a:ea typeface="ＭＳ Ｐゴシック" pitchFamily="34" charset="-128"/>
            </a:endParaRPr>
          </a:p>
        </p:txBody>
      </p:sp>
    </p:spTree>
    <p:extLst>
      <p:ext uri="{BB962C8B-B14F-4D97-AF65-F5344CB8AC3E}">
        <p14:creationId xmlns:p14="http://schemas.microsoft.com/office/powerpoint/2010/main" val="198693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AF3A822-0D5F-4E56-9782-2C7F1288B7BF}" type="slidenum">
              <a:rPr lang="en-US"/>
              <a:pPr/>
              <a:t>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z="1000" b="1" dirty="0">
              <a:latin typeface="Arial" pitchFamily="34" charset="0"/>
              <a:ea typeface="ＭＳ Ｐゴシック" charset="-128"/>
            </a:endParaRPr>
          </a:p>
        </p:txBody>
      </p:sp>
    </p:spTree>
    <p:extLst>
      <p:ext uri="{BB962C8B-B14F-4D97-AF65-F5344CB8AC3E}">
        <p14:creationId xmlns:p14="http://schemas.microsoft.com/office/powerpoint/2010/main" val="118755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9</a:t>
            </a:fld>
            <a:endParaRPr lang="en-US" dirty="0"/>
          </a:p>
        </p:txBody>
      </p:sp>
    </p:spTree>
    <p:extLst>
      <p:ext uri="{BB962C8B-B14F-4D97-AF65-F5344CB8AC3E}">
        <p14:creationId xmlns:p14="http://schemas.microsoft.com/office/powerpoint/2010/main" val="376169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11</a:t>
            </a:fld>
            <a:endParaRPr lang="en-US" dirty="0"/>
          </a:p>
        </p:txBody>
      </p:sp>
    </p:spTree>
    <p:extLst>
      <p:ext uri="{BB962C8B-B14F-4D97-AF65-F5344CB8AC3E}">
        <p14:creationId xmlns:p14="http://schemas.microsoft.com/office/powerpoint/2010/main" val="419726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9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A4D032-359D-4260-A6A9-C16B50ABA6D2}" type="datetimeFigureOut">
              <a:rPr lang="en-US"/>
              <a:pPr/>
              <a:t>10/25/2016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633C474-3322-4E10-9AA3-11E42085AD3B}" type="slidenum">
              <a:rPr lang="en-US"/>
              <a:pPr/>
              <a:t>‹#›</a:t>
            </a:fld>
            <a:endParaRPr lang="en-US" dirty="0"/>
          </a:p>
        </p:txBody>
      </p:sp>
    </p:spTree>
    <p:extLst>
      <p:ext uri="{BB962C8B-B14F-4D97-AF65-F5344CB8AC3E}">
        <p14:creationId xmlns:p14="http://schemas.microsoft.com/office/powerpoint/2010/main" val="120159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D6ADDC-4987-4958-AEA9-6E78BABF6310}" type="datetimeFigureOut">
              <a:rPr lang="en-US"/>
              <a:pPr/>
              <a:t>10/25/2016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8805837-D933-4FB5-9CB8-F2E1CD5DC4DC}" type="slidenum">
              <a:rPr lang="en-US"/>
              <a:pPr/>
              <a:t>‹#›</a:t>
            </a:fld>
            <a:endParaRPr lang="en-US" dirty="0"/>
          </a:p>
        </p:txBody>
      </p:sp>
    </p:spTree>
    <p:extLst>
      <p:ext uri="{BB962C8B-B14F-4D97-AF65-F5344CB8AC3E}">
        <p14:creationId xmlns:p14="http://schemas.microsoft.com/office/powerpoint/2010/main" val="323616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171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7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4029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83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4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65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8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009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4" r:id="rId9"/>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002B1D9-70A4-4029-8C67-EDD37D3EC4EC}" type="datetimeFigureOut">
              <a:rPr lang="en-US"/>
              <a:pPr/>
              <a:t>10/25/2016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E84CF9-CC4A-420E-A21C-4CB7B0C8359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1367" y="828286"/>
            <a:ext cx="5062605" cy="1220847"/>
          </a:xfrm>
          <a:prstGeom prst="rect">
            <a:avLst/>
          </a:prstGeom>
          <a:noFill/>
        </p:spPr>
        <p:txBody>
          <a:bodyPr>
            <a:spAutoFit/>
          </a:bodyPr>
          <a:lstStyle/>
          <a:p>
            <a:pPr algn="r" fontAlgn="auto">
              <a:lnSpc>
                <a:spcPts val="4400"/>
              </a:lnSpc>
              <a:spcBef>
                <a:spcPts val="0"/>
              </a:spcBef>
              <a:spcAft>
                <a:spcPts val="0"/>
              </a:spcAft>
              <a:defRPr/>
            </a:pPr>
            <a:endParaRPr lang="en-US" sz="3600" b="1" dirty="0">
              <a:solidFill>
                <a:srgbClr val="184589"/>
              </a:solidFill>
              <a:effectLst>
                <a:glow rad="63500">
                  <a:srgbClr val="F7C346">
                    <a:alpha val="83000"/>
                  </a:srgbClr>
                </a:glow>
              </a:effectLst>
              <a:latin typeface="Verdana"/>
              <a:ea typeface="+mn-ea"/>
              <a:cs typeface="Verdana"/>
            </a:endParaRPr>
          </a:p>
          <a:p>
            <a:pPr algn="r" fontAlgn="auto">
              <a:lnSpc>
                <a:spcPts val="4400"/>
              </a:lnSpc>
              <a:spcBef>
                <a:spcPts val="0"/>
              </a:spcBef>
              <a:spcAft>
                <a:spcPts val="0"/>
              </a:spcAft>
              <a:defRPr/>
            </a:pPr>
            <a:endParaRPr lang="en-US" dirty="0">
              <a:latin typeface="+mn-lt"/>
              <a:ea typeface="+mn-ea"/>
              <a:cs typeface="+mn-cs"/>
            </a:endParaRPr>
          </a:p>
        </p:txBody>
      </p:sp>
      <p:sp>
        <p:nvSpPr>
          <p:cNvPr id="6" name="Rectangle 2"/>
          <p:cNvSpPr txBox="1">
            <a:spLocks noChangeArrowheads="1"/>
          </p:cNvSpPr>
          <p:nvPr/>
        </p:nvSpPr>
        <p:spPr bwMode="auto">
          <a:xfrm>
            <a:off x="418011" y="794854"/>
            <a:ext cx="8324815" cy="2252131"/>
          </a:xfrm>
          <a:prstGeom prst="rect">
            <a:avLst/>
          </a:prstGeom>
          <a:noFill/>
          <a:ln w="9525">
            <a:noFill/>
            <a:miter lim="800000"/>
            <a:headEnd/>
            <a:tailEnd/>
          </a:ln>
        </p:spPr>
        <p:txBody>
          <a:bodyPr/>
          <a:lstStyle/>
          <a:p>
            <a:pPr algn="ctr"/>
            <a:r>
              <a:rPr lang="en-US" sz="4200" b="1" dirty="0" smtClean="0">
                <a:solidFill>
                  <a:schemeClr val="tx2"/>
                </a:solidFill>
                <a:latin typeface="+mj-lt"/>
              </a:rPr>
              <a:t>Developing Performance Goals That </a:t>
            </a:r>
            <a:r>
              <a:rPr lang="en-US" sz="4200" b="1" dirty="0">
                <a:solidFill>
                  <a:schemeClr val="tx2"/>
                </a:solidFill>
                <a:latin typeface="+mj-lt"/>
              </a:rPr>
              <a:t>W</a:t>
            </a:r>
            <a:r>
              <a:rPr lang="en-US" sz="4200" b="1" dirty="0" smtClean="0">
                <a:solidFill>
                  <a:schemeClr val="tx2"/>
                </a:solidFill>
                <a:latin typeface="+mj-lt"/>
              </a:rPr>
              <a:t>ork </a:t>
            </a:r>
            <a:r>
              <a:rPr lang="en-US" sz="4200" b="1" dirty="0">
                <a:solidFill>
                  <a:schemeClr val="tx2"/>
                </a:solidFill>
                <a:latin typeface="+mj-lt"/>
              </a:rPr>
              <a:t>F</a:t>
            </a:r>
            <a:r>
              <a:rPr lang="en-US" sz="4200" b="1" dirty="0" smtClean="0">
                <a:solidFill>
                  <a:schemeClr val="tx2"/>
                </a:solidFill>
                <a:latin typeface="+mj-lt"/>
              </a:rPr>
              <a:t>or You </a:t>
            </a:r>
          </a:p>
          <a:p>
            <a:pPr algn="ctr"/>
            <a:r>
              <a:rPr lang="en-US" sz="4200" b="1" dirty="0" smtClean="0">
                <a:solidFill>
                  <a:schemeClr val="tx2"/>
                </a:solidFill>
                <a:latin typeface="+mj-lt"/>
              </a:rPr>
              <a:t>and ANR</a:t>
            </a:r>
          </a:p>
        </p:txBody>
      </p:sp>
      <p:sp>
        <p:nvSpPr>
          <p:cNvPr id="7" name="Rectangle 6"/>
          <p:cNvSpPr/>
          <p:nvPr/>
        </p:nvSpPr>
        <p:spPr>
          <a:xfrm>
            <a:off x="418011" y="3263728"/>
            <a:ext cx="8137725" cy="2308324"/>
          </a:xfrm>
          <a:prstGeom prst="rect">
            <a:avLst/>
          </a:prstGeom>
        </p:spPr>
        <p:txBody>
          <a:bodyPr wrap="square">
            <a:spAutoFit/>
          </a:bodyPr>
          <a:lstStyle/>
          <a:p>
            <a:pPr algn="ctr" defTabSz="914400">
              <a:spcBef>
                <a:spcPct val="20000"/>
              </a:spcBef>
              <a:buClr>
                <a:srgbClr val="006666"/>
              </a:buClr>
              <a:buSzPct val="70000"/>
              <a:defRPr/>
            </a:pPr>
            <a:r>
              <a:rPr lang="en-US" sz="2400" b="1" kern="0" dirty="0">
                <a:solidFill>
                  <a:srgbClr val="0000FF"/>
                </a:solidFill>
                <a:latin typeface="+mn-lt"/>
                <a:ea typeface="Verdana" pitchFamily="34" charset="0"/>
                <a:cs typeface="Verdana" pitchFamily="34" charset="0"/>
              </a:rPr>
              <a:t>Performance Training </a:t>
            </a:r>
            <a:r>
              <a:rPr lang="en-US" sz="2400" b="1" kern="0" dirty="0" smtClean="0">
                <a:solidFill>
                  <a:srgbClr val="0000FF"/>
                </a:solidFill>
                <a:latin typeface="+mn-lt"/>
                <a:ea typeface="Verdana" pitchFamily="34" charset="0"/>
                <a:cs typeface="Verdana" pitchFamily="34" charset="0"/>
              </a:rPr>
              <a:t>and </a:t>
            </a:r>
            <a:r>
              <a:rPr lang="en-US" sz="2400" b="1" kern="0" dirty="0">
                <a:solidFill>
                  <a:srgbClr val="0000FF"/>
                </a:solidFill>
                <a:latin typeface="+mn-lt"/>
                <a:ea typeface="Verdana" pitchFamily="34" charset="0"/>
                <a:cs typeface="Verdana" pitchFamily="34" charset="0"/>
              </a:rPr>
              <a:t>Workshop for </a:t>
            </a:r>
            <a:r>
              <a:rPr lang="en-US" sz="2400" b="1" kern="0" dirty="0" smtClean="0">
                <a:solidFill>
                  <a:srgbClr val="0000FF"/>
                </a:solidFill>
                <a:latin typeface="+mn-lt"/>
                <a:ea typeface="Verdana" pitchFamily="34" charset="0"/>
                <a:cs typeface="Verdana" pitchFamily="34" charset="0"/>
              </a:rPr>
              <a:t>Supervisors</a:t>
            </a:r>
          </a:p>
          <a:p>
            <a:pPr algn="ctr" defTabSz="914400">
              <a:spcBef>
                <a:spcPct val="20000"/>
              </a:spcBef>
              <a:buClr>
                <a:srgbClr val="006666"/>
              </a:buClr>
              <a:buSzPct val="70000"/>
              <a:defRPr/>
            </a:pPr>
            <a:r>
              <a:rPr lang="en-US" sz="2400" b="1" kern="0" dirty="0" smtClean="0">
                <a:solidFill>
                  <a:srgbClr val="0000FF"/>
                </a:solidFill>
                <a:latin typeface="+mn-lt"/>
                <a:ea typeface="Verdana" pitchFamily="34" charset="0"/>
                <a:cs typeface="Verdana" pitchFamily="34" charset="0"/>
              </a:rPr>
              <a:t>Presenter:  Chris Greer, Vice Provost of Cooperative Extension</a:t>
            </a:r>
            <a:endParaRPr lang="en-US" sz="2400" b="1" kern="0" dirty="0">
              <a:solidFill>
                <a:srgbClr val="0000FF"/>
              </a:solidFill>
              <a:latin typeface="+mn-lt"/>
              <a:ea typeface="Verdana" pitchFamily="34" charset="0"/>
              <a:cs typeface="Verdana" pitchFamily="34" charset="0"/>
            </a:endParaRPr>
          </a:p>
          <a:p>
            <a:pPr algn="ctr" defTabSz="914400">
              <a:spcBef>
                <a:spcPct val="20000"/>
              </a:spcBef>
              <a:buClr>
                <a:srgbClr val="006666"/>
              </a:buClr>
              <a:buSzPct val="70000"/>
              <a:defRPr/>
            </a:pPr>
            <a:endParaRPr lang="en-US" sz="2400" b="1" kern="0" dirty="0">
              <a:solidFill>
                <a:srgbClr val="0000FF"/>
              </a:solidFill>
              <a:latin typeface="+mn-lt"/>
              <a:ea typeface="Verdana" pitchFamily="34" charset="0"/>
              <a:cs typeface="Verdana" pitchFamily="34" charset="0"/>
            </a:endParaRPr>
          </a:p>
          <a:p>
            <a:pPr algn="ctr" defTabSz="914400">
              <a:spcBef>
                <a:spcPct val="20000"/>
              </a:spcBef>
              <a:buClr>
                <a:srgbClr val="006666"/>
              </a:buClr>
              <a:buSzPct val="70000"/>
              <a:defRPr/>
            </a:pPr>
            <a:r>
              <a:rPr lang="en-US" sz="2400" b="1" kern="0" dirty="0" smtClean="0">
                <a:latin typeface="+mn-lt"/>
                <a:ea typeface="Verdana" pitchFamily="34" charset="0"/>
                <a:cs typeface="Verdana" pitchFamily="34" charset="0"/>
              </a:rPr>
              <a:t>October 25, 2016</a:t>
            </a:r>
            <a:endParaRPr lang="en-US" sz="2400" b="1" kern="0" dirty="0">
              <a:latin typeface="+mn-lt"/>
              <a:ea typeface="Verdana" pitchFamily="34" charset="0"/>
              <a:cs typeface="Verdana" pitchFamily="34" charset="0"/>
            </a:endParaRPr>
          </a:p>
          <a:p>
            <a:pPr algn="ctr" defTabSz="914400">
              <a:spcBef>
                <a:spcPct val="20000"/>
              </a:spcBef>
              <a:buClr>
                <a:srgbClr val="006666"/>
              </a:buClr>
              <a:buSzPct val="70000"/>
              <a:defRPr/>
            </a:pPr>
            <a:endParaRPr lang="en-US" sz="2800" b="1" kern="0" dirty="0" smtClean="0">
              <a:solidFill>
                <a:schemeClr val="tx2"/>
              </a:solidFill>
              <a:latin typeface="+mj-lt"/>
              <a:ea typeface="Verdana" pitchFamily="34" charset="0"/>
              <a:cs typeface="Verdana" pitchFamily="34" charset="0"/>
            </a:endParaRPr>
          </a:p>
        </p:txBody>
      </p:sp>
    </p:spTree>
    <p:extLst>
      <p:ext uri="{BB962C8B-B14F-4D97-AF65-F5344CB8AC3E}">
        <p14:creationId xmlns:p14="http://schemas.microsoft.com/office/powerpoint/2010/main" val="260781277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183" y="410203"/>
            <a:ext cx="7968343" cy="769441"/>
          </a:xfrm>
          <a:prstGeom prst="rect">
            <a:avLst/>
          </a:prstGeom>
        </p:spPr>
        <p:txBody>
          <a:bodyPr wrap="square">
            <a:spAutoFit/>
          </a:bodyPr>
          <a:lstStyle/>
          <a:p>
            <a:pPr algn="ctr">
              <a:defRPr/>
            </a:pPr>
            <a:r>
              <a:rPr lang="en-US" sz="4400" b="1" kern="0" dirty="0" smtClean="0">
                <a:solidFill>
                  <a:schemeClr val="tx2"/>
                </a:solidFill>
                <a:latin typeface="+mj-lt"/>
                <a:ea typeface="Verdana" pitchFamily="34" charset="0"/>
                <a:cs typeface="Verdana" pitchFamily="34" charset="0"/>
              </a:rPr>
              <a:t>Expectations for Directors</a:t>
            </a:r>
            <a:endParaRPr lang="en-US" sz="4400" b="1" dirty="0">
              <a:solidFill>
                <a:schemeClr val="tx2"/>
              </a:solidFill>
              <a:latin typeface="+mj-lt"/>
              <a:ea typeface="Verdana" pitchFamily="34" charset="0"/>
              <a:cs typeface="Verdana" pitchFamily="34" charset="0"/>
            </a:endParaRPr>
          </a:p>
        </p:txBody>
      </p:sp>
      <p:sp>
        <p:nvSpPr>
          <p:cNvPr id="3" name="Rectangle 3"/>
          <p:cNvSpPr txBox="1">
            <a:spLocks noChangeArrowheads="1"/>
          </p:cNvSpPr>
          <p:nvPr/>
        </p:nvSpPr>
        <p:spPr bwMode="auto">
          <a:xfrm>
            <a:off x="871537" y="1751805"/>
            <a:ext cx="7812087" cy="3273041"/>
          </a:xfrm>
          <a:prstGeom prst="rect">
            <a:avLst/>
          </a:prstGeom>
          <a:noFill/>
          <a:ln w="9525">
            <a:noFill/>
            <a:miter lim="800000"/>
            <a:headEnd/>
            <a:tailEnd/>
          </a:ln>
        </p:spPr>
        <p:txBody>
          <a:bodyPr/>
          <a:lstStyle/>
          <a:p>
            <a:pPr marL="457200" indent="-457200">
              <a:lnSpc>
                <a:spcPct val="80000"/>
              </a:lnSpc>
              <a:spcBef>
                <a:spcPct val="20000"/>
              </a:spcBef>
              <a:buClr>
                <a:schemeClr val="tx2"/>
              </a:buClr>
              <a:buFont typeface="Wingdings" panose="05000000000000000000" pitchFamily="2" charset="2"/>
              <a:buChar char="Ø"/>
            </a:pPr>
            <a:r>
              <a:rPr lang="en-US" sz="3200" dirty="0" smtClean="0">
                <a:latin typeface="+mn-lt"/>
              </a:rPr>
              <a:t>The UC ANR Director is responsible for programmatic and administrative oversight of UCCE programs</a:t>
            </a:r>
            <a:br>
              <a:rPr lang="en-US" sz="3200" dirty="0" smtClean="0">
                <a:latin typeface="+mn-lt"/>
              </a:rPr>
            </a:br>
            <a:endParaRPr lang="en-US" sz="3200" dirty="0" smtClean="0">
              <a:latin typeface="+mn-lt"/>
            </a:endParaRPr>
          </a:p>
          <a:p>
            <a:pPr marL="457200" indent="-457200">
              <a:lnSpc>
                <a:spcPct val="80000"/>
              </a:lnSpc>
              <a:spcBef>
                <a:spcPct val="20000"/>
              </a:spcBef>
              <a:buClr>
                <a:schemeClr val="tx2"/>
              </a:buClr>
              <a:buFont typeface="Wingdings" panose="05000000000000000000" pitchFamily="2" charset="2"/>
              <a:buChar char="Ø"/>
            </a:pPr>
            <a:r>
              <a:rPr lang="en-US" sz="3200" dirty="0" smtClean="0">
                <a:latin typeface="+mn-lt"/>
              </a:rPr>
              <a:t>The UC Director is responsible for UC Personnel at the local level</a:t>
            </a:r>
            <a:r>
              <a:rPr lang="en-US" sz="2800" dirty="0" smtClean="0">
                <a:latin typeface="+mj-lt"/>
              </a:rPr>
              <a:t/>
            </a:r>
            <a:br>
              <a:rPr lang="en-US" sz="2800" dirty="0" smtClean="0">
                <a:latin typeface="+mj-lt"/>
              </a:rPr>
            </a:br>
            <a:endParaRPr lang="en-US" sz="2800" dirty="0">
              <a:latin typeface="+mj-lt"/>
            </a:endParaRPr>
          </a:p>
        </p:txBody>
      </p:sp>
    </p:spTree>
    <p:extLst>
      <p:ext uri="{BB962C8B-B14F-4D97-AF65-F5344CB8AC3E}">
        <p14:creationId xmlns:p14="http://schemas.microsoft.com/office/powerpoint/2010/main" val="1317679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31" y="335510"/>
            <a:ext cx="7627938"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ANR Academic PD with </a:t>
            </a:r>
          </a:p>
          <a:p>
            <a:pPr algn="ctr">
              <a:defRPr/>
            </a:pPr>
            <a:r>
              <a:rPr lang="en-US" sz="3600" b="1" kern="0" dirty="0" smtClean="0">
                <a:solidFill>
                  <a:schemeClr val="tx2"/>
                </a:solidFill>
                <a:latin typeface="+mj-lt"/>
                <a:ea typeface="Verdana" pitchFamily="34" charset="0"/>
                <a:cs typeface="Verdana" pitchFamily="34" charset="0"/>
              </a:rPr>
              <a:t>Leadership Template</a:t>
            </a:r>
            <a:endParaRPr lang="en-US" b="1" dirty="0">
              <a:solidFill>
                <a:schemeClr val="tx2"/>
              </a:solidFill>
              <a:latin typeface="+mj-lt"/>
              <a:ea typeface="Verdana" pitchFamily="34" charset="0"/>
              <a:cs typeface="Verdana" pitchFamily="34" charset="0"/>
            </a:endParaRPr>
          </a:p>
        </p:txBody>
      </p:sp>
      <p:sp>
        <p:nvSpPr>
          <p:cNvPr id="3" name="Rectangle 2"/>
          <p:cNvSpPr/>
          <p:nvPr/>
        </p:nvSpPr>
        <p:spPr>
          <a:xfrm>
            <a:off x="349658" y="1535839"/>
            <a:ext cx="8596312" cy="4813625"/>
          </a:xfrm>
          <a:prstGeom prst="rect">
            <a:avLst/>
          </a:prstGeom>
        </p:spPr>
        <p:txBody>
          <a:bodyPr wrap="square">
            <a:spAutoFit/>
          </a:bodyPr>
          <a:lstStyle/>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a:solidFill>
                  <a:srgbClr val="000000"/>
                </a:solidFill>
                <a:ea typeface="ＭＳ Ｐゴシック" charset="-128"/>
                <a:cs typeface="ＭＳ Ｐゴシック" charset="-128"/>
              </a:rPr>
              <a:t>Position Description, Name, Title, Effective Date</a:t>
            </a:r>
          </a:p>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Purpose and Clientele</a:t>
            </a:r>
          </a:p>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Academic Program Major Responsibilities</a:t>
            </a:r>
          </a:p>
          <a:p>
            <a:pPr marL="1257300" lvl="2" indent="-342900" defTabSz="914400">
              <a:lnSpc>
                <a:spcPct val="90000"/>
              </a:lnSpc>
              <a:spcBef>
                <a:spcPct val="20000"/>
              </a:spcBef>
              <a:buClr>
                <a:schemeClr val="tx2"/>
              </a:buClr>
              <a:buSzPct val="95000"/>
              <a:buFont typeface="Wingdings" panose="05000000000000000000" pitchFamily="2" charset="2"/>
              <a:buChar char="§"/>
              <a:defRPr/>
            </a:pPr>
            <a:r>
              <a:rPr lang="en-US" sz="2000" kern="0" dirty="0" smtClean="0">
                <a:solidFill>
                  <a:srgbClr val="000000"/>
                </a:solidFill>
                <a:latin typeface="+mn-lt"/>
                <a:ea typeface="ＭＳ Ｐゴシック" charset="-128"/>
                <a:cs typeface="ＭＳ Ｐゴシック" charset="-128"/>
              </a:rPr>
              <a:t>Programmatic</a:t>
            </a:r>
          </a:p>
          <a:p>
            <a:pPr marL="1257300" lvl="2" indent="-342900" defTabSz="914400">
              <a:lnSpc>
                <a:spcPct val="90000"/>
              </a:lnSpc>
              <a:spcBef>
                <a:spcPct val="20000"/>
              </a:spcBef>
              <a:buClr>
                <a:schemeClr val="tx2"/>
              </a:buClr>
              <a:buSzPct val="95000"/>
              <a:buFont typeface="Wingdings" panose="05000000000000000000" pitchFamily="2" charset="2"/>
              <a:buChar char="§"/>
              <a:defRPr/>
            </a:pPr>
            <a:r>
              <a:rPr lang="en-US" sz="2000" kern="0" dirty="0" smtClean="0">
                <a:solidFill>
                  <a:srgbClr val="000000"/>
                </a:solidFill>
                <a:latin typeface="+mn-lt"/>
                <a:ea typeface="ＭＳ Ｐゴシック" charset="-128"/>
                <a:cs typeface="ＭＳ Ｐゴシック" charset="-128"/>
              </a:rPr>
              <a:t>Administrative</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Affirmative Action</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Relationships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Qualifications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Any Licenses(s)/Certificates Required</a:t>
            </a:r>
            <a:endParaRPr lang="en-US" sz="2800" kern="0" dirty="0">
              <a:solidFill>
                <a:srgbClr val="000000"/>
              </a:solidFill>
              <a:latin typeface="+mn-lt"/>
              <a:ea typeface="ＭＳ Ｐゴシック" charset="-128"/>
              <a:cs typeface="ＭＳ Ｐゴシック" charset="-128"/>
            </a:endParaRPr>
          </a:p>
          <a:p>
            <a:pPr marL="742950" lvl="1" indent="-285750" defTabSz="914400">
              <a:lnSpc>
                <a:spcPct val="90000"/>
              </a:lnSpc>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lnSpc>
                <a:spcPct val="90000"/>
              </a:lnSpc>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230913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31" y="335510"/>
            <a:ext cx="7627938"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Major Responsibilities for Administrators</a:t>
            </a:r>
            <a:endParaRPr lang="en-US" b="1" dirty="0">
              <a:solidFill>
                <a:schemeClr val="tx2"/>
              </a:solidFill>
              <a:latin typeface="+mj-lt"/>
              <a:ea typeface="Verdana" pitchFamily="34" charset="0"/>
              <a:cs typeface="Verdana" pitchFamily="34" charset="0"/>
            </a:endParaRPr>
          </a:p>
        </p:txBody>
      </p:sp>
      <p:sp>
        <p:nvSpPr>
          <p:cNvPr id="3" name="Rectangle 2"/>
          <p:cNvSpPr/>
          <p:nvPr/>
        </p:nvSpPr>
        <p:spPr>
          <a:xfrm>
            <a:off x="233544" y="1797018"/>
            <a:ext cx="8596312" cy="4136517"/>
          </a:xfrm>
          <a:prstGeom prst="rect">
            <a:avLst/>
          </a:prstGeom>
        </p:spPr>
        <p:txBody>
          <a:bodyPr wrap="square">
            <a:spAutoFit/>
          </a:bodyPr>
          <a:lstStyle/>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Leadership</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Local Delivery of Statewide Programs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Administrative Policy(s) and Procedures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Budget</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Communication</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Supervision</a:t>
            </a:r>
          </a:p>
          <a:p>
            <a:pPr lvl="2" indent="-457200" defTabSz="914400">
              <a:lnSpc>
                <a:spcPct val="90000"/>
              </a:lnSpc>
              <a:spcBef>
                <a:spcPct val="20000"/>
              </a:spcBef>
              <a:buClr>
                <a:schemeClr val="tx2"/>
              </a:buClr>
              <a:buSzPct val="95000"/>
              <a:buFont typeface="Wingdings" panose="05000000000000000000" pitchFamily="2" charset="2"/>
              <a:buChar char="Ø"/>
              <a:defRPr/>
            </a:pPr>
            <a:endParaRPr lang="en-US" sz="2800" kern="0" dirty="0">
              <a:solidFill>
                <a:srgbClr val="000000"/>
              </a:solidFill>
              <a:latin typeface="+mn-lt"/>
              <a:ea typeface="ＭＳ Ｐゴシック" charset="-128"/>
              <a:cs typeface="ＭＳ Ｐゴシック" charset="-128"/>
            </a:endParaRPr>
          </a:p>
          <a:p>
            <a:pPr marL="742950" lvl="1" indent="-285750" defTabSz="914400">
              <a:lnSpc>
                <a:spcPct val="90000"/>
              </a:lnSpc>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lnSpc>
                <a:spcPct val="90000"/>
              </a:lnSpc>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395336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64" y="1185552"/>
            <a:ext cx="8276047" cy="1692771"/>
          </a:xfrm>
          <a:prstGeom prst="rect">
            <a:avLst/>
          </a:prstGeom>
          <a:noFill/>
        </p:spPr>
        <p:txBody>
          <a:bodyPr wrap="square" rtlCol="0">
            <a:spAutoFit/>
          </a:bodyPr>
          <a:lstStyle/>
          <a:p>
            <a:pPr lvl="1" defTabSz="914400">
              <a:spcBef>
                <a:spcPct val="20000"/>
              </a:spcBef>
              <a:buClr>
                <a:schemeClr val="tx2"/>
              </a:buClr>
              <a:buSzPct val="90000"/>
              <a:defRPr/>
            </a:pPr>
            <a:r>
              <a:rPr lang="en-US" sz="2600" kern="0" dirty="0" smtClean="0">
                <a:solidFill>
                  <a:srgbClr val="000000"/>
                </a:solidFill>
                <a:latin typeface="+mn-lt"/>
              </a:rPr>
              <a:t>Working relationships between County Directors, Supervisors and Statewide Program Directors in evaluating academics</a:t>
            </a:r>
          </a:p>
          <a:p>
            <a:pPr eaLnBrk="0" hangingPunct="0"/>
            <a:endParaRPr lang="en-US" sz="2600" kern="0" dirty="0" smtClean="0">
              <a:solidFill>
                <a:srgbClr val="000000"/>
              </a:solidFill>
              <a:latin typeface="+mn-lt"/>
            </a:endParaRPr>
          </a:p>
        </p:txBody>
      </p:sp>
      <p:sp>
        <p:nvSpPr>
          <p:cNvPr id="3" name="Rectangle 2"/>
          <p:cNvSpPr/>
          <p:nvPr/>
        </p:nvSpPr>
        <p:spPr>
          <a:xfrm>
            <a:off x="388982" y="622241"/>
            <a:ext cx="8360229" cy="523220"/>
          </a:xfrm>
          <a:prstGeom prst="rect">
            <a:avLst/>
          </a:prstGeom>
        </p:spPr>
        <p:txBody>
          <a:bodyPr wrap="square">
            <a:spAutoFit/>
          </a:bodyPr>
          <a:lstStyle/>
          <a:p>
            <a:pPr marL="457200" indent="-457200" algn="ctr" defTabSz="914400">
              <a:spcBef>
                <a:spcPct val="20000"/>
              </a:spcBef>
              <a:buClr>
                <a:schemeClr val="tx2"/>
              </a:buClr>
              <a:buSzPct val="90000"/>
              <a:defRPr/>
            </a:pPr>
            <a:r>
              <a:rPr lang="en-US" sz="2800" b="1" dirty="0" smtClean="0">
                <a:solidFill>
                  <a:schemeClr val="tx2"/>
                </a:solidFill>
              </a:rPr>
              <a:t>AE/PR Process Timeline Review</a:t>
            </a:r>
            <a:endParaRPr lang="en-US" sz="2800" dirty="0">
              <a:solidFill>
                <a:schemeClr val="tx2"/>
              </a:solidFill>
            </a:endParaRPr>
          </a:p>
        </p:txBody>
      </p:sp>
      <p:graphicFrame>
        <p:nvGraphicFramePr>
          <p:cNvPr id="5" name="Group 110"/>
          <p:cNvGraphicFramePr>
            <a:graphicFrameLocks/>
          </p:cNvGraphicFramePr>
          <p:nvPr>
            <p:extLst>
              <p:ext uri="{D42A27DB-BD31-4B8C-83A1-F6EECF244321}">
                <p14:modId xmlns:p14="http://schemas.microsoft.com/office/powerpoint/2010/main" val="2371216688"/>
              </p:ext>
            </p:extLst>
          </p:nvPr>
        </p:nvGraphicFramePr>
        <p:xfrm>
          <a:off x="307033" y="2637691"/>
          <a:ext cx="8524126" cy="2534992"/>
        </p:xfrm>
        <a:graphic>
          <a:graphicData uri="http://schemas.openxmlformats.org/drawingml/2006/table">
            <a:tbl>
              <a:tblPr>
                <a:tableStyleId>{22838BEF-8BB2-4498-84A7-C5851F593DF1}</a:tableStyleId>
              </a:tblPr>
              <a:tblGrid>
                <a:gridCol w="3752342">
                  <a:extLst>
                    <a:ext uri="{9D8B030D-6E8A-4147-A177-3AD203B41FA5}">
                      <a16:colId xmlns:a16="http://schemas.microsoft.com/office/drawing/2014/main" val="20000"/>
                    </a:ext>
                  </a:extLst>
                </a:gridCol>
                <a:gridCol w="1316900">
                  <a:extLst>
                    <a:ext uri="{9D8B030D-6E8A-4147-A177-3AD203B41FA5}">
                      <a16:colId xmlns:a16="http://schemas.microsoft.com/office/drawing/2014/main" val="20001"/>
                    </a:ext>
                  </a:extLst>
                </a:gridCol>
                <a:gridCol w="3454884">
                  <a:extLst>
                    <a:ext uri="{9D8B030D-6E8A-4147-A177-3AD203B41FA5}">
                      <a16:colId xmlns:a16="http://schemas.microsoft.com/office/drawing/2014/main" val="20002"/>
                    </a:ext>
                  </a:extLst>
                </a:gridCol>
              </a:tblGrid>
              <a:tr h="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200" u="none" strike="noStrike" cap="none" normalizeH="0" baseline="0" dirty="0" smtClean="0">
                          <a:ln>
                            <a:noFill/>
                          </a:ln>
                          <a:effectLst/>
                        </a:rPr>
                        <a:t>Topic</a:t>
                      </a:r>
                      <a:endParaRPr kumimoji="0" lang="en-US" sz="12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200" u="none" strike="noStrike" cap="none" normalizeH="0" baseline="0" dirty="0" smtClean="0">
                          <a:ln>
                            <a:noFill/>
                          </a:ln>
                          <a:effectLst/>
                        </a:rPr>
                        <a:t>Date Due</a:t>
                      </a:r>
                      <a:endParaRPr kumimoji="0" lang="en-US" sz="12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200" u="none" strike="noStrike" cap="none" normalizeH="0" baseline="0" dirty="0" smtClean="0">
                          <a:ln>
                            <a:noFill/>
                          </a:ln>
                          <a:effectLst/>
                        </a:rPr>
                        <a:t>Action</a:t>
                      </a:r>
                      <a:endParaRPr kumimoji="0" lang="en-US" sz="12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bg2">
                        <a:lumMod val="90000"/>
                      </a:schemeClr>
                    </a:solidFill>
                  </a:tcPr>
                </a:tc>
                <a:extLst>
                  <a:ext uri="{0D108BD9-81ED-4DB2-BD59-A6C34878D82A}">
                    <a16:rowId xmlns:a16="http://schemas.microsoft.com/office/drawing/2014/main" val="10000"/>
                  </a:ext>
                </a:extLst>
              </a:tr>
              <a:tr h="565836">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Deadline for Academics to submit names so supervisor may request Confidential Letters of Evaluation</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1/17/2017</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Directors/Supervisors send out requests for letters of evaluation for Academics</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1"/>
                  </a:ext>
                </a:extLst>
              </a:tr>
              <a:tr h="365085">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AE/PR Dossiers Due (this includes Section C of the AE – Goals)</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2/1/2017</a:t>
                      </a:r>
                      <a:endParaRPr kumimoji="0" lang="en-US" sz="14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Academic upload by 11:59 PM</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2"/>
                  </a:ext>
                </a:extLst>
              </a:tr>
              <a:tr h="365085">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Confidential Letters due into the system</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3/10/2017</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Deadline for submission</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3"/>
                  </a:ext>
                </a:extLst>
              </a:tr>
              <a:tr h="645925">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Review by supervisor for all actions – Upload into online system</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3/20/2017</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Director/Supervisor meets with academic first</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2681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28048" y="182430"/>
            <a:ext cx="7356143" cy="943214"/>
          </a:xfrm>
        </p:spPr>
        <p:txBody>
          <a:bodyPr/>
          <a:lstStyle/>
          <a:p>
            <a:pPr fontAlgn="auto">
              <a:spcAft>
                <a:spcPts val="0"/>
              </a:spcAft>
              <a:defRPr/>
            </a:pPr>
            <a:r>
              <a:rPr lang="en-US" sz="3600" b="1" dirty="0" smtClean="0">
                <a:solidFill>
                  <a:schemeClr val="tx2"/>
                </a:solidFill>
                <a:cs typeface="ＭＳ Ｐゴシック"/>
              </a:rPr>
              <a:t>Reminders</a:t>
            </a:r>
            <a:endParaRPr lang="en-US" sz="3600" dirty="0">
              <a:solidFill>
                <a:schemeClr val="tx2"/>
              </a:solidFill>
              <a:ea typeface="ＭＳ Ｐゴシック"/>
              <a:cs typeface="ＭＳ Ｐゴシック"/>
            </a:endParaRPr>
          </a:p>
        </p:txBody>
      </p:sp>
      <p:sp>
        <p:nvSpPr>
          <p:cNvPr id="3" name="Content Placeholder 2"/>
          <p:cNvSpPr>
            <a:spLocks noGrp="1"/>
          </p:cNvSpPr>
          <p:nvPr>
            <p:ph idx="1"/>
          </p:nvPr>
        </p:nvSpPr>
        <p:spPr>
          <a:xfrm>
            <a:off x="928048" y="1129273"/>
            <a:ext cx="7748440" cy="4328069"/>
          </a:xfrm>
        </p:spPr>
        <p:txBody>
          <a:bodyPr/>
          <a:lstStyle/>
          <a:p>
            <a:pPr>
              <a:spcAft>
                <a:spcPts val="1800"/>
              </a:spcAft>
              <a:buSzPct val="100000"/>
              <a:defRPr/>
            </a:pPr>
            <a:r>
              <a:rPr lang="en-US" sz="2000" dirty="0" smtClean="0">
                <a:ea typeface="ＭＳ Ｐゴシック"/>
                <a:cs typeface="ＭＳ Ｐゴシック"/>
              </a:rPr>
              <a:t>Section </a:t>
            </a:r>
            <a:r>
              <a:rPr lang="en-US" sz="2000" dirty="0">
                <a:ea typeface="ＭＳ Ｐゴシック"/>
                <a:cs typeface="ＭＳ Ｐゴシック"/>
              </a:rPr>
              <a:t>C of the </a:t>
            </a:r>
            <a:r>
              <a:rPr lang="en-US" sz="2000" dirty="0" smtClean="0">
                <a:ea typeface="ＭＳ Ｐゴシック"/>
                <a:cs typeface="ＭＳ Ｐゴシック"/>
              </a:rPr>
              <a:t>AE (goals) </a:t>
            </a:r>
            <a:r>
              <a:rPr lang="en-US" sz="2000" dirty="0">
                <a:ea typeface="ＭＳ Ｐゴシック"/>
                <a:cs typeface="ＭＳ Ｐゴシック"/>
              </a:rPr>
              <a:t>is required for all promotions and </a:t>
            </a:r>
            <a:r>
              <a:rPr lang="en-US" sz="2000" dirty="0" smtClean="0">
                <a:ea typeface="ＭＳ Ｐゴシック"/>
                <a:cs typeface="ＭＳ Ｐゴシック"/>
              </a:rPr>
              <a:t>merits, abbreviated AE (program summary and goals), and for new academics who start their career after the review end date of September 30th.</a:t>
            </a:r>
            <a:endParaRPr lang="en-US" sz="2000" dirty="0">
              <a:ea typeface="ＭＳ Ｐゴシック"/>
              <a:cs typeface="ＭＳ Ｐゴシック"/>
            </a:endParaRPr>
          </a:p>
          <a:p>
            <a:pPr marL="342900" lvl="1" indent="-342900">
              <a:spcAft>
                <a:spcPts val="1800"/>
              </a:spcAft>
              <a:buSzPct val="100000"/>
              <a:buFont typeface="Arial" panose="020B0604020202020204" pitchFamily="34" charset="0"/>
              <a:buChar char="•"/>
              <a:defRPr/>
            </a:pPr>
            <a:r>
              <a:rPr lang="en-US" sz="2000" dirty="0" smtClean="0"/>
              <a:t>During </a:t>
            </a:r>
            <a:r>
              <a:rPr lang="en-US" sz="2000" dirty="0"/>
              <a:t>an academic’s first term (advisor, specialist, coordinator or administrator), a minimum of 13 months (one full year plus one month toward the next review cycle) must be </a:t>
            </a:r>
            <a:r>
              <a:rPr lang="en-US" sz="2000" dirty="0" smtClean="0"/>
              <a:t>completed (for those academics in three year terms, a minimum 24 months must be completed) </a:t>
            </a:r>
            <a:r>
              <a:rPr lang="en-US" sz="2000" u="sng" dirty="0" smtClean="0"/>
              <a:t>along with supervisors approval </a:t>
            </a:r>
            <a:r>
              <a:rPr lang="en-US" sz="2000" dirty="0" smtClean="0"/>
              <a:t>before an academic is permitted the opportunity to seek advancement or go forward with an action.  This occurs only in the first review cycle.</a:t>
            </a:r>
          </a:p>
          <a:p>
            <a:pPr marL="0" indent="0">
              <a:buFont typeface="Arial" charset="0"/>
              <a:buNone/>
              <a:defRPr/>
            </a:pPr>
            <a:endParaRPr lang="en-US" dirty="0"/>
          </a:p>
        </p:txBody>
      </p:sp>
    </p:spTree>
    <p:extLst>
      <p:ext uri="{BB962C8B-B14F-4D97-AF65-F5344CB8AC3E}">
        <p14:creationId xmlns:p14="http://schemas.microsoft.com/office/powerpoint/2010/main" val="98838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Pj04025040000[1]"/>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7064058" y="1959065"/>
            <a:ext cx="15970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6"/>
          <p:cNvSpPr>
            <a:spLocks noGrp="1"/>
          </p:cNvSpPr>
          <p:nvPr>
            <p:ph type="title" idx="4294967295"/>
          </p:nvPr>
        </p:nvSpPr>
        <p:spPr>
          <a:xfrm>
            <a:off x="365760" y="103188"/>
            <a:ext cx="8377646" cy="723900"/>
          </a:xfrm>
        </p:spPr>
        <p:txBody>
          <a:bodyPr/>
          <a:lstStyle/>
          <a:p>
            <a:pPr eaLnBrk="1" hangingPunct="1"/>
            <a:r>
              <a:rPr lang="en-US" b="1" dirty="0" smtClean="0">
                <a:solidFill>
                  <a:srgbClr val="184589"/>
                </a:solidFill>
                <a:ea typeface="ＭＳ Ｐゴシック" pitchFamily="34" charset="-128"/>
              </a:rPr>
              <a:t>S.M.A.R.T.</a:t>
            </a:r>
          </a:p>
        </p:txBody>
      </p:sp>
      <p:sp>
        <p:nvSpPr>
          <p:cNvPr id="16388" name="Content Placeholder 7"/>
          <p:cNvSpPr>
            <a:spLocks noGrp="1"/>
          </p:cNvSpPr>
          <p:nvPr>
            <p:ph idx="4294967295"/>
          </p:nvPr>
        </p:nvSpPr>
        <p:spPr>
          <a:xfrm>
            <a:off x="365760" y="1089888"/>
            <a:ext cx="6637338" cy="4483598"/>
          </a:xfrm>
          <a:prstGeom prst="rect">
            <a:avLst/>
          </a:prstGeom>
        </p:spPr>
        <p:txBody>
          <a:bodyPr/>
          <a:lstStyle/>
          <a:p>
            <a:pPr eaLnBrk="1" hangingPunct="1">
              <a:lnSpc>
                <a:spcPct val="80000"/>
              </a:lnSpc>
              <a:buFontTx/>
              <a:buNone/>
            </a:pPr>
            <a:r>
              <a:rPr lang="en-US" sz="2800" b="1" dirty="0" smtClean="0">
                <a:solidFill>
                  <a:srgbClr val="3366FF"/>
                </a:solidFill>
                <a:ea typeface="ＭＳ Ｐゴシック" pitchFamily="34" charset="-128"/>
              </a:rPr>
              <a:t>S</a:t>
            </a:r>
            <a:r>
              <a:rPr lang="en-US" sz="2800" dirty="0" smtClean="0">
                <a:ea typeface="ＭＳ Ｐゴシック" pitchFamily="34" charset="-128"/>
              </a:rPr>
              <a:t>pecific: Targeted and understandable </a:t>
            </a:r>
          </a:p>
          <a:p>
            <a:pPr eaLnBrk="1" hangingPunct="1">
              <a:lnSpc>
                <a:spcPct val="80000"/>
              </a:lnSpc>
              <a:buFontTx/>
              <a:buNone/>
            </a:pPr>
            <a:endParaRPr lang="en-US" sz="2800" dirty="0" smtClean="0">
              <a:ea typeface="ＭＳ Ｐゴシック" pitchFamily="34" charset="-128"/>
            </a:endParaRPr>
          </a:p>
          <a:p>
            <a:pPr eaLnBrk="1" hangingPunct="1">
              <a:lnSpc>
                <a:spcPct val="80000"/>
              </a:lnSpc>
              <a:buFontTx/>
              <a:buNone/>
            </a:pPr>
            <a:r>
              <a:rPr lang="en-US" sz="2800" b="1" dirty="0">
                <a:solidFill>
                  <a:srgbClr val="3366FF"/>
                </a:solidFill>
                <a:ea typeface="ＭＳ Ｐゴシック" pitchFamily="34" charset="-128"/>
              </a:rPr>
              <a:t>M</a:t>
            </a:r>
            <a:r>
              <a:rPr lang="en-US" sz="2800" dirty="0" smtClean="0">
                <a:ea typeface="ＭＳ Ｐゴシック" pitchFamily="34" charset="-128"/>
              </a:rPr>
              <a:t>easurable: Quantifiable indicators</a:t>
            </a:r>
          </a:p>
          <a:p>
            <a:pPr eaLnBrk="1" hangingPunct="1">
              <a:lnSpc>
                <a:spcPct val="80000"/>
              </a:lnSpc>
              <a:buFontTx/>
              <a:buNone/>
            </a:pPr>
            <a:endParaRPr lang="en-US" sz="2800" dirty="0" smtClean="0">
              <a:ea typeface="ＭＳ Ｐゴシック" pitchFamily="34" charset="-128"/>
            </a:endParaRPr>
          </a:p>
          <a:p>
            <a:pPr eaLnBrk="1" hangingPunct="1">
              <a:lnSpc>
                <a:spcPct val="80000"/>
              </a:lnSpc>
              <a:buFontTx/>
              <a:buNone/>
            </a:pPr>
            <a:r>
              <a:rPr lang="en-US" sz="2800" b="1" dirty="0">
                <a:solidFill>
                  <a:srgbClr val="3366FF"/>
                </a:solidFill>
                <a:ea typeface="ＭＳ Ｐゴシック" pitchFamily="34" charset="-128"/>
              </a:rPr>
              <a:t>A</a:t>
            </a:r>
            <a:r>
              <a:rPr lang="en-US" sz="2800" dirty="0" smtClean="0">
                <a:ea typeface="ＭＳ Ｐゴシック" pitchFamily="34" charset="-128"/>
              </a:rPr>
              <a:t>chievable: Given current skills and </a:t>
            </a:r>
          </a:p>
          <a:p>
            <a:pPr eaLnBrk="1" hangingPunct="1">
              <a:lnSpc>
                <a:spcPct val="80000"/>
              </a:lnSpc>
              <a:buFontTx/>
              <a:buNone/>
            </a:pPr>
            <a:r>
              <a:rPr lang="en-US" sz="2800" dirty="0" smtClean="0">
                <a:ea typeface="ＭＳ Ｐゴシック" pitchFamily="34" charset="-128"/>
              </a:rPr>
              <a:t>resources </a:t>
            </a:r>
            <a:br>
              <a:rPr lang="en-US" sz="2800" dirty="0" smtClean="0">
                <a:ea typeface="ＭＳ Ｐゴシック" pitchFamily="34" charset="-128"/>
              </a:rPr>
            </a:br>
            <a:endParaRPr lang="en-US" sz="2800" dirty="0" smtClean="0">
              <a:ea typeface="ＭＳ Ｐゴシック" pitchFamily="34" charset="-128"/>
            </a:endParaRPr>
          </a:p>
          <a:p>
            <a:pPr marL="0" indent="0" eaLnBrk="1" hangingPunct="1">
              <a:lnSpc>
                <a:spcPct val="80000"/>
              </a:lnSpc>
              <a:buFontTx/>
              <a:buNone/>
            </a:pPr>
            <a:r>
              <a:rPr lang="en-US" sz="2800" b="1" dirty="0">
                <a:solidFill>
                  <a:srgbClr val="3366FF"/>
                </a:solidFill>
                <a:ea typeface="ＭＳ Ｐゴシック" pitchFamily="34" charset="-128"/>
              </a:rPr>
              <a:t>R</a:t>
            </a:r>
            <a:r>
              <a:rPr lang="en-US" sz="2800" dirty="0" smtClean="0">
                <a:ea typeface="ＭＳ Ｐゴシック" pitchFamily="34" charset="-128"/>
              </a:rPr>
              <a:t>esonant and Relevant: Important to you and ANR</a:t>
            </a:r>
          </a:p>
          <a:p>
            <a:pPr marL="0" indent="0" eaLnBrk="1" hangingPunct="1">
              <a:lnSpc>
                <a:spcPct val="80000"/>
              </a:lnSpc>
              <a:buFontTx/>
              <a:buNone/>
            </a:pPr>
            <a:endParaRPr lang="en-US" sz="2800" dirty="0" smtClean="0">
              <a:ea typeface="ＭＳ Ｐゴシック" pitchFamily="34" charset="-128"/>
            </a:endParaRPr>
          </a:p>
          <a:p>
            <a:pPr eaLnBrk="1" hangingPunct="1">
              <a:lnSpc>
                <a:spcPct val="80000"/>
              </a:lnSpc>
              <a:buFontTx/>
              <a:buNone/>
            </a:pPr>
            <a:r>
              <a:rPr lang="en-US" sz="2800" b="1" dirty="0">
                <a:solidFill>
                  <a:srgbClr val="3366FF"/>
                </a:solidFill>
                <a:ea typeface="ＭＳ Ｐゴシック" pitchFamily="34" charset="-128"/>
              </a:rPr>
              <a:t>T</a:t>
            </a:r>
            <a:r>
              <a:rPr lang="en-US" sz="2800" dirty="0" smtClean="0">
                <a:ea typeface="ＭＳ Ｐゴシック" pitchFamily="34" charset="-128"/>
              </a:rPr>
              <a:t>ime-bound: Clear </a:t>
            </a:r>
            <a:r>
              <a:rPr lang="ja-JP" altLang="en-US" sz="2800" dirty="0" smtClean="0">
                <a:ea typeface="ＭＳ Ｐゴシック" pitchFamily="34" charset="-128"/>
              </a:rPr>
              <a:t>“</a:t>
            </a:r>
            <a:r>
              <a:rPr lang="en-US" altLang="ja-JP" sz="2800" dirty="0" smtClean="0">
                <a:ea typeface="ＭＳ Ｐゴシック" pitchFamily="34" charset="-128"/>
              </a:rPr>
              <a:t>due</a:t>
            </a:r>
            <a:r>
              <a:rPr lang="ja-JP" altLang="en-US" sz="2800" dirty="0" smtClean="0">
                <a:ea typeface="ＭＳ Ｐゴシック" pitchFamily="34" charset="-128"/>
              </a:rPr>
              <a:t>”</a:t>
            </a:r>
            <a:r>
              <a:rPr lang="en-US" altLang="ja-JP" sz="2800" dirty="0" smtClean="0">
                <a:ea typeface="ＭＳ Ｐゴシック" pitchFamily="34" charset="-128"/>
              </a:rPr>
              <a:t> target </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08691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90" name="Group 126"/>
          <p:cNvGraphicFramePr>
            <a:graphicFrameLocks noGrp="1"/>
          </p:cNvGraphicFramePr>
          <p:nvPr>
            <p:extLst>
              <p:ext uri="{D42A27DB-BD31-4B8C-83A1-F6EECF244321}">
                <p14:modId xmlns:p14="http://schemas.microsoft.com/office/powerpoint/2010/main" val="4136494716"/>
              </p:ext>
            </p:extLst>
          </p:nvPr>
        </p:nvGraphicFramePr>
        <p:xfrm>
          <a:off x="1097280" y="1135584"/>
          <a:ext cx="7100394" cy="4357444"/>
        </p:xfrm>
        <a:graphic>
          <a:graphicData uri="http://schemas.openxmlformats.org/drawingml/2006/table">
            <a:tbl>
              <a:tblPr/>
              <a:tblGrid>
                <a:gridCol w="1675156">
                  <a:extLst>
                    <a:ext uri="{9D8B030D-6E8A-4147-A177-3AD203B41FA5}">
                      <a16:colId xmlns:a16="http://schemas.microsoft.com/office/drawing/2014/main" val="20000"/>
                    </a:ext>
                  </a:extLst>
                </a:gridCol>
                <a:gridCol w="1726948">
                  <a:extLst>
                    <a:ext uri="{9D8B030D-6E8A-4147-A177-3AD203B41FA5}">
                      <a16:colId xmlns:a16="http://schemas.microsoft.com/office/drawing/2014/main" val="20001"/>
                    </a:ext>
                  </a:extLst>
                </a:gridCol>
                <a:gridCol w="3698290">
                  <a:extLst>
                    <a:ext uri="{9D8B030D-6E8A-4147-A177-3AD203B41FA5}">
                      <a16:colId xmlns:a16="http://schemas.microsoft.com/office/drawing/2014/main" val="20002"/>
                    </a:ext>
                  </a:extLst>
                </a:gridCol>
              </a:tblGrid>
              <a:tr h="518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34" charset="-128"/>
                          <a:cs typeface="Times New Roman" pitchFamily="18" charset="0"/>
                        </a:rPr>
                        <a:t>Should be…</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34" charset="-128"/>
                          <a:cs typeface="Times New Roman" pitchFamily="18" charset="0"/>
                        </a:rPr>
                        <a:t>Because they…</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34" charset="-128"/>
                          <a:cs typeface="Times New Roman" pitchFamily="18" charset="0"/>
                        </a:rPr>
                        <a:t>Assess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899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Specific</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Describe a particular desired accomplishment</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Is the goal specific? Does it state specific actions and results to be accomplished? </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Measurable</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Produce quantifiable benefits</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Can performance be measured in terms of quality, quantity, cost, etc.? </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5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Achievable and realistic</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Are possible to accomplish</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Can the objective be achieved given other priorities and existing resources?</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Relevant</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Serve a higher purpose </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Is it aligned with other objectives?</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6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Time-Bounded</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Have a time target for completion</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Have you specified a completion date?</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584" name="Rectangle 119"/>
          <p:cNvSpPr>
            <a:spLocks noChangeArrowheads="1"/>
          </p:cNvSpPr>
          <p:nvPr/>
        </p:nvSpPr>
        <p:spPr bwMode="auto">
          <a:xfrm>
            <a:off x="0" y="472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3585" name="Title 35"/>
          <p:cNvSpPr>
            <a:spLocks noGrp="1"/>
          </p:cNvSpPr>
          <p:nvPr>
            <p:ph type="title" idx="4294967295"/>
          </p:nvPr>
        </p:nvSpPr>
        <p:spPr>
          <a:xfrm>
            <a:off x="539931" y="278674"/>
            <a:ext cx="8064137" cy="622300"/>
          </a:xfrm>
        </p:spPr>
        <p:txBody>
          <a:bodyPr/>
          <a:lstStyle/>
          <a:p>
            <a:pPr eaLnBrk="1" hangingPunct="1"/>
            <a:r>
              <a:rPr lang="en-US" sz="4000" b="1" dirty="0" smtClean="0">
                <a:solidFill>
                  <a:srgbClr val="184589"/>
                </a:solidFill>
                <a:ea typeface="ＭＳ Ｐゴシック" pitchFamily="34" charset="-128"/>
              </a:rPr>
              <a:t>Check Your Goals</a:t>
            </a:r>
          </a:p>
        </p:txBody>
      </p:sp>
    </p:spTree>
    <p:extLst>
      <p:ext uri="{BB962C8B-B14F-4D97-AF65-F5344CB8AC3E}">
        <p14:creationId xmlns:p14="http://schemas.microsoft.com/office/powerpoint/2010/main" val="2858380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740229" y="666978"/>
            <a:ext cx="7193280" cy="723900"/>
          </a:xfrm>
        </p:spPr>
        <p:txBody>
          <a:bodyPr/>
          <a:lstStyle/>
          <a:p>
            <a:pPr eaLnBrk="1" hangingPunct="1"/>
            <a:r>
              <a:rPr lang="en-US" b="1" dirty="0" smtClean="0">
                <a:solidFill>
                  <a:srgbClr val="184589"/>
                </a:solidFill>
                <a:ea typeface="ＭＳ Ｐゴシック" pitchFamily="34" charset="-128"/>
              </a:rPr>
              <a:t>S.M.A.R.T Goals</a:t>
            </a:r>
          </a:p>
        </p:txBody>
      </p:sp>
      <p:sp>
        <p:nvSpPr>
          <p:cNvPr id="16388" name="Content Placeholder 7"/>
          <p:cNvSpPr>
            <a:spLocks noGrp="1"/>
          </p:cNvSpPr>
          <p:nvPr>
            <p:ph idx="4294967295"/>
          </p:nvPr>
        </p:nvSpPr>
        <p:spPr>
          <a:xfrm>
            <a:off x="1053737" y="1654630"/>
            <a:ext cx="7080069" cy="2316479"/>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marL="0" indent="0" defTabSz="914400" eaLnBrk="1" hangingPunct="1">
              <a:lnSpc>
                <a:spcPct val="80000"/>
              </a:lnSpc>
              <a:buClr>
                <a:srgbClr val="006666"/>
              </a:buClr>
              <a:buSzPct val="75000"/>
              <a:buNone/>
              <a:defRPr/>
            </a:pPr>
            <a:r>
              <a:rPr lang="en-US" altLang="ja-JP" sz="2800" kern="0" dirty="0" smtClean="0">
                <a:solidFill>
                  <a:srgbClr val="000000"/>
                </a:solidFill>
                <a:ea typeface="+mn-ea"/>
                <a:cs typeface="+mn-cs"/>
              </a:rPr>
              <a:t>Developing S.M.A.R.T goals </a:t>
            </a:r>
            <a:r>
              <a:rPr lang="en-US" altLang="ja-JP" sz="2800" kern="0" dirty="0">
                <a:solidFill>
                  <a:srgbClr val="000000"/>
                </a:solidFill>
                <a:ea typeface="+mn-ea"/>
                <a:cs typeface="+mn-cs"/>
              </a:rPr>
              <a:t>for each </a:t>
            </a:r>
            <a:r>
              <a:rPr lang="en-US" altLang="ja-JP" sz="2800" kern="0" dirty="0" smtClean="0">
                <a:solidFill>
                  <a:srgbClr val="000000"/>
                </a:solidFill>
                <a:ea typeface="+mn-ea"/>
                <a:cs typeface="+mn-cs"/>
              </a:rPr>
              <a:t>Academic Title, </a:t>
            </a:r>
            <a:r>
              <a:rPr lang="en-US" altLang="ja-JP" sz="2800" kern="0" dirty="0">
                <a:solidFill>
                  <a:srgbClr val="000000"/>
                </a:solidFill>
                <a:ea typeface="+mn-ea"/>
                <a:cs typeface="+mn-cs"/>
              </a:rPr>
              <a:t>Rank </a:t>
            </a:r>
            <a:r>
              <a:rPr lang="en-US" altLang="ja-JP" sz="2800" kern="0" dirty="0" smtClean="0">
                <a:solidFill>
                  <a:srgbClr val="000000"/>
                </a:solidFill>
                <a:ea typeface="+mn-ea"/>
                <a:cs typeface="+mn-cs"/>
              </a:rPr>
              <a:t>and Step as </a:t>
            </a:r>
            <a:r>
              <a:rPr lang="en-US" altLang="ja-JP" sz="2800" kern="0" dirty="0">
                <a:solidFill>
                  <a:srgbClr val="000000"/>
                </a:solidFill>
                <a:ea typeface="+mn-ea"/>
                <a:cs typeface="+mn-cs"/>
              </a:rPr>
              <a:t>appropriate to provide constructive, consistent, and appropriate feedback and </a:t>
            </a:r>
            <a:r>
              <a:rPr lang="en-US" altLang="ja-JP" sz="2800" kern="0" dirty="0" smtClean="0">
                <a:solidFill>
                  <a:srgbClr val="000000"/>
                </a:solidFill>
                <a:ea typeface="+mn-ea"/>
                <a:cs typeface="+mn-cs"/>
              </a:rPr>
              <a:t>support.</a:t>
            </a:r>
            <a:endParaRPr lang="en-US" altLang="ja-JP" sz="2800" kern="0" dirty="0">
              <a:solidFill>
                <a:srgbClr val="000000"/>
              </a:solidFill>
              <a:ea typeface="+mn-ea"/>
              <a:cs typeface="+mn-cs"/>
            </a:endParaRPr>
          </a:p>
          <a:p>
            <a:pPr marL="0" indent="0" eaLnBrk="1" hangingPunct="1">
              <a:buNone/>
            </a:pPr>
            <a:endParaRPr lang="en-US" dirty="0" smtClean="0">
              <a:ea typeface="ＭＳ Ｐゴシック" pitchFamily="34" charset="-128"/>
            </a:endParaRPr>
          </a:p>
        </p:txBody>
      </p:sp>
    </p:spTree>
    <p:extLst>
      <p:ext uri="{BB962C8B-B14F-4D97-AF65-F5344CB8AC3E}">
        <p14:creationId xmlns:p14="http://schemas.microsoft.com/office/powerpoint/2010/main" val="74203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4900" y="38100"/>
            <a:ext cx="6663892" cy="769441"/>
          </a:xfrm>
          <a:prstGeom prst="rect">
            <a:avLst/>
          </a:prstGeom>
          <a:noFill/>
        </p:spPr>
        <p:txBody>
          <a:bodyPr wrap="square" rtlCol="0">
            <a:spAutoFit/>
          </a:bodyPr>
          <a:lstStyle/>
          <a:p>
            <a:r>
              <a:rPr lang="en-US" sz="4400" b="1" dirty="0" smtClean="0"/>
              <a:t>Evaluation Matrix</a:t>
            </a:r>
            <a:endParaRPr lang="en-US" sz="4400" b="1" dirty="0"/>
          </a:p>
        </p:txBody>
      </p:sp>
      <p:graphicFrame>
        <p:nvGraphicFramePr>
          <p:cNvPr id="5" name="Table 4"/>
          <p:cNvGraphicFramePr>
            <a:graphicFrameLocks noGrp="1"/>
          </p:cNvGraphicFramePr>
          <p:nvPr>
            <p:extLst>
              <p:ext uri="{D42A27DB-BD31-4B8C-83A1-F6EECF244321}">
                <p14:modId xmlns:p14="http://schemas.microsoft.com/office/powerpoint/2010/main" val="3651051835"/>
              </p:ext>
            </p:extLst>
          </p:nvPr>
        </p:nvGraphicFramePr>
        <p:xfrm>
          <a:off x="0" y="959944"/>
          <a:ext cx="9144000" cy="4711263"/>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1473539342"/>
                    </a:ext>
                  </a:extLst>
                </a:gridCol>
                <a:gridCol w="1104900">
                  <a:extLst>
                    <a:ext uri="{9D8B030D-6E8A-4147-A177-3AD203B41FA5}">
                      <a16:colId xmlns:a16="http://schemas.microsoft.com/office/drawing/2014/main" val="5795196"/>
                    </a:ext>
                  </a:extLst>
                </a:gridCol>
                <a:gridCol w="1219200">
                  <a:extLst>
                    <a:ext uri="{9D8B030D-6E8A-4147-A177-3AD203B41FA5}">
                      <a16:colId xmlns:a16="http://schemas.microsoft.com/office/drawing/2014/main" val="2477480303"/>
                    </a:ext>
                  </a:extLst>
                </a:gridCol>
                <a:gridCol w="1689100">
                  <a:extLst>
                    <a:ext uri="{9D8B030D-6E8A-4147-A177-3AD203B41FA5}">
                      <a16:colId xmlns:a16="http://schemas.microsoft.com/office/drawing/2014/main" val="1390416636"/>
                    </a:ext>
                  </a:extLst>
                </a:gridCol>
                <a:gridCol w="1485900">
                  <a:extLst>
                    <a:ext uri="{9D8B030D-6E8A-4147-A177-3AD203B41FA5}">
                      <a16:colId xmlns:a16="http://schemas.microsoft.com/office/drawing/2014/main" val="758829175"/>
                    </a:ext>
                  </a:extLst>
                </a:gridCol>
              </a:tblGrid>
              <a:tr h="756307">
                <a:tc>
                  <a:txBody>
                    <a:bodyPr/>
                    <a:lstStyle/>
                    <a:p>
                      <a:r>
                        <a:rPr lang="en-US" sz="2000" dirty="0" smtClean="0">
                          <a:solidFill>
                            <a:schemeClr val="bg1"/>
                          </a:solidFill>
                        </a:rPr>
                        <a:t>Criteria</a:t>
                      </a:r>
                      <a:endParaRPr lang="en-US" sz="2000" dirty="0">
                        <a:solidFill>
                          <a:schemeClr val="bg1"/>
                        </a:solidFill>
                      </a:endParaRPr>
                    </a:p>
                  </a:txBody>
                  <a:tcPr/>
                </a:tc>
                <a:tc>
                  <a:txBody>
                    <a:bodyPr/>
                    <a:lstStyle/>
                    <a:p>
                      <a:r>
                        <a:rPr lang="en-US" dirty="0" smtClean="0"/>
                        <a:t>CE Advisors</a:t>
                      </a:r>
                      <a:endParaRPr lang="en-US" dirty="0"/>
                    </a:p>
                  </a:txBody>
                  <a:tcPr/>
                </a:tc>
                <a:tc>
                  <a:txBody>
                    <a:bodyPr/>
                    <a:lstStyle/>
                    <a:p>
                      <a:r>
                        <a:rPr lang="en-US" dirty="0" smtClean="0"/>
                        <a:t>CE Specialists</a:t>
                      </a:r>
                      <a:endParaRPr lang="en-US" dirty="0"/>
                    </a:p>
                  </a:txBody>
                  <a:tcPr/>
                </a:tc>
                <a:tc>
                  <a:txBody>
                    <a:bodyPr/>
                    <a:lstStyle/>
                    <a:p>
                      <a:r>
                        <a:rPr lang="en-US" dirty="0" smtClean="0"/>
                        <a:t>Academic Administrators</a:t>
                      </a:r>
                      <a:endParaRPr lang="en-US" dirty="0"/>
                    </a:p>
                  </a:txBody>
                  <a:tcPr/>
                </a:tc>
                <a:tc>
                  <a:txBody>
                    <a:bodyPr/>
                    <a:lstStyle/>
                    <a:p>
                      <a:r>
                        <a:rPr lang="en-US" dirty="0" smtClean="0"/>
                        <a:t>Academic Coordinators</a:t>
                      </a:r>
                      <a:endParaRPr lang="en-US" dirty="0"/>
                    </a:p>
                  </a:txBody>
                  <a:tcPr/>
                </a:tc>
                <a:extLst>
                  <a:ext uri="{0D108BD9-81ED-4DB2-BD59-A6C34878D82A}">
                    <a16:rowId xmlns:a16="http://schemas.microsoft.com/office/drawing/2014/main" val="3724255014"/>
                  </a:ext>
                </a:extLst>
              </a:tr>
              <a:tr h="455449">
                <a:tc>
                  <a:txBody>
                    <a:bodyPr/>
                    <a:lstStyle/>
                    <a:p>
                      <a:r>
                        <a:rPr lang="en-US" dirty="0" smtClean="0">
                          <a:solidFill>
                            <a:schemeClr val="tx1"/>
                          </a:solidFill>
                        </a:rPr>
                        <a:t>Professional competence</a:t>
                      </a:r>
                      <a:endParaRPr lang="en-US" dirty="0">
                        <a:solidFill>
                          <a:schemeClr val="tx1"/>
                        </a:solidFill>
                      </a:endParaRPr>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2719494571"/>
                  </a:ext>
                </a:extLst>
              </a:tr>
              <a:tr h="455449">
                <a:tc>
                  <a:txBody>
                    <a:bodyPr/>
                    <a:lstStyle/>
                    <a:p>
                      <a:r>
                        <a:rPr lang="en-US" dirty="0" smtClean="0"/>
                        <a:t>University &amp; public service</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79675392"/>
                  </a:ext>
                </a:extLst>
              </a:tr>
              <a:tr h="430049">
                <a:tc>
                  <a:txBody>
                    <a:bodyPr/>
                    <a:lstStyle/>
                    <a:p>
                      <a:r>
                        <a:rPr lang="en-US" dirty="0" smtClean="0"/>
                        <a:t>Commitment to AA</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2560672493"/>
                  </a:ext>
                </a:extLst>
              </a:tr>
              <a:tr h="480849">
                <a:tc>
                  <a:txBody>
                    <a:bodyPr/>
                    <a:lstStyle/>
                    <a:p>
                      <a:r>
                        <a:rPr lang="en-US" dirty="0" smtClean="0"/>
                        <a:t>Assess needs &amp; sets priorities</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3706631957"/>
                  </a:ext>
                </a:extLst>
              </a:tr>
              <a:tr h="660400">
                <a:tc>
                  <a:txBody>
                    <a:bodyPr/>
                    <a:lstStyle/>
                    <a:p>
                      <a:r>
                        <a:rPr lang="en-US" dirty="0" smtClean="0"/>
                        <a:t>Moving towards balance in &amp; between all criteria</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1849353959"/>
                  </a:ext>
                </a:extLst>
              </a:tr>
              <a:tr h="685800">
                <a:tc>
                  <a:txBody>
                    <a:bodyPr/>
                    <a:lstStyle/>
                    <a:p>
                      <a:r>
                        <a:rPr lang="en-US" dirty="0" smtClean="0"/>
                        <a:t>Evidence of potential</a:t>
                      </a:r>
                      <a:r>
                        <a:rPr lang="en-US" baseline="0" dirty="0" smtClean="0"/>
                        <a:t> for a successful career with UC ANR</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3766958115"/>
                  </a:ext>
                </a:extLst>
              </a:tr>
              <a:tr h="756307">
                <a:tc>
                  <a:txBody>
                    <a:bodyPr/>
                    <a:lstStyle/>
                    <a:p>
                      <a:r>
                        <a:rPr lang="en-US" dirty="0" smtClean="0"/>
                        <a:t>Evidence of collaboration &amp; positive peer interaction</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573319615"/>
                  </a:ext>
                </a:extLst>
              </a:tr>
            </a:tbl>
          </a:graphicData>
        </a:graphic>
      </p:graphicFrame>
    </p:spTree>
    <p:extLst>
      <p:ext uri="{BB962C8B-B14F-4D97-AF65-F5344CB8AC3E}">
        <p14:creationId xmlns:p14="http://schemas.microsoft.com/office/powerpoint/2010/main" val="285514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4900" y="38100"/>
            <a:ext cx="6663892" cy="769441"/>
          </a:xfrm>
          <a:prstGeom prst="rect">
            <a:avLst/>
          </a:prstGeom>
          <a:noFill/>
        </p:spPr>
        <p:txBody>
          <a:bodyPr wrap="square" rtlCol="0">
            <a:spAutoFit/>
          </a:bodyPr>
          <a:lstStyle/>
          <a:p>
            <a:r>
              <a:rPr lang="en-US" sz="4400" b="1" dirty="0" smtClean="0"/>
              <a:t>Evaluation Matrix, con’t.</a:t>
            </a:r>
            <a:endParaRPr lang="en-US" sz="4400" b="1" dirty="0"/>
          </a:p>
        </p:txBody>
      </p:sp>
      <p:graphicFrame>
        <p:nvGraphicFramePr>
          <p:cNvPr id="5" name="Table 4"/>
          <p:cNvGraphicFramePr>
            <a:graphicFrameLocks noGrp="1"/>
          </p:cNvGraphicFramePr>
          <p:nvPr>
            <p:extLst>
              <p:ext uri="{D42A27DB-BD31-4B8C-83A1-F6EECF244321}">
                <p14:modId xmlns:p14="http://schemas.microsoft.com/office/powerpoint/2010/main" val="3930896545"/>
              </p:ext>
            </p:extLst>
          </p:nvPr>
        </p:nvGraphicFramePr>
        <p:xfrm>
          <a:off x="0" y="959940"/>
          <a:ext cx="9144000" cy="4234359"/>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1473539342"/>
                    </a:ext>
                  </a:extLst>
                </a:gridCol>
                <a:gridCol w="1104900">
                  <a:extLst>
                    <a:ext uri="{9D8B030D-6E8A-4147-A177-3AD203B41FA5}">
                      <a16:colId xmlns:a16="http://schemas.microsoft.com/office/drawing/2014/main" val="5795196"/>
                    </a:ext>
                  </a:extLst>
                </a:gridCol>
                <a:gridCol w="1219200">
                  <a:extLst>
                    <a:ext uri="{9D8B030D-6E8A-4147-A177-3AD203B41FA5}">
                      <a16:colId xmlns:a16="http://schemas.microsoft.com/office/drawing/2014/main" val="2477480303"/>
                    </a:ext>
                  </a:extLst>
                </a:gridCol>
                <a:gridCol w="1689100">
                  <a:extLst>
                    <a:ext uri="{9D8B030D-6E8A-4147-A177-3AD203B41FA5}">
                      <a16:colId xmlns:a16="http://schemas.microsoft.com/office/drawing/2014/main" val="1390416636"/>
                    </a:ext>
                  </a:extLst>
                </a:gridCol>
                <a:gridCol w="1485900">
                  <a:extLst>
                    <a:ext uri="{9D8B030D-6E8A-4147-A177-3AD203B41FA5}">
                      <a16:colId xmlns:a16="http://schemas.microsoft.com/office/drawing/2014/main" val="758829175"/>
                    </a:ext>
                  </a:extLst>
                </a:gridCol>
              </a:tblGrid>
              <a:tr h="783093">
                <a:tc>
                  <a:txBody>
                    <a:bodyPr/>
                    <a:lstStyle/>
                    <a:p>
                      <a:r>
                        <a:rPr lang="en-US" sz="2000" dirty="0" smtClean="0">
                          <a:solidFill>
                            <a:schemeClr val="bg1"/>
                          </a:solidFill>
                        </a:rPr>
                        <a:t>Criteria</a:t>
                      </a:r>
                      <a:endParaRPr lang="en-US" sz="2000" dirty="0">
                        <a:solidFill>
                          <a:schemeClr val="bg1"/>
                        </a:solidFill>
                      </a:endParaRPr>
                    </a:p>
                  </a:txBody>
                  <a:tcPr/>
                </a:tc>
                <a:tc>
                  <a:txBody>
                    <a:bodyPr/>
                    <a:lstStyle/>
                    <a:p>
                      <a:r>
                        <a:rPr lang="en-US" dirty="0" smtClean="0"/>
                        <a:t>CE Advisors</a:t>
                      </a:r>
                      <a:endParaRPr lang="en-US" dirty="0"/>
                    </a:p>
                  </a:txBody>
                  <a:tcPr/>
                </a:tc>
                <a:tc>
                  <a:txBody>
                    <a:bodyPr/>
                    <a:lstStyle/>
                    <a:p>
                      <a:r>
                        <a:rPr lang="en-US" dirty="0" smtClean="0"/>
                        <a:t>CE Specialists</a:t>
                      </a:r>
                      <a:endParaRPr lang="en-US" dirty="0"/>
                    </a:p>
                  </a:txBody>
                  <a:tcPr/>
                </a:tc>
                <a:tc>
                  <a:txBody>
                    <a:bodyPr/>
                    <a:lstStyle/>
                    <a:p>
                      <a:r>
                        <a:rPr lang="en-US" dirty="0" smtClean="0"/>
                        <a:t>Academic Administrators</a:t>
                      </a:r>
                      <a:endParaRPr lang="en-US" dirty="0"/>
                    </a:p>
                  </a:txBody>
                  <a:tcPr/>
                </a:tc>
                <a:tc>
                  <a:txBody>
                    <a:bodyPr/>
                    <a:lstStyle/>
                    <a:p>
                      <a:r>
                        <a:rPr lang="en-US" dirty="0" smtClean="0"/>
                        <a:t>Academic Coordinators</a:t>
                      </a:r>
                      <a:endParaRPr lang="en-US" dirty="0"/>
                    </a:p>
                  </a:txBody>
                  <a:tcPr/>
                </a:tc>
                <a:extLst>
                  <a:ext uri="{0D108BD9-81ED-4DB2-BD59-A6C34878D82A}">
                    <a16:rowId xmlns:a16="http://schemas.microsoft.com/office/drawing/2014/main" val="3724255014"/>
                  </a:ext>
                </a:extLst>
              </a:tr>
              <a:tr h="559352">
                <a:tc>
                  <a:txBody>
                    <a:bodyPr/>
                    <a:lstStyle/>
                    <a:p>
                      <a:r>
                        <a:rPr lang="en-US" dirty="0" smtClean="0">
                          <a:solidFill>
                            <a:schemeClr val="tx1"/>
                          </a:solidFill>
                        </a:rPr>
                        <a:t>Extending knowledge &amp; information</a:t>
                      </a:r>
                      <a:endParaRPr lang="en-US" dirty="0">
                        <a:solidFill>
                          <a:schemeClr val="tx1"/>
                        </a:solidFill>
                      </a:endParaRPr>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719494571"/>
                  </a:ext>
                </a:extLst>
              </a:tr>
              <a:tr h="559352">
                <a:tc>
                  <a:txBody>
                    <a:bodyPr/>
                    <a:lstStyle/>
                    <a:p>
                      <a:r>
                        <a:rPr lang="en-US" dirty="0" smtClean="0"/>
                        <a:t>Applied research &amp; creative activity</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1600" dirty="0" smtClean="0"/>
                        <a:t>If applicable</a:t>
                      </a:r>
                      <a:endParaRPr lang="en-US" sz="1600" dirty="0"/>
                    </a:p>
                  </a:txBody>
                  <a:tcPr/>
                </a:tc>
                <a:tc>
                  <a:txBody>
                    <a:bodyPr/>
                    <a:lstStyle/>
                    <a:p>
                      <a:pPr algn="ctr"/>
                      <a:endParaRPr lang="en-US" sz="2400" dirty="0"/>
                    </a:p>
                  </a:txBody>
                  <a:tcPr/>
                </a:tc>
                <a:extLst>
                  <a:ext uri="{0D108BD9-81ED-4DB2-BD59-A6C34878D82A}">
                    <a16:rowId xmlns:a16="http://schemas.microsoft.com/office/drawing/2014/main" val="79675392"/>
                  </a:ext>
                </a:extLst>
              </a:tr>
              <a:tr h="783093">
                <a:tc>
                  <a:txBody>
                    <a:bodyPr/>
                    <a:lstStyle/>
                    <a:p>
                      <a:r>
                        <a:rPr lang="en-US" dirty="0" smtClean="0"/>
                        <a:t>Administrative experience &amp; performance</a:t>
                      </a:r>
                      <a:endParaRPr lang="en-US" dirty="0"/>
                    </a:p>
                  </a:txBody>
                  <a:tcPr/>
                </a:tc>
                <a:tc>
                  <a:txBody>
                    <a:bodyPr/>
                    <a:lstStyle/>
                    <a:p>
                      <a:pPr algn="ctr"/>
                      <a:r>
                        <a:rPr lang="en-US" sz="1800" dirty="0" smtClean="0"/>
                        <a:t>(CDs)</a:t>
                      </a:r>
                      <a:endParaRPr lang="en-US" sz="1800" dirty="0"/>
                    </a:p>
                  </a:txBody>
                  <a:tcPr/>
                </a:tc>
                <a:tc>
                  <a:txBody>
                    <a:bodyPr/>
                    <a:lstStyle/>
                    <a:p>
                      <a:pPr algn="ctr"/>
                      <a:r>
                        <a:rPr lang="en-US" sz="1600" dirty="0" smtClean="0"/>
                        <a:t>If applicable</a:t>
                      </a:r>
                      <a:endParaRPr lang="en-US" sz="16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2560672493"/>
                  </a:ext>
                </a:extLst>
              </a:tr>
              <a:tr h="1549469">
                <a:tc gridSpan="5">
                  <a:txBody>
                    <a:bodyPr/>
                    <a:lstStyle/>
                    <a:p>
                      <a:r>
                        <a:rPr lang="en-US" sz="1600" dirty="0" smtClean="0"/>
                        <a:t>* See </a:t>
                      </a:r>
                      <a:r>
                        <a:rPr lang="en-US" sz="1600" dirty="0" err="1" smtClean="0"/>
                        <a:t>Ebook</a:t>
                      </a:r>
                      <a:r>
                        <a:rPr lang="en-US" sz="1600" dirty="0" smtClean="0"/>
                        <a:t> for more</a:t>
                      </a:r>
                      <a:r>
                        <a:rPr lang="en-US" sz="1600" baseline="0" dirty="0" smtClean="0"/>
                        <a:t> information on criteria</a:t>
                      </a:r>
                      <a:endParaRPr lang="en-US" sz="1600"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3706631957"/>
                  </a:ext>
                </a:extLst>
              </a:tr>
            </a:tbl>
          </a:graphicData>
        </a:graphic>
      </p:graphicFrame>
    </p:spTree>
    <p:extLst>
      <p:ext uri="{BB962C8B-B14F-4D97-AF65-F5344CB8AC3E}">
        <p14:creationId xmlns:p14="http://schemas.microsoft.com/office/powerpoint/2010/main" val="128177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ChangeArrowheads="1"/>
          </p:cNvSpPr>
          <p:nvPr/>
        </p:nvSpPr>
        <p:spPr bwMode="auto">
          <a:xfrm>
            <a:off x="650875" y="458380"/>
            <a:ext cx="7361238" cy="742950"/>
          </a:xfrm>
          <a:prstGeom prst="rect">
            <a:avLst/>
          </a:prstGeom>
          <a:noFill/>
          <a:ln w="9525">
            <a:noFill/>
            <a:miter lim="800000"/>
            <a:headEnd/>
            <a:tailEnd/>
          </a:ln>
        </p:spPr>
        <p:txBody>
          <a:bodyPr/>
          <a:lstStyle/>
          <a:p>
            <a:pPr algn="ctr"/>
            <a:r>
              <a:rPr lang="en-US" sz="4400" b="1" dirty="0" smtClean="0">
                <a:solidFill>
                  <a:schemeClr val="tx2"/>
                </a:solidFill>
                <a:latin typeface="+mj-lt"/>
              </a:rPr>
              <a:t>Purpose</a:t>
            </a:r>
            <a:endParaRPr lang="en-US" sz="4400" b="1" dirty="0">
              <a:solidFill>
                <a:schemeClr val="tx2"/>
              </a:solidFill>
              <a:latin typeface="+mj-lt"/>
            </a:endParaRPr>
          </a:p>
        </p:txBody>
      </p:sp>
      <p:sp>
        <p:nvSpPr>
          <p:cNvPr id="4" name="Rectangle 3"/>
          <p:cNvSpPr/>
          <p:nvPr/>
        </p:nvSpPr>
        <p:spPr>
          <a:xfrm>
            <a:off x="737960" y="1387550"/>
            <a:ext cx="7654925" cy="4074962"/>
          </a:xfrm>
          <a:prstGeom prst="rect">
            <a:avLst/>
          </a:prstGeom>
        </p:spPr>
        <p:txBody>
          <a:bodyPr wrap="square">
            <a:spAutoFit/>
          </a:bodyPr>
          <a:lstStyle/>
          <a:p>
            <a:pPr defTabSz="914400">
              <a:spcBef>
                <a:spcPct val="20000"/>
              </a:spcBef>
              <a:buClr>
                <a:srgbClr val="006666"/>
              </a:buClr>
              <a:buSzPct val="75000"/>
              <a:defRPr/>
            </a:pPr>
            <a:r>
              <a:rPr lang="en-US" sz="3200" kern="0" dirty="0" smtClean="0">
                <a:solidFill>
                  <a:srgbClr val="000000"/>
                </a:solidFill>
                <a:latin typeface="+mn-lt"/>
                <a:ea typeface="+mn-ea"/>
                <a:cs typeface="+mn-cs"/>
              </a:rPr>
              <a:t>To understand the current performance evaluation cycle and associated performance expectations for all ANR Supervisors working with Academics and related tools to support the development and implementation of successful leadership and administrative goals</a:t>
            </a:r>
            <a:endParaRPr lang="en-US" sz="3200" kern="0" dirty="0">
              <a:solidFill>
                <a:srgbClr val="000000"/>
              </a:solidFill>
              <a:latin typeface="+mn-lt"/>
              <a:ea typeface="+mn-ea"/>
              <a:cs typeface="+mn-cs"/>
            </a:endParaRPr>
          </a:p>
          <a:p>
            <a:pPr marL="457200" indent="-457200" defTabSz="914400">
              <a:spcBef>
                <a:spcPct val="20000"/>
              </a:spcBef>
              <a:buClr>
                <a:srgbClr val="006666"/>
              </a:buClr>
              <a:buSzPct val="70000"/>
              <a:buFont typeface="Courier New" pitchFamily="49" charset="0"/>
              <a:buChar char="o"/>
              <a:defRPr/>
            </a:pPr>
            <a:endParaRPr lang="en-US" sz="2900" kern="0" dirty="0">
              <a:solidFill>
                <a:srgbClr val="000000"/>
              </a:solidFill>
              <a:latin typeface="Verdana"/>
              <a:ea typeface="+mn-ea"/>
              <a:cs typeface="+mn-cs"/>
            </a:endParaRPr>
          </a:p>
        </p:txBody>
      </p:sp>
    </p:spTree>
    <p:extLst>
      <p:ext uri="{BB962C8B-B14F-4D97-AF65-F5344CB8AC3E}">
        <p14:creationId xmlns:p14="http://schemas.microsoft.com/office/powerpoint/2010/main" val="699863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9405212"/>
              </p:ext>
            </p:extLst>
          </p:nvPr>
        </p:nvGraphicFramePr>
        <p:xfrm>
          <a:off x="0" y="1066800"/>
          <a:ext cx="9144000" cy="3810000"/>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1228342114"/>
                    </a:ext>
                  </a:extLst>
                </a:gridCol>
                <a:gridCol w="1282700">
                  <a:extLst>
                    <a:ext uri="{9D8B030D-6E8A-4147-A177-3AD203B41FA5}">
                      <a16:colId xmlns:a16="http://schemas.microsoft.com/office/drawing/2014/main" val="1812490318"/>
                    </a:ext>
                  </a:extLst>
                </a:gridCol>
                <a:gridCol w="1282700">
                  <a:extLst>
                    <a:ext uri="{9D8B030D-6E8A-4147-A177-3AD203B41FA5}">
                      <a16:colId xmlns:a16="http://schemas.microsoft.com/office/drawing/2014/main" val="1380625983"/>
                    </a:ext>
                  </a:extLst>
                </a:gridCol>
                <a:gridCol w="1371600">
                  <a:extLst>
                    <a:ext uri="{9D8B030D-6E8A-4147-A177-3AD203B41FA5}">
                      <a16:colId xmlns:a16="http://schemas.microsoft.com/office/drawing/2014/main" val="3549938507"/>
                    </a:ext>
                  </a:extLst>
                </a:gridCol>
                <a:gridCol w="1270000">
                  <a:extLst>
                    <a:ext uri="{9D8B030D-6E8A-4147-A177-3AD203B41FA5}">
                      <a16:colId xmlns:a16="http://schemas.microsoft.com/office/drawing/2014/main" val="1555669354"/>
                    </a:ext>
                  </a:extLst>
                </a:gridCol>
                <a:gridCol w="1155700">
                  <a:extLst>
                    <a:ext uri="{9D8B030D-6E8A-4147-A177-3AD203B41FA5}">
                      <a16:colId xmlns:a16="http://schemas.microsoft.com/office/drawing/2014/main" val="935468675"/>
                    </a:ext>
                  </a:extLst>
                </a:gridCol>
              </a:tblGrid>
              <a:tr h="876300">
                <a:tc>
                  <a:txBody>
                    <a:bodyPr/>
                    <a:lstStyle/>
                    <a:p>
                      <a:r>
                        <a:rPr lang="en-US" dirty="0" smtClean="0">
                          <a:solidFill>
                            <a:schemeClr val="bg1"/>
                          </a:solidFill>
                        </a:rPr>
                        <a:t>Criteria</a:t>
                      </a:r>
                      <a:endParaRPr lang="en-US" dirty="0">
                        <a:solidFill>
                          <a:schemeClr val="bg1"/>
                        </a:solidFill>
                      </a:endParaRPr>
                    </a:p>
                  </a:txBody>
                  <a:tcPr/>
                </a:tc>
                <a:tc>
                  <a:txBody>
                    <a:bodyPr/>
                    <a:lstStyle/>
                    <a:p>
                      <a:r>
                        <a:rPr lang="en-US" dirty="0" smtClean="0"/>
                        <a:t>Prof. Researcher, Assist.</a:t>
                      </a:r>
                      <a:endParaRPr lang="en-US" dirty="0"/>
                    </a:p>
                  </a:txBody>
                  <a:tcPr/>
                </a:tc>
                <a:tc>
                  <a:txBody>
                    <a:bodyPr/>
                    <a:lstStyle/>
                    <a:p>
                      <a:r>
                        <a:rPr lang="en-US" dirty="0" smtClean="0"/>
                        <a:t>Prof. Researcher,</a:t>
                      </a:r>
                      <a:r>
                        <a:rPr lang="en-US" baseline="0" dirty="0" smtClean="0"/>
                        <a:t> Assoc. - FT</a:t>
                      </a:r>
                      <a:endParaRPr lang="en-US" dirty="0"/>
                    </a:p>
                  </a:txBody>
                  <a:tcPr/>
                </a:tc>
                <a:tc>
                  <a:txBody>
                    <a:bodyPr/>
                    <a:lstStyle/>
                    <a:p>
                      <a:r>
                        <a:rPr lang="en-US" dirty="0" smtClean="0"/>
                        <a:t>Research Specialist, Assist.</a:t>
                      </a:r>
                      <a:endParaRPr lang="en-US" dirty="0"/>
                    </a:p>
                  </a:txBody>
                  <a:tcPr/>
                </a:tc>
                <a:tc>
                  <a:txBody>
                    <a:bodyPr/>
                    <a:lstStyle/>
                    <a:p>
                      <a:r>
                        <a:rPr lang="en-US" dirty="0" smtClean="0"/>
                        <a:t>Research Specialist, Assoc. - FT</a:t>
                      </a:r>
                      <a:endParaRPr lang="en-US" dirty="0"/>
                    </a:p>
                  </a:txBody>
                  <a:tcPr/>
                </a:tc>
                <a:tc>
                  <a:txBody>
                    <a:bodyPr/>
                    <a:lstStyle/>
                    <a:p>
                      <a:r>
                        <a:rPr lang="en-US" dirty="0" smtClean="0"/>
                        <a:t>Project Scientist</a:t>
                      </a:r>
                      <a:endParaRPr lang="en-US" dirty="0"/>
                    </a:p>
                  </a:txBody>
                  <a:tcPr/>
                </a:tc>
                <a:extLst>
                  <a:ext uri="{0D108BD9-81ED-4DB2-BD59-A6C34878D82A}">
                    <a16:rowId xmlns:a16="http://schemas.microsoft.com/office/drawing/2014/main" val="149002174"/>
                  </a:ext>
                </a:extLst>
              </a:tr>
              <a:tr h="482600">
                <a:tc>
                  <a:txBody>
                    <a:bodyPr/>
                    <a:lstStyle/>
                    <a:p>
                      <a:r>
                        <a:rPr lang="en-US" dirty="0" smtClean="0"/>
                        <a:t>Professional competence</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sz="1600" dirty="0" smtClean="0"/>
                        <a:t>Optional</a:t>
                      </a:r>
                      <a:endParaRPr lang="en-US" sz="16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164034749"/>
                  </a:ext>
                </a:extLst>
              </a:tr>
              <a:tr h="660400">
                <a:tc>
                  <a:txBody>
                    <a:bodyPr/>
                    <a:lstStyle/>
                    <a:p>
                      <a:r>
                        <a:rPr lang="en-US" dirty="0" smtClean="0"/>
                        <a:t>University &amp; public service</a:t>
                      </a:r>
                      <a:endParaRPr lang="en-US" dirty="0"/>
                    </a:p>
                  </a:txBody>
                  <a:tcPr/>
                </a:tc>
                <a:tc>
                  <a:txBody>
                    <a:bodyPr/>
                    <a:lstStyle/>
                    <a:p>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sz="1600" dirty="0" smtClean="0"/>
                        <a:t>Encouraged &amp; if on PVA</a:t>
                      </a:r>
                      <a:endParaRPr lang="en-US" sz="1600" dirty="0"/>
                    </a:p>
                  </a:txBody>
                  <a:tcPr/>
                </a:tc>
                <a:extLst>
                  <a:ext uri="{0D108BD9-81ED-4DB2-BD59-A6C34878D82A}">
                    <a16:rowId xmlns:a16="http://schemas.microsoft.com/office/drawing/2014/main" val="8285320"/>
                  </a:ext>
                </a:extLst>
              </a:tr>
              <a:tr h="876300">
                <a:tc>
                  <a:txBody>
                    <a:bodyPr/>
                    <a:lstStyle/>
                    <a:p>
                      <a:r>
                        <a:rPr lang="en-US" dirty="0" smtClean="0"/>
                        <a:t>Analysis of quality of research and creative work</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711985783"/>
                  </a:ext>
                </a:extLst>
              </a:tr>
              <a:tr h="876300">
                <a:tc>
                  <a:txBody>
                    <a:bodyPr/>
                    <a:lstStyle/>
                    <a:p>
                      <a:r>
                        <a:rPr lang="en-US" dirty="0" smtClean="0"/>
                        <a:t>Significant/original/creative</a:t>
                      </a:r>
                      <a:r>
                        <a:rPr lang="en-US" baseline="0" dirty="0" smtClean="0"/>
                        <a:t> contributions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718290578"/>
                  </a:ext>
                </a:extLst>
              </a:tr>
            </a:tbl>
          </a:graphicData>
        </a:graphic>
      </p:graphicFrame>
      <p:sp>
        <p:nvSpPr>
          <p:cNvPr id="3" name="TextBox 2"/>
          <p:cNvSpPr txBox="1"/>
          <p:nvPr/>
        </p:nvSpPr>
        <p:spPr>
          <a:xfrm>
            <a:off x="2146300" y="203200"/>
            <a:ext cx="6447982" cy="769441"/>
          </a:xfrm>
          <a:prstGeom prst="rect">
            <a:avLst/>
          </a:prstGeom>
          <a:noFill/>
        </p:spPr>
        <p:txBody>
          <a:bodyPr wrap="square" rtlCol="0">
            <a:spAutoFit/>
          </a:bodyPr>
          <a:lstStyle/>
          <a:p>
            <a:r>
              <a:rPr lang="en-US" sz="4400" b="1" dirty="0" smtClean="0"/>
              <a:t>Evaluation Matrix</a:t>
            </a:r>
            <a:endParaRPr lang="en-US" sz="4400" b="1" dirty="0"/>
          </a:p>
        </p:txBody>
      </p:sp>
    </p:spTree>
    <p:extLst>
      <p:ext uri="{BB962C8B-B14F-4D97-AF65-F5344CB8AC3E}">
        <p14:creationId xmlns:p14="http://schemas.microsoft.com/office/powerpoint/2010/main" val="412856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0719468"/>
              </p:ext>
            </p:extLst>
          </p:nvPr>
        </p:nvGraphicFramePr>
        <p:xfrm>
          <a:off x="0" y="1104900"/>
          <a:ext cx="9144000" cy="42443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104335871"/>
                    </a:ext>
                  </a:extLst>
                </a:gridCol>
                <a:gridCol w="1295400">
                  <a:extLst>
                    <a:ext uri="{9D8B030D-6E8A-4147-A177-3AD203B41FA5}">
                      <a16:colId xmlns:a16="http://schemas.microsoft.com/office/drawing/2014/main" val="1012954152"/>
                    </a:ext>
                  </a:extLst>
                </a:gridCol>
                <a:gridCol w="1409700">
                  <a:extLst>
                    <a:ext uri="{9D8B030D-6E8A-4147-A177-3AD203B41FA5}">
                      <a16:colId xmlns:a16="http://schemas.microsoft.com/office/drawing/2014/main" val="3039424548"/>
                    </a:ext>
                  </a:extLst>
                </a:gridCol>
                <a:gridCol w="1231900">
                  <a:extLst>
                    <a:ext uri="{9D8B030D-6E8A-4147-A177-3AD203B41FA5}">
                      <a16:colId xmlns:a16="http://schemas.microsoft.com/office/drawing/2014/main" val="476386215"/>
                    </a:ext>
                  </a:extLst>
                </a:gridCol>
                <a:gridCol w="1270000">
                  <a:extLst>
                    <a:ext uri="{9D8B030D-6E8A-4147-A177-3AD203B41FA5}">
                      <a16:colId xmlns:a16="http://schemas.microsoft.com/office/drawing/2014/main" val="1047455803"/>
                    </a:ext>
                  </a:extLst>
                </a:gridCol>
                <a:gridCol w="1117600">
                  <a:extLst>
                    <a:ext uri="{9D8B030D-6E8A-4147-A177-3AD203B41FA5}">
                      <a16:colId xmlns:a16="http://schemas.microsoft.com/office/drawing/2014/main" val="3886909087"/>
                    </a:ext>
                  </a:extLst>
                </a:gridCol>
              </a:tblGrid>
              <a:tr h="805180">
                <a:tc>
                  <a:txBody>
                    <a:bodyPr/>
                    <a:lstStyle/>
                    <a:p>
                      <a:r>
                        <a:rPr lang="en-US" dirty="0" smtClean="0"/>
                        <a:t>Criteria</a:t>
                      </a:r>
                      <a:endParaRPr lang="en-US" dirty="0"/>
                    </a:p>
                  </a:txBody>
                  <a:tcPr/>
                </a:tc>
                <a:tc>
                  <a:txBody>
                    <a:bodyPr/>
                    <a:lstStyle/>
                    <a:p>
                      <a:r>
                        <a:rPr lang="en-US" dirty="0" smtClean="0"/>
                        <a:t>Prof. Researcher, Assist.</a:t>
                      </a:r>
                      <a:endParaRPr lang="en-US" dirty="0"/>
                    </a:p>
                  </a:txBody>
                  <a:tcPr/>
                </a:tc>
                <a:tc>
                  <a:txBody>
                    <a:bodyPr/>
                    <a:lstStyle/>
                    <a:p>
                      <a:r>
                        <a:rPr lang="en-US" dirty="0" smtClean="0"/>
                        <a:t>Prof. Researcher, Assoc. - FT</a:t>
                      </a:r>
                      <a:endParaRPr lang="en-US" dirty="0"/>
                    </a:p>
                  </a:txBody>
                  <a:tcPr/>
                </a:tc>
                <a:tc>
                  <a:txBody>
                    <a:bodyPr/>
                    <a:lstStyle/>
                    <a:p>
                      <a:r>
                        <a:rPr lang="en-US" dirty="0" smtClean="0"/>
                        <a:t>Research Specialist, Assist.</a:t>
                      </a:r>
                      <a:endParaRPr lang="en-US" dirty="0"/>
                    </a:p>
                  </a:txBody>
                  <a:tcPr/>
                </a:tc>
                <a:tc>
                  <a:txBody>
                    <a:bodyPr/>
                    <a:lstStyle/>
                    <a:p>
                      <a:r>
                        <a:rPr lang="en-US" dirty="0" smtClean="0"/>
                        <a:t>Research Specialist, Assoc. - FT</a:t>
                      </a:r>
                      <a:endParaRPr lang="en-US" dirty="0"/>
                    </a:p>
                  </a:txBody>
                  <a:tcPr/>
                </a:tc>
                <a:tc>
                  <a:txBody>
                    <a:bodyPr/>
                    <a:lstStyle/>
                    <a:p>
                      <a:r>
                        <a:rPr lang="en-US" dirty="0" smtClean="0"/>
                        <a:t>Project Scientist</a:t>
                      </a:r>
                      <a:endParaRPr lang="en-US" dirty="0"/>
                    </a:p>
                  </a:txBody>
                  <a:tcPr/>
                </a:tc>
                <a:extLst>
                  <a:ext uri="{0D108BD9-81ED-4DB2-BD59-A6C34878D82A}">
                    <a16:rowId xmlns:a16="http://schemas.microsoft.com/office/drawing/2014/main" val="3963072792"/>
                  </a:ext>
                </a:extLst>
              </a:tr>
              <a:tr h="805180">
                <a:tc>
                  <a:txBody>
                    <a:bodyPr/>
                    <a:lstStyle/>
                    <a:p>
                      <a:r>
                        <a:rPr lang="en-US" dirty="0" smtClean="0"/>
                        <a:t>Assesses needs &amp; sets priorities</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190116356"/>
                  </a:ext>
                </a:extLst>
              </a:tr>
              <a:tr h="805180">
                <a:tc>
                  <a:txBody>
                    <a:bodyPr/>
                    <a:lstStyle/>
                    <a:p>
                      <a:r>
                        <a:rPr lang="en-US" dirty="0" smtClean="0"/>
                        <a:t>Moving towards balance in &amp;</a:t>
                      </a:r>
                      <a:r>
                        <a:rPr lang="en-US" baseline="0" dirty="0" smtClean="0"/>
                        <a:t> between all criteria</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904468706"/>
                  </a:ext>
                </a:extLst>
              </a:tr>
              <a:tr h="805180">
                <a:tc>
                  <a:txBody>
                    <a:bodyPr/>
                    <a:lstStyle/>
                    <a:p>
                      <a:r>
                        <a:rPr lang="en-US" dirty="0" smtClean="0"/>
                        <a:t>Evidence</a:t>
                      </a:r>
                      <a:r>
                        <a:rPr lang="en-US" baseline="0" dirty="0" smtClean="0"/>
                        <a:t> of potential for successful career with UC ANR</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315426199"/>
                  </a:ext>
                </a:extLst>
              </a:tr>
              <a:tr h="805180">
                <a:tc>
                  <a:txBody>
                    <a:bodyPr/>
                    <a:lstStyle/>
                    <a:p>
                      <a:r>
                        <a:rPr lang="en-US" dirty="0" smtClean="0"/>
                        <a:t>Evidence of collaboration &amp; positive peer interaction</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646327605"/>
                  </a:ext>
                </a:extLst>
              </a:tr>
            </a:tbl>
          </a:graphicData>
        </a:graphic>
      </p:graphicFrame>
      <p:sp>
        <p:nvSpPr>
          <p:cNvPr id="3" name="TextBox 2"/>
          <p:cNvSpPr txBox="1"/>
          <p:nvPr/>
        </p:nvSpPr>
        <p:spPr>
          <a:xfrm>
            <a:off x="1739900" y="279400"/>
            <a:ext cx="8440564" cy="769441"/>
          </a:xfrm>
          <a:prstGeom prst="rect">
            <a:avLst/>
          </a:prstGeom>
          <a:noFill/>
        </p:spPr>
        <p:txBody>
          <a:bodyPr wrap="square" rtlCol="0">
            <a:spAutoFit/>
          </a:bodyPr>
          <a:lstStyle/>
          <a:p>
            <a:r>
              <a:rPr lang="en-US" sz="4400" b="1" dirty="0" smtClean="0"/>
              <a:t>Evaluation Matrix con’t.</a:t>
            </a:r>
            <a:endParaRPr lang="en-US" sz="4400" b="1" dirty="0"/>
          </a:p>
        </p:txBody>
      </p:sp>
      <p:sp>
        <p:nvSpPr>
          <p:cNvPr id="4" name="TextBox 3"/>
          <p:cNvSpPr txBox="1"/>
          <p:nvPr/>
        </p:nvSpPr>
        <p:spPr>
          <a:xfrm>
            <a:off x="228600" y="5397500"/>
            <a:ext cx="4370620" cy="369332"/>
          </a:xfrm>
          <a:prstGeom prst="rect">
            <a:avLst/>
          </a:prstGeom>
          <a:noFill/>
        </p:spPr>
        <p:txBody>
          <a:bodyPr wrap="none" rtlCol="0">
            <a:spAutoFit/>
          </a:bodyPr>
          <a:lstStyle/>
          <a:p>
            <a:r>
              <a:rPr lang="en-US"/>
              <a:t>* See Ebook for more information on criteria</a:t>
            </a:r>
            <a:endParaRPr lang="en-US" dirty="0"/>
          </a:p>
        </p:txBody>
      </p:sp>
    </p:spTree>
    <p:extLst>
      <p:ext uri="{BB962C8B-B14F-4D97-AF65-F5344CB8AC3E}">
        <p14:creationId xmlns:p14="http://schemas.microsoft.com/office/powerpoint/2010/main" val="134699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7"/>
          <p:cNvSpPr>
            <a:spLocks noGrp="1"/>
          </p:cNvSpPr>
          <p:nvPr>
            <p:ph idx="4294967295"/>
          </p:nvPr>
        </p:nvSpPr>
        <p:spPr>
          <a:xfrm>
            <a:off x="1210492" y="1105989"/>
            <a:ext cx="7262948" cy="4029121"/>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marL="457200" lvl="1" indent="0" defTabSz="914400">
              <a:buClr>
                <a:schemeClr val="tx2"/>
              </a:buClr>
              <a:buSzPct val="90000"/>
              <a:buNone/>
              <a:defRPr/>
            </a:pPr>
            <a:r>
              <a:rPr lang="en-US" sz="3200" kern="0" dirty="0" smtClean="0">
                <a:solidFill>
                  <a:srgbClr val="000000"/>
                </a:solidFill>
              </a:rPr>
              <a:t>If specific criteria require improvement(s) </a:t>
            </a:r>
          </a:p>
          <a:p>
            <a:pPr marL="457200" lvl="1" indent="0" defTabSz="914400">
              <a:buClr>
                <a:schemeClr val="tx2"/>
              </a:buClr>
              <a:buSzPct val="90000"/>
              <a:buNone/>
              <a:defRPr/>
            </a:pPr>
            <a:r>
              <a:rPr lang="en-US" sz="3200" kern="0" dirty="0" smtClean="0">
                <a:solidFill>
                  <a:srgbClr val="000000"/>
                </a:solidFill>
              </a:rPr>
              <a:t>develop S.M.A.R.T goals within annual time frame to address them ASAP (do NOT wait until February!) </a:t>
            </a:r>
            <a:endParaRPr lang="en-US" sz="3200" kern="0" dirty="0">
              <a:solidFill>
                <a:srgbClr val="000000"/>
              </a:solidFill>
            </a:endParaRPr>
          </a:p>
        </p:txBody>
      </p:sp>
      <p:pic>
        <p:nvPicPr>
          <p:cNvPr id="4" name="Picture 3" descr="http://www.blograzzi.net/wp-content/uploads/2011/04/arrow.jpg"/>
          <p:cNvPicPr/>
          <p:nvPr/>
        </p:nvPicPr>
        <p:blipFill>
          <a:blip r:embed="rId3">
            <a:extLst>
              <a:ext uri="{28A0092B-C50C-407E-A947-70E740481C1C}">
                <a14:useLocalDpi xmlns:a14="http://schemas.microsoft.com/office/drawing/2010/main" val="0"/>
              </a:ext>
            </a:extLst>
          </a:blip>
          <a:srcRect/>
          <a:stretch>
            <a:fillRect/>
          </a:stretch>
        </p:blipFill>
        <p:spPr bwMode="auto">
          <a:xfrm>
            <a:off x="4438584" y="2142307"/>
            <a:ext cx="566556" cy="53122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pic>
    </p:spTree>
    <p:extLst>
      <p:ext uri="{BB962C8B-B14F-4D97-AF65-F5344CB8AC3E}">
        <p14:creationId xmlns:p14="http://schemas.microsoft.com/office/powerpoint/2010/main" val="3973694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7"/>
          <p:cNvSpPr>
            <a:spLocks noGrp="1"/>
          </p:cNvSpPr>
          <p:nvPr>
            <p:ph idx="4294967295"/>
          </p:nvPr>
        </p:nvSpPr>
        <p:spPr>
          <a:xfrm>
            <a:off x="792481" y="722814"/>
            <a:ext cx="7454537" cy="5094514"/>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marL="457200" lvl="1" indent="0" defTabSz="914400">
              <a:buClr>
                <a:schemeClr val="tx2"/>
              </a:buClr>
              <a:buSzPct val="90000"/>
              <a:buNone/>
              <a:defRPr/>
            </a:pPr>
            <a:r>
              <a:rPr lang="en-US" sz="2600" kern="0" dirty="0" smtClean="0">
                <a:solidFill>
                  <a:srgbClr val="000000"/>
                </a:solidFill>
              </a:rPr>
              <a:t>For example: </a:t>
            </a:r>
            <a:r>
              <a:rPr lang="en-US" sz="2600" kern="0" dirty="0">
                <a:solidFill>
                  <a:srgbClr val="000000"/>
                </a:solidFill>
              </a:rPr>
              <a:t>i</a:t>
            </a:r>
            <a:r>
              <a:rPr lang="en-US" sz="2600" kern="0" dirty="0" smtClean="0">
                <a:solidFill>
                  <a:srgbClr val="000000"/>
                </a:solidFill>
              </a:rPr>
              <a:t>f lacking sufficient extension education efforts, develop targeted goals        </a:t>
            </a:r>
          </a:p>
          <a:p>
            <a:pPr marL="457200" lvl="1" indent="0" defTabSz="914400">
              <a:buClr>
                <a:schemeClr val="tx2"/>
              </a:buClr>
              <a:buSzPct val="90000"/>
              <a:buNone/>
              <a:defRPr/>
            </a:pPr>
            <a:r>
              <a:rPr lang="en-US" sz="2600" kern="0" dirty="0" smtClean="0">
                <a:solidFill>
                  <a:srgbClr val="000000"/>
                </a:solidFill>
              </a:rPr>
              <a:t>at least 3 extension education workshops by August, with clear evaluation measures of success, such as:</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Improved understanding of scientific content </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Evidence of changed behavior or practices </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New working relationships or partnerships</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Engagement of under served clientele</a:t>
            </a:r>
          </a:p>
          <a:p>
            <a:pPr lvl="1" defTabSz="914400">
              <a:buClr>
                <a:schemeClr val="tx2"/>
              </a:buClr>
              <a:buSzPct val="90000"/>
              <a:buFont typeface="Wingdings" panose="05000000000000000000" pitchFamily="2" charset="2"/>
              <a:buChar char="Ø"/>
              <a:defRPr/>
            </a:pPr>
            <a:endParaRPr lang="en-US" sz="2600" kern="0" dirty="0" smtClean="0">
              <a:solidFill>
                <a:srgbClr val="000000"/>
              </a:solidFill>
            </a:endParaRPr>
          </a:p>
          <a:p>
            <a:pPr lvl="1" defTabSz="914400">
              <a:buClr>
                <a:schemeClr val="tx2"/>
              </a:buClr>
              <a:buSzPct val="90000"/>
              <a:buFont typeface="Wingdings" panose="05000000000000000000" pitchFamily="2" charset="2"/>
              <a:buChar char="Ø"/>
              <a:defRPr/>
            </a:pPr>
            <a:endParaRPr lang="en-US" sz="2600" kern="0" dirty="0">
              <a:solidFill>
                <a:srgbClr val="000000"/>
              </a:solidFill>
            </a:endParaRPr>
          </a:p>
        </p:txBody>
      </p:sp>
      <p:pic>
        <p:nvPicPr>
          <p:cNvPr id="7" name="Picture 6" descr="http://www.blograzzi.net/wp-content/uploads/2011/04/arrow.jpg"/>
          <p:cNvPicPr/>
          <p:nvPr/>
        </p:nvPicPr>
        <p:blipFill>
          <a:blip r:embed="rId3">
            <a:extLst>
              <a:ext uri="{28A0092B-C50C-407E-A947-70E740481C1C}">
                <a14:useLocalDpi xmlns:a14="http://schemas.microsoft.com/office/drawing/2010/main" val="0"/>
              </a:ext>
            </a:extLst>
          </a:blip>
          <a:srcRect/>
          <a:stretch>
            <a:fillRect/>
          </a:stretch>
        </p:blipFill>
        <p:spPr bwMode="auto">
          <a:xfrm>
            <a:off x="6888479" y="1598023"/>
            <a:ext cx="566556" cy="531222"/>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pic>
    </p:spTree>
    <p:extLst>
      <p:ext uri="{BB962C8B-B14F-4D97-AF65-F5344CB8AC3E}">
        <p14:creationId xmlns:p14="http://schemas.microsoft.com/office/powerpoint/2010/main" val="387001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31" y="74174"/>
            <a:ext cx="7627938"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Sample Supervisor AE Evaluation (template-CE Advisor/CE Spec)</a:t>
            </a:r>
            <a:endParaRPr lang="en-US" b="1" dirty="0">
              <a:solidFill>
                <a:schemeClr val="tx2"/>
              </a:solidFill>
              <a:latin typeface="+mj-lt"/>
              <a:ea typeface="Verdana" pitchFamily="34" charset="0"/>
              <a:cs typeface="Verdana" pitchFamily="34" charset="0"/>
            </a:endParaRPr>
          </a:p>
        </p:txBody>
      </p:sp>
      <p:sp>
        <p:nvSpPr>
          <p:cNvPr id="3" name="Rectangle 2"/>
          <p:cNvSpPr/>
          <p:nvPr/>
        </p:nvSpPr>
        <p:spPr>
          <a:xfrm>
            <a:off x="233544" y="1114846"/>
            <a:ext cx="8596312" cy="6275564"/>
          </a:xfrm>
          <a:prstGeom prst="rect">
            <a:avLst/>
          </a:prstGeom>
        </p:spPr>
        <p:txBody>
          <a:bodyPr wrap="square">
            <a:spAutoFit/>
          </a:bodyPr>
          <a:lstStyle/>
          <a:p>
            <a:pPr eaLnBrk="0" hangingPunct="0"/>
            <a:r>
              <a:rPr lang="en-US" sz="1300" b="1" dirty="0">
                <a:solidFill>
                  <a:srgbClr val="FF0000"/>
                </a:solidFill>
              </a:rPr>
              <a:t>Extending Knowledge and Information and Applied Research and Creative </a:t>
            </a:r>
            <a:r>
              <a:rPr lang="en-US" sz="1300" b="1" dirty="0" smtClean="0">
                <a:solidFill>
                  <a:srgbClr val="FF0000"/>
                </a:solidFill>
              </a:rPr>
              <a:t>Activity (2 criteria</a:t>
            </a:r>
            <a:r>
              <a:rPr lang="en-US" sz="1300" b="1" dirty="0" smtClean="0"/>
              <a:t>)</a:t>
            </a:r>
            <a:endParaRPr lang="en-US" sz="1300" dirty="0"/>
          </a:p>
          <a:p>
            <a:pPr eaLnBrk="0" hangingPunct="0">
              <a:spcBef>
                <a:spcPts val="0"/>
              </a:spcBef>
            </a:pPr>
            <a:r>
              <a:rPr lang="en-US" sz="1300" i="1" dirty="0"/>
              <a:t>X is engaged in a number of forestry and natural resource related projects throughout the region/state. </a:t>
            </a:r>
            <a:r>
              <a:rPr lang="en-US" sz="1300" i="1" dirty="0" smtClean="0"/>
              <a:t>X </a:t>
            </a:r>
            <a:r>
              <a:rPr lang="en-US" sz="1300" i="1" dirty="0"/>
              <a:t>work on the UCANR forestry website continues to serve a broad clientele with over 8,000 visitors in 2014.  Over the past two years, X has been actively involved in bringing the California Naturalist Program to the Central Sierra. In 2013 and 2014, X was awarded grants from the Renewable Resource Extension Act to fund the planning and implementation of starting the program in the area. In 2014, two trainings were offered and 48 participants graduated from the course. X has also been actively engaged in a number of wildfire, post fire, and fire recovery projects. With multiple wildfires occurring in this region over the past few years, X has been the point of contact and has offered </a:t>
            </a:r>
            <a:r>
              <a:rPr lang="en-US" sz="1300" i="1" dirty="0" smtClean="0"/>
              <a:t>numerous workshops for clientele and the community</a:t>
            </a:r>
            <a:r>
              <a:rPr lang="en-US" sz="1300" dirty="0" smtClean="0"/>
              <a:t>.</a:t>
            </a:r>
          </a:p>
          <a:p>
            <a:pPr eaLnBrk="0" hangingPunct="0">
              <a:spcBef>
                <a:spcPts val="0"/>
              </a:spcBef>
            </a:pPr>
            <a:r>
              <a:rPr lang="en-US" sz="1300" b="1" dirty="0" smtClean="0">
                <a:solidFill>
                  <a:srgbClr val="FF0000"/>
                </a:solidFill>
              </a:rPr>
              <a:t>Professional Competence and Activity</a:t>
            </a:r>
            <a:r>
              <a:rPr lang="en-US" sz="1300" b="1" dirty="0" smtClean="0"/>
              <a:t/>
            </a:r>
            <a:br>
              <a:rPr lang="en-US" sz="1300" b="1" dirty="0" smtClean="0"/>
            </a:br>
            <a:r>
              <a:rPr lang="en-US" sz="1300" i="1" dirty="0"/>
              <a:t>X’s professional competence is appropriate for rank and step and </a:t>
            </a:r>
            <a:r>
              <a:rPr lang="en-US" sz="1300" i="1" dirty="0" smtClean="0"/>
              <a:t>X </a:t>
            </a:r>
            <a:r>
              <a:rPr lang="en-US" sz="1300" i="1" dirty="0"/>
              <a:t>attendance at educational meetings are fitting.  This year </a:t>
            </a:r>
            <a:r>
              <a:rPr lang="en-US" sz="1300" i="1" dirty="0" smtClean="0"/>
              <a:t>X </a:t>
            </a:r>
            <a:r>
              <a:rPr lang="en-US" sz="1300" i="1" dirty="0"/>
              <a:t>participated in a two day training in forest pest recognition and management hosted by the US Forest Service and </a:t>
            </a:r>
            <a:r>
              <a:rPr lang="en-US" sz="1300" i="1" dirty="0" err="1"/>
              <a:t>CalFire</a:t>
            </a:r>
            <a:r>
              <a:rPr lang="en-US" sz="1300" i="1" dirty="0"/>
              <a:t>. </a:t>
            </a:r>
            <a:r>
              <a:rPr lang="en-US" sz="1300" i="1" dirty="0" smtClean="0"/>
              <a:t>X </a:t>
            </a:r>
            <a:r>
              <a:rPr lang="en-US" sz="1300" i="1" dirty="0"/>
              <a:t>also took the instructor’s training for the new California naturalist program and for Project WILD. X also maintains memberships in the Society of American Foresters and the Association of Natural Resource Extension Professionals. This year </a:t>
            </a:r>
            <a:r>
              <a:rPr lang="en-US" sz="1300" i="1" dirty="0" smtClean="0"/>
              <a:t>X </a:t>
            </a:r>
            <a:r>
              <a:rPr lang="en-US" sz="1300" i="1" dirty="0"/>
              <a:t>gave talks at the ANREP and Ecological Society of America conferences and served as a peer reviewer for multiple papers in the Journal of Forestry and Environmental </a:t>
            </a:r>
            <a:r>
              <a:rPr lang="en-US" sz="1300" i="1" dirty="0" smtClean="0"/>
              <a:t>Management.</a:t>
            </a:r>
            <a:r>
              <a:rPr lang="en-US" sz="1300" i="1" dirty="0"/>
              <a:t> </a:t>
            </a:r>
            <a:endParaRPr lang="en-US" sz="1300" dirty="0"/>
          </a:p>
          <a:p>
            <a:pPr eaLnBrk="0" hangingPunct="0"/>
            <a:r>
              <a:rPr lang="en-US" sz="1300" b="1" dirty="0">
                <a:solidFill>
                  <a:srgbClr val="FF0000"/>
                </a:solidFill>
              </a:rPr>
              <a:t>University and Public Service</a:t>
            </a:r>
            <a:endParaRPr lang="en-US" sz="1300" dirty="0">
              <a:solidFill>
                <a:srgbClr val="FF0000"/>
              </a:solidFill>
            </a:endParaRPr>
          </a:p>
          <a:p>
            <a:pPr eaLnBrk="0" hangingPunct="0"/>
            <a:r>
              <a:rPr lang="en-US" sz="1300" i="1" dirty="0"/>
              <a:t>This year X served the university by chairing a UCANR search committee to hire an Academic Coordinator for the new statewide IGIS program and </a:t>
            </a:r>
            <a:r>
              <a:rPr lang="en-US" sz="1300" i="1" dirty="0" smtClean="0"/>
              <a:t>X </a:t>
            </a:r>
            <a:r>
              <a:rPr lang="en-US" sz="1300" i="1" dirty="0"/>
              <a:t>helped hire and mentor the new California Fire Science Consortium coordinator. </a:t>
            </a:r>
            <a:r>
              <a:rPr lang="en-US" sz="1300" i="1" dirty="0" smtClean="0"/>
              <a:t>X </a:t>
            </a:r>
            <a:r>
              <a:rPr lang="en-US" sz="1300" i="1" dirty="0"/>
              <a:t>also served on the steering committee for the pilot of the new Graduate Student in Extension program on the Berkeley campus. </a:t>
            </a:r>
            <a:r>
              <a:rPr lang="en-US" sz="1300" i="1" dirty="0" smtClean="0"/>
              <a:t>X </a:t>
            </a:r>
            <a:r>
              <a:rPr lang="en-US" sz="1300" i="1" dirty="0"/>
              <a:t>also presented to the new University President and ANR Presidential Advisory Committee about the role of a UCCE advisor and continued to serve as a panel member of the Water Strategic Initiative.  </a:t>
            </a:r>
            <a:r>
              <a:rPr lang="en-US" sz="1300" i="1" dirty="0" smtClean="0"/>
              <a:t>X </a:t>
            </a:r>
            <a:r>
              <a:rPr lang="en-US" sz="1300" i="1" dirty="0"/>
              <a:t>public service highlights included serving on the steering committees for the </a:t>
            </a:r>
            <a:r>
              <a:rPr lang="en-US" sz="1300" i="1" dirty="0" smtClean="0"/>
              <a:t>Southern </a:t>
            </a:r>
            <a:r>
              <a:rPr lang="en-US" sz="1300" i="1" dirty="0"/>
              <a:t>Sierra Prescribed Fire council and California Fire Science Consortium. </a:t>
            </a:r>
            <a:r>
              <a:rPr lang="en-US" sz="1300" i="1" dirty="0" smtClean="0"/>
              <a:t>X </a:t>
            </a:r>
            <a:r>
              <a:rPr lang="en-US" sz="1300" i="1" dirty="0"/>
              <a:t>also serves on the El Dorado Resource Advisory Committee. I would like </a:t>
            </a:r>
            <a:r>
              <a:rPr lang="en-US" sz="1300" i="1" dirty="0" smtClean="0"/>
              <a:t>X to </a:t>
            </a:r>
            <a:r>
              <a:rPr lang="en-US" sz="1300" i="1" dirty="0"/>
              <a:t>expand </a:t>
            </a:r>
            <a:r>
              <a:rPr lang="en-US" sz="1300" i="1" dirty="0" smtClean="0"/>
              <a:t>X </a:t>
            </a:r>
            <a:r>
              <a:rPr lang="en-US" sz="1300" i="1" dirty="0"/>
              <a:t>public service activities and become engaged in some additional local organizations throughout the Central Sierra MCP. This would include some of the local fire safe councils, natural resource committees, TUCARE, Forestry Institute for </a:t>
            </a:r>
            <a:r>
              <a:rPr lang="en-US" sz="1300" i="1" dirty="0" smtClean="0"/>
              <a:t>Teachers</a:t>
            </a:r>
            <a:r>
              <a:rPr lang="en-US" sz="1300" i="1" dirty="0"/>
              <a:t>, etc.</a:t>
            </a:r>
            <a:endParaRPr lang="en-US" sz="1300" dirty="0"/>
          </a:p>
          <a:p>
            <a:pPr eaLnBrk="0" hangingPunct="0">
              <a:spcBef>
                <a:spcPts val="0"/>
              </a:spcBef>
            </a:pPr>
            <a:r>
              <a:rPr lang="en-US" sz="1200" dirty="0"/>
              <a:t/>
            </a:r>
            <a:br>
              <a:rPr lang="en-US" sz="1200" dirty="0"/>
            </a:br>
            <a:endParaRPr lang="en-US" sz="1200" kern="0" dirty="0">
              <a:solidFill>
                <a:srgbClr val="000000"/>
              </a:solidFill>
              <a:latin typeface="+mn-lt"/>
              <a:ea typeface="ＭＳ Ｐゴシック" charset="-128"/>
              <a:cs typeface="ＭＳ Ｐゴシック" charset="-128"/>
            </a:endParaRPr>
          </a:p>
          <a:p>
            <a:pPr marL="742950" lvl="1" indent="-285750" defTabSz="914400">
              <a:lnSpc>
                <a:spcPct val="90000"/>
              </a:lnSpc>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lnSpc>
                <a:spcPct val="90000"/>
              </a:lnSpc>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85005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30" y="74174"/>
            <a:ext cx="8394426"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Sample Supervisor AE Evaluation </a:t>
            </a:r>
          </a:p>
          <a:p>
            <a:pPr algn="ctr">
              <a:defRPr/>
            </a:pPr>
            <a:r>
              <a:rPr lang="en-US" sz="3600" b="1" kern="0" dirty="0" smtClean="0">
                <a:solidFill>
                  <a:schemeClr val="tx2"/>
                </a:solidFill>
                <a:latin typeface="+mj-lt"/>
                <a:ea typeface="Verdana" pitchFamily="34" charset="0"/>
                <a:cs typeface="Verdana" pitchFamily="34" charset="0"/>
              </a:rPr>
              <a:t>(template-CE Advisor/CE Spec) </a:t>
            </a:r>
            <a:r>
              <a:rPr lang="en-US" sz="2400" b="1" kern="0" dirty="0" smtClean="0">
                <a:solidFill>
                  <a:schemeClr val="tx2"/>
                </a:solidFill>
                <a:latin typeface="+mj-lt"/>
                <a:ea typeface="Verdana" pitchFamily="34" charset="0"/>
                <a:cs typeface="Verdana" pitchFamily="34" charset="0"/>
              </a:rPr>
              <a:t>cont.</a:t>
            </a:r>
            <a:endParaRPr lang="en-US" sz="2400" b="1" dirty="0">
              <a:solidFill>
                <a:schemeClr val="tx2"/>
              </a:solidFill>
              <a:latin typeface="+mj-lt"/>
              <a:ea typeface="Verdana" pitchFamily="34" charset="0"/>
              <a:cs typeface="Verdana" pitchFamily="34" charset="0"/>
            </a:endParaRPr>
          </a:p>
        </p:txBody>
      </p:sp>
      <p:sp>
        <p:nvSpPr>
          <p:cNvPr id="3" name="Rectangle 2"/>
          <p:cNvSpPr/>
          <p:nvPr/>
        </p:nvSpPr>
        <p:spPr>
          <a:xfrm>
            <a:off x="233544" y="822071"/>
            <a:ext cx="8596312" cy="904863"/>
          </a:xfrm>
          <a:prstGeom prst="rect">
            <a:avLst/>
          </a:prstGeom>
        </p:spPr>
        <p:txBody>
          <a:bodyPr wrap="square">
            <a:spAutoFit/>
          </a:bodyPr>
          <a:lstStyle/>
          <a:p>
            <a:pPr marL="742950" lvl="1" indent="-285750" defTabSz="914400">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
        <p:nvSpPr>
          <p:cNvPr id="4" name="Rectangle 3"/>
          <p:cNvSpPr/>
          <p:nvPr/>
        </p:nvSpPr>
        <p:spPr>
          <a:xfrm>
            <a:off x="233544" y="1418495"/>
            <a:ext cx="8765313" cy="4401205"/>
          </a:xfrm>
          <a:prstGeom prst="rect">
            <a:avLst/>
          </a:prstGeom>
        </p:spPr>
        <p:txBody>
          <a:bodyPr wrap="square">
            <a:spAutoFit/>
          </a:bodyPr>
          <a:lstStyle/>
          <a:p>
            <a:pPr eaLnBrk="0" hangingPunct="0"/>
            <a:r>
              <a:rPr lang="en-US" sz="1400" b="1" dirty="0">
                <a:solidFill>
                  <a:srgbClr val="FF0000"/>
                </a:solidFill>
              </a:rPr>
              <a:t>Affirmative Action</a:t>
            </a:r>
            <a:endParaRPr lang="en-US" sz="1400" dirty="0">
              <a:solidFill>
                <a:srgbClr val="FF0000"/>
              </a:solidFill>
            </a:endParaRPr>
          </a:p>
          <a:p>
            <a:pPr eaLnBrk="0" hangingPunct="0"/>
            <a:r>
              <a:rPr lang="en-US" sz="1400" i="1" dirty="0"/>
              <a:t>X’s major affirmative action accomplishments for the review period are on the SNAMP project. </a:t>
            </a:r>
            <a:r>
              <a:rPr lang="en-US" sz="1400" i="1" dirty="0" smtClean="0"/>
              <a:t>X </a:t>
            </a:r>
            <a:r>
              <a:rPr lang="en-US" sz="1400" i="1" dirty="0"/>
              <a:t>serves as the coordinator for the SNAMP Public Participation Team and over the period of review the team participated in 38 events making nearly 1,000 in-person contacts.</a:t>
            </a:r>
            <a:endParaRPr lang="en-US" sz="1400" dirty="0"/>
          </a:p>
          <a:p>
            <a:pPr eaLnBrk="0" hangingPunct="0"/>
            <a:r>
              <a:rPr lang="en-US" sz="1400" b="1" dirty="0" smtClean="0">
                <a:solidFill>
                  <a:srgbClr val="FF0000"/>
                </a:solidFill>
              </a:rPr>
              <a:t>Bibliography</a:t>
            </a:r>
            <a:endParaRPr lang="en-US" sz="1400" dirty="0">
              <a:solidFill>
                <a:srgbClr val="FF0000"/>
              </a:solidFill>
            </a:endParaRPr>
          </a:p>
          <a:p>
            <a:pPr eaLnBrk="0" hangingPunct="0"/>
            <a:r>
              <a:rPr lang="en-US" sz="1400" i="1" dirty="0"/>
              <a:t>During the period of review, X had three additions to </a:t>
            </a:r>
            <a:r>
              <a:rPr lang="en-US" sz="1400" i="1" dirty="0" smtClean="0"/>
              <a:t>X </a:t>
            </a:r>
            <a:r>
              <a:rPr lang="en-US" sz="1400" i="1" dirty="0"/>
              <a:t>bibliography. The first was a journal article that is currently “in press”. This is a UCANR 8000 series on the Sierra Nevada Bioregional Overview that </a:t>
            </a:r>
            <a:r>
              <a:rPr lang="en-US" sz="1400" i="1" dirty="0" smtClean="0"/>
              <a:t>X </a:t>
            </a:r>
            <a:r>
              <a:rPr lang="en-US" sz="1400" i="1" dirty="0"/>
              <a:t>co-authored with X.  The second was a calendar that </a:t>
            </a:r>
            <a:r>
              <a:rPr lang="en-US" sz="1400" i="1" dirty="0" smtClean="0"/>
              <a:t>X </a:t>
            </a:r>
            <a:r>
              <a:rPr lang="en-US" sz="1400" i="1" dirty="0"/>
              <a:t>Program Representative developed and edited. Lastly, </a:t>
            </a:r>
            <a:r>
              <a:rPr lang="en-US" sz="1400" i="1" dirty="0" smtClean="0"/>
              <a:t>X </a:t>
            </a:r>
            <a:r>
              <a:rPr lang="en-US" sz="1400" i="1" dirty="0"/>
              <a:t>was a part of a team that developed a curriculum titled “Facilitation Skills for a Collaborative Adaptive Management Process”.</a:t>
            </a:r>
            <a:endParaRPr lang="en-US" sz="1400" dirty="0"/>
          </a:p>
          <a:p>
            <a:pPr eaLnBrk="0" hangingPunct="0"/>
            <a:r>
              <a:rPr lang="en-US" sz="1400" i="1" dirty="0"/>
              <a:t> </a:t>
            </a:r>
            <a:endParaRPr lang="en-US" sz="1400" dirty="0"/>
          </a:p>
          <a:p>
            <a:pPr eaLnBrk="0" hangingPunct="0"/>
            <a:r>
              <a:rPr lang="en-US" sz="1400" i="1" dirty="0"/>
              <a:t>I would encourage X to continue to look for additional opportunities for getting </a:t>
            </a:r>
            <a:r>
              <a:rPr lang="en-US" sz="1400" i="1" dirty="0" smtClean="0"/>
              <a:t>X </a:t>
            </a:r>
            <a:r>
              <a:rPr lang="en-US" sz="1400" i="1" dirty="0"/>
              <a:t>research and program information to </a:t>
            </a:r>
            <a:r>
              <a:rPr lang="en-US" sz="1400" i="1" dirty="0" smtClean="0"/>
              <a:t>X </a:t>
            </a:r>
            <a:r>
              <a:rPr lang="en-US" sz="1400" i="1" dirty="0"/>
              <a:t>local clientele throughout the Central Sierra region. </a:t>
            </a:r>
            <a:r>
              <a:rPr lang="en-US" sz="1400" i="1" dirty="0" smtClean="0"/>
              <a:t>X </a:t>
            </a:r>
            <a:r>
              <a:rPr lang="en-US" sz="1400" i="1" dirty="0"/>
              <a:t>presence on the web is strong, but I would suggest submitting articles to the local newspaper, community groups, clientele newsletters, fire safe council newsletters, blogs, etc.</a:t>
            </a:r>
            <a:endParaRPr lang="en-US" sz="1400" dirty="0"/>
          </a:p>
          <a:p>
            <a:pPr eaLnBrk="0" hangingPunct="0"/>
            <a:r>
              <a:rPr lang="en-US" sz="1400" b="1" dirty="0" smtClean="0">
                <a:solidFill>
                  <a:srgbClr val="FF0000"/>
                </a:solidFill>
              </a:rPr>
              <a:t>Goals</a:t>
            </a:r>
            <a:endParaRPr lang="en-US" sz="1400" b="1" dirty="0">
              <a:solidFill>
                <a:srgbClr val="FF0000"/>
              </a:solidFill>
            </a:endParaRPr>
          </a:p>
          <a:p>
            <a:pPr eaLnBrk="0" hangingPunct="0"/>
            <a:r>
              <a:rPr lang="en-US" sz="1400" i="1" dirty="0"/>
              <a:t>X’s goals are in four major themes: 1) Forest Stewardship of Diverse Audiences, 2) Wildfire Science Dissemination, 3) Sierra Nevada Adaptive Management Project, and 4) Water Management Through Forestry</a:t>
            </a:r>
            <a:r>
              <a:rPr lang="en-US" sz="1400" i="1" dirty="0" smtClean="0"/>
              <a:t>. </a:t>
            </a:r>
          </a:p>
          <a:p>
            <a:pPr eaLnBrk="0" hangingPunct="0"/>
            <a:r>
              <a:rPr lang="en-US" sz="1400" i="1" dirty="0"/>
              <a:t>	</a:t>
            </a:r>
            <a:r>
              <a:rPr lang="en-US" sz="1400" i="1" dirty="0" smtClean="0"/>
              <a:t>(discussion of goals, obstacles in accomplishing goals, comments where improvements are needed)</a:t>
            </a:r>
          </a:p>
          <a:p>
            <a:pPr eaLnBrk="0" hangingPunct="0"/>
            <a:endParaRPr lang="en-US" sz="1200" dirty="0"/>
          </a:p>
          <a:p>
            <a:pPr eaLnBrk="0" hangingPunct="0"/>
            <a:endParaRPr lang="en-US" sz="1200" dirty="0"/>
          </a:p>
          <a:p>
            <a:pPr eaLnBrk="0" hangingPunct="0"/>
            <a:endParaRPr lang="en-US" dirty="0"/>
          </a:p>
        </p:txBody>
      </p:sp>
    </p:spTree>
    <p:extLst>
      <p:ext uri="{BB962C8B-B14F-4D97-AF65-F5344CB8AC3E}">
        <p14:creationId xmlns:p14="http://schemas.microsoft.com/office/powerpoint/2010/main" val="268505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pPr eaLnBrk="1" hangingPunct="1"/>
            <a:r>
              <a:rPr lang="en-US" b="1" dirty="0" smtClean="0">
                <a:solidFill>
                  <a:srgbClr val="184589"/>
                </a:solidFill>
                <a:ea typeface="ＭＳ Ｐゴシック" pitchFamily="34" charset="-128"/>
              </a:rPr>
              <a:t>Discussion</a:t>
            </a:r>
          </a:p>
        </p:txBody>
      </p:sp>
      <p:sp>
        <p:nvSpPr>
          <p:cNvPr id="16388" name="Content Placeholder 7"/>
          <p:cNvSpPr>
            <a:spLocks noGrp="1"/>
          </p:cNvSpPr>
          <p:nvPr>
            <p:ph idx="4294967295"/>
          </p:nvPr>
        </p:nvSpPr>
        <p:spPr>
          <a:xfrm>
            <a:off x="775064" y="1637212"/>
            <a:ext cx="7550330" cy="4354286"/>
          </a:xfrm>
          <a:prstGeom prst="rect">
            <a:avLst/>
          </a:prstGeom>
        </p:spPr>
        <p:txBody>
          <a:bodyPr/>
          <a:lstStyle/>
          <a:p>
            <a:pPr marL="457200" lvl="1" indent="0" defTabSz="914400">
              <a:buClr>
                <a:schemeClr val="tx2"/>
              </a:buClr>
              <a:buSzPct val="90000"/>
              <a:buNone/>
              <a:defRPr/>
            </a:pPr>
            <a:r>
              <a:rPr lang="en-US" kern="0" dirty="0" smtClean="0">
                <a:solidFill>
                  <a:srgbClr val="000000"/>
                </a:solidFill>
              </a:rPr>
              <a:t>Q:  Can Academics defer “indefinitely” after achieving FT V?  </a:t>
            </a:r>
          </a:p>
          <a:p>
            <a:pPr marL="457200" lvl="1" indent="0" defTabSz="914400">
              <a:buClr>
                <a:schemeClr val="tx2"/>
              </a:buClr>
              <a:buSzPct val="90000"/>
              <a:buNone/>
              <a:defRPr/>
            </a:pPr>
            <a:endParaRPr lang="en-US" kern="0" dirty="0">
              <a:solidFill>
                <a:srgbClr val="000000"/>
              </a:solidFill>
            </a:endParaRPr>
          </a:p>
          <a:p>
            <a:pPr marL="457200" lvl="1" indent="0" defTabSz="914400">
              <a:buClr>
                <a:schemeClr val="tx2"/>
              </a:buClr>
              <a:buSzPct val="90000"/>
              <a:buNone/>
              <a:defRPr/>
            </a:pPr>
            <a:r>
              <a:rPr lang="en-US" kern="0" dirty="0" smtClean="0">
                <a:solidFill>
                  <a:srgbClr val="000000"/>
                </a:solidFill>
              </a:rPr>
              <a:t>A:  No ~ </a:t>
            </a:r>
            <a:r>
              <a:rPr lang="en-US" kern="0" dirty="0">
                <a:solidFill>
                  <a:srgbClr val="000000"/>
                </a:solidFill>
              </a:rPr>
              <a:t>A</a:t>
            </a:r>
            <a:r>
              <a:rPr lang="en-US" kern="0" dirty="0" smtClean="0">
                <a:solidFill>
                  <a:srgbClr val="000000"/>
                </a:solidFill>
              </a:rPr>
              <a:t>ccording to APM and recent updates to UC ANR e-book guidance, a comprehensive review should occur at least once every 5 years since last approved successful action  </a:t>
            </a:r>
            <a:endParaRPr lang="en-US" kern="0" dirty="0">
              <a:solidFill>
                <a:srgbClr val="000000"/>
              </a:solidFill>
            </a:endParaRPr>
          </a:p>
        </p:txBody>
      </p:sp>
    </p:spTree>
    <p:extLst>
      <p:ext uri="{BB962C8B-B14F-4D97-AF65-F5344CB8AC3E}">
        <p14:creationId xmlns:p14="http://schemas.microsoft.com/office/powerpoint/2010/main" val="265706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pPr eaLnBrk="1" hangingPunct="1"/>
            <a:r>
              <a:rPr lang="en-US" b="1" dirty="0" smtClean="0">
                <a:solidFill>
                  <a:srgbClr val="184589"/>
                </a:solidFill>
                <a:ea typeface="ＭＳ Ｐゴシック" pitchFamily="34" charset="-128"/>
              </a:rPr>
              <a:t>Discussion</a:t>
            </a:r>
          </a:p>
        </p:txBody>
      </p:sp>
      <p:sp>
        <p:nvSpPr>
          <p:cNvPr id="16388" name="Content Placeholder 7"/>
          <p:cNvSpPr>
            <a:spLocks noGrp="1"/>
          </p:cNvSpPr>
          <p:nvPr>
            <p:ph idx="4294967295"/>
          </p:nvPr>
        </p:nvSpPr>
        <p:spPr>
          <a:xfrm>
            <a:off x="541867" y="1346445"/>
            <a:ext cx="8348133" cy="4354286"/>
          </a:xfrm>
          <a:prstGeom prst="rect">
            <a:avLst/>
          </a:prstGeom>
        </p:spPr>
        <p:txBody>
          <a:bodyPr/>
          <a:lstStyle/>
          <a:p>
            <a:pPr marL="457200" lvl="1" indent="0" defTabSz="914400">
              <a:buClr>
                <a:schemeClr val="tx2"/>
              </a:buClr>
              <a:buSzPct val="90000"/>
              <a:buNone/>
              <a:defRPr/>
            </a:pPr>
            <a:r>
              <a:rPr lang="en-US" kern="0" dirty="0" smtClean="0">
                <a:solidFill>
                  <a:srgbClr val="000000"/>
                </a:solidFill>
              </a:rPr>
              <a:t>Q:  When should a performance plan be developed for an academic?</a:t>
            </a:r>
          </a:p>
          <a:p>
            <a:pPr marL="457200" lvl="1" indent="0" defTabSz="914400">
              <a:buClr>
                <a:schemeClr val="tx2"/>
              </a:buClr>
              <a:buSzPct val="90000"/>
              <a:buNone/>
              <a:defRPr/>
            </a:pPr>
            <a:endParaRPr lang="en-US" kern="0" dirty="0">
              <a:solidFill>
                <a:srgbClr val="000000"/>
              </a:solidFill>
            </a:endParaRPr>
          </a:p>
          <a:p>
            <a:pPr marL="457200" lvl="1" indent="0" defTabSz="914400">
              <a:buClr>
                <a:schemeClr val="tx2"/>
              </a:buClr>
              <a:buSzPct val="90000"/>
              <a:buNone/>
              <a:defRPr/>
            </a:pPr>
            <a:r>
              <a:rPr lang="en-US" kern="0" dirty="0" smtClean="0">
                <a:solidFill>
                  <a:srgbClr val="000000"/>
                </a:solidFill>
              </a:rPr>
              <a:t>A:  Each year there is an opportunity to develop S.M.A.R.T goals but a plan is </a:t>
            </a:r>
            <a:r>
              <a:rPr lang="en-US" u="sng" kern="0" dirty="0" smtClean="0">
                <a:solidFill>
                  <a:srgbClr val="000000"/>
                </a:solidFill>
              </a:rPr>
              <a:t>required </a:t>
            </a:r>
            <a:r>
              <a:rPr lang="en-US" kern="0" dirty="0" smtClean="0">
                <a:solidFill>
                  <a:srgbClr val="000000"/>
                </a:solidFill>
              </a:rPr>
              <a:t>whenever an overall annual evaluation “does not meet expectations” AND, should also be developed whenever a normal salary action is denied in order to support future success  </a:t>
            </a:r>
            <a:endParaRPr lang="en-US" kern="0" dirty="0">
              <a:solidFill>
                <a:srgbClr val="000000"/>
              </a:solidFill>
            </a:endParaRPr>
          </a:p>
        </p:txBody>
      </p:sp>
    </p:spTree>
    <p:extLst>
      <p:ext uri="{BB962C8B-B14F-4D97-AF65-F5344CB8AC3E}">
        <p14:creationId xmlns:p14="http://schemas.microsoft.com/office/powerpoint/2010/main" val="3979962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284" y="876300"/>
            <a:ext cx="2439831" cy="4330700"/>
          </a:xfrm>
          <a:prstGeom prst="rect">
            <a:avLst/>
          </a:prstGeom>
        </p:spPr>
      </p:pic>
      <p:sp>
        <p:nvSpPr>
          <p:cNvPr id="3" name="TextBox 2"/>
          <p:cNvSpPr txBox="1"/>
          <p:nvPr/>
        </p:nvSpPr>
        <p:spPr>
          <a:xfrm>
            <a:off x="4610100" y="1689100"/>
            <a:ext cx="3747629" cy="769441"/>
          </a:xfrm>
          <a:prstGeom prst="rect">
            <a:avLst/>
          </a:prstGeom>
          <a:noFill/>
        </p:spPr>
        <p:txBody>
          <a:bodyPr wrap="none" rtlCol="0">
            <a:spAutoFit/>
          </a:bodyPr>
          <a:lstStyle/>
          <a:p>
            <a:r>
              <a:rPr lang="en-US" sz="4400" b="1" dirty="0" smtClean="0"/>
              <a:t>Any questions?</a:t>
            </a:r>
            <a:endParaRPr lang="en-US" sz="4400" b="1" dirty="0"/>
          </a:p>
        </p:txBody>
      </p:sp>
    </p:spTree>
    <p:extLst>
      <p:ext uri="{BB962C8B-B14F-4D97-AF65-F5344CB8AC3E}">
        <p14:creationId xmlns:p14="http://schemas.microsoft.com/office/powerpoint/2010/main" val="268985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714103" y="460466"/>
            <a:ext cx="7829006" cy="723900"/>
          </a:xfrm>
        </p:spPr>
        <p:txBody>
          <a:bodyPr/>
          <a:lstStyle/>
          <a:p>
            <a:pPr eaLnBrk="1" hangingPunct="1"/>
            <a:r>
              <a:rPr lang="en-US" b="1" dirty="0" smtClean="0">
                <a:solidFill>
                  <a:srgbClr val="184589"/>
                </a:solidFill>
                <a:ea typeface="ＭＳ Ｐゴシック" pitchFamily="34" charset="-128"/>
              </a:rPr>
              <a:t>Assistant Rank </a:t>
            </a:r>
            <a:br>
              <a:rPr lang="en-US" b="1" dirty="0" smtClean="0">
                <a:solidFill>
                  <a:srgbClr val="184589"/>
                </a:solidFill>
                <a:ea typeface="ＭＳ Ｐゴシック" pitchFamily="34" charset="-128"/>
              </a:rPr>
            </a:br>
            <a:r>
              <a:rPr lang="en-US" sz="2800" b="1" dirty="0" smtClean="0">
                <a:solidFill>
                  <a:srgbClr val="184589"/>
                </a:solidFill>
                <a:ea typeface="ＭＳ Ｐゴシック" pitchFamily="34" charset="-128"/>
              </a:rPr>
              <a:t>(CE Advisor/CE Specialist)</a:t>
            </a:r>
          </a:p>
        </p:txBody>
      </p:sp>
      <p:sp>
        <p:nvSpPr>
          <p:cNvPr id="16388" name="Content Placeholder 7"/>
          <p:cNvSpPr>
            <a:spLocks noGrp="1"/>
          </p:cNvSpPr>
          <p:nvPr>
            <p:ph idx="4294967295"/>
          </p:nvPr>
        </p:nvSpPr>
        <p:spPr>
          <a:xfrm>
            <a:off x="870857" y="1184366"/>
            <a:ext cx="7367451" cy="4029121"/>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lvl="1" defTabSz="914400">
              <a:buClr>
                <a:schemeClr val="tx2"/>
              </a:buClr>
              <a:buSzPct val="90000"/>
              <a:buFont typeface="Wingdings" panose="05000000000000000000" pitchFamily="2" charset="2"/>
              <a:buChar char="ü"/>
              <a:defRPr/>
            </a:pPr>
            <a:r>
              <a:rPr lang="en-US" sz="2600" kern="0" dirty="0" smtClean="0">
                <a:solidFill>
                  <a:srgbClr val="000000"/>
                </a:solidFill>
              </a:rPr>
              <a:t>Demonstrates capacity to assess needs and set priorities</a:t>
            </a:r>
          </a:p>
          <a:p>
            <a:pPr lvl="1" defTabSz="914400">
              <a:buClr>
                <a:schemeClr val="tx2"/>
              </a:buClr>
              <a:buSzPct val="90000"/>
              <a:buFont typeface="Wingdings" panose="05000000000000000000" pitchFamily="2" charset="2"/>
              <a:buChar char="ü"/>
              <a:defRPr/>
            </a:pPr>
            <a:r>
              <a:rPr lang="en-US" sz="2600" kern="0" dirty="0" smtClean="0">
                <a:solidFill>
                  <a:srgbClr val="000000"/>
                </a:solidFill>
              </a:rPr>
              <a:t>Develops priority plans and organizes program, projects and /or activity designed to address needs</a:t>
            </a:r>
          </a:p>
          <a:p>
            <a:pPr lvl="1" defTabSz="914400">
              <a:buClr>
                <a:schemeClr val="tx2"/>
              </a:buClr>
              <a:buSzPct val="90000"/>
              <a:buFont typeface="Wingdings" panose="05000000000000000000" pitchFamily="2" charset="2"/>
              <a:buChar char="ü"/>
              <a:defRPr/>
            </a:pPr>
            <a:r>
              <a:rPr lang="en-US" sz="2600" kern="0" dirty="0" smtClean="0">
                <a:solidFill>
                  <a:srgbClr val="000000"/>
                </a:solidFill>
              </a:rPr>
              <a:t>Demonstrates successful extension educational capacity</a:t>
            </a:r>
            <a:endParaRPr lang="en-US" sz="2600" kern="0" dirty="0">
              <a:solidFill>
                <a:srgbClr val="000000"/>
              </a:solidFill>
            </a:endParaRPr>
          </a:p>
          <a:p>
            <a:pPr marL="457200" lvl="1" indent="0" algn="r" defTabSz="914400">
              <a:buClr>
                <a:schemeClr val="tx2"/>
              </a:buClr>
              <a:buSzPct val="90000"/>
              <a:buNone/>
              <a:defRPr/>
            </a:pPr>
            <a:r>
              <a:rPr lang="en-US" sz="1800" dirty="0" smtClean="0"/>
              <a:t>(</a:t>
            </a:r>
            <a:r>
              <a:rPr lang="en-US" sz="1800" dirty="0"/>
              <a:t>continued next page)</a:t>
            </a:r>
          </a:p>
          <a:p>
            <a:pPr marL="457200" lvl="1" indent="0" defTabSz="914400">
              <a:buClr>
                <a:schemeClr val="tx2"/>
              </a:buClr>
              <a:buSzPct val="90000"/>
              <a:buNone/>
              <a:defRPr/>
            </a:pPr>
            <a:endParaRPr lang="en-US" sz="2600" kern="0" dirty="0">
              <a:solidFill>
                <a:srgbClr val="000000"/>
              </a:solidFill>
            </a:endParaRPr>
          </a:p>
        </p:txBody>
      </p:sp>
    </p:spTree>
    <p:extLst>
      <p:ext uri="{BB962C8B-B14F-4D97-AF65-F5344CB8AC3E}">
        <p14:creationId xmlns:p14="http://schemas.microsoft.com/office/powerpoint/2010/main" val="279301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465" y="455105"/>
            <a:ext cx="8005598" cy="646331"/>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Desired Outcomes for this Training</a:t>
            </a:r>
            <a:endParaRPr lang="en-US" sz="3600" b="1" dirty="0">
              <a:solidFill>
                <a:schemeClr val="tx2"/>
              </a:solidFill>
              <a:latin typeface="+mj-lt"/>
              <a:ea typeface="Verdana" pitchFamily="34" charset="0"/>
              <a:cs typeface="Verdana" pitchFamily="34" charset="0"/>
            </a:endParaRPr>
          </a:p>
        </p:txBody>
      </p:sp>
      <p:sp>
        <p:nvSpPr>
          <p:cNvPr id="4" name="Rectangle 3"/>
          <p:cNvSpPr/>
          <p:nvPr/>
        </p:nvSpPr>
        <p:spPr>
          <a:xfrm>
            <a:off x="389465" y="1715588"/>
            <a:ext cx="8602133" cy="4007251"/>
          </a:xfrm>
          <a:prstGeom prst="rect">
            <a:avLst/>
          </a:prstGeom>
        </p:spPr>
        <p:txBody>
          <a:bodyPr wrap="square">
            <a:spAutoFit/>
          </a:bodyPr>
          <a:lstStyle/>
          <a:p>
            <a:pPr marL="457200" indent="-457200" defTabSz="914400">
              <a:spcBef>
                <a:spcPct val="20000"/>
              </a:spcBef>
              <a:buClr>
                <a:schemeClr val="tx2"/>
              </a:buClr>
              <a:buSzPct val="90000"/>
              <a:buFont typeface="Wingdings" panose="05000000000000000000" pitchFamily="2" charset="2"/>
              <a:buChar char="Ø"/>
              <a:defRPr/>
            </a:pPr>
            <a:r>
              <a:rPr lang="en-US" sz="2800" kern="0" dirty="0" smtClean="0">
                <a:solidFill>
                  <a:srgbClr val="000000"/>
                </a:solidFill>
                <a:latin typeface="+mn-lt"/>
                <a:ea typeface="+mn-ea"/>
              </a:rPr>
              <a:t>To provide templates for writing clear and consistent </a:t>
            </a:r>
            <a:r>
              <a:rPr lang="en-US" sz="2800" kern="0" smtClean="0">
                <a:solidFill>
                  <a:srgbClr val="000000"/>
                </a:solidFill>
                <a:latin typeface="+mn-lt"/>
                <a:ea typeface="+mn-ea"/>
              </a:rPr>
              <a:t>supervisor evaluations </a:t>
            </a:r>
            <a:r>
              <a:rPr lang="en-US" sz="2800" kern="0" dirty="0" smtClean="0">
                <a:solidFill>
                  <a:srgbClr val="000000"/>
                </a:solidFill>
                <a:latin typeface="+mn-lt"/>
                <a:ea typeface="+mn-ea"/>
              </a:rPr>
              <a:t>for Academics based on appropriate criteria</a:t>
            </a:r>
          </a:p>
          <a:p>
            <a:pPr defTabSz="914400">
              <a:spcBef>
                <a:spcPct val="20000"/>
              </a:spcBef>
              <a:buClr>
                <a:schemeClr val="tx2"/>
              </a:buClr>
              <a:buSzPct val="90000"/>
              <a:defRPr/>
            </a:pPr>
            <a:endParaRPr lang="en-US" sz="2800" kern="0" dirty="0" smtClean="0">
              <a:solidFill>
                <a:srgbClr val="000000"/>
              </a:solidFill>
              <a:latin typeface="+mn-lt"/>
            </a:endParaRPr>
          </a:p>
          <a:p>
            <a:pPr marL="457200" indent="-457200" defTabSz="914400">
              <a:spcBef>
                <a:spcPct val="20000"/>
              </a:spcBef>
              <a:buClr>
                <a:schemeClr val="tx2"/>
              </a:buClr>
              <a:buSzPct val="90000"/>
              <a:buFont typeface="Wingdings" panose="05000000000000000000" pitchFamily="2" charset="2"/>
              <a:buChar char="Ø"/>
              <a:defRPr/>
            </a:pPr>
            <a:r>
              <a:rPr lang="en-US" sz="2800" kern="0" dirty="0" smtClean="0">
                <a:solidFill>
                  <a:srgbClr val="000000"/>
                </a:solidFill>
                <a:latin typeface="+mn-lt"/>
              </a:rPr>
              <a:t>Understanding of the annual evaluation and PR process and the current timeline in order for Supervisors to meet their expectations and associated deadlines				</a:t>
            </a:r>
          </a:p>
          <a:p>
            <a:pPr algn="r" defTabSz="914400">
              <a:spcBef>
                <a:spcPct val="20000"/>
              </a:spcBef>
              <a:buClr>
                <a:schemeClr val="tx2"/>
              </a:buClr>
              <a:buSzPct val="90000"/>
              <a:defRPr/>
            </a:pPr>
            <a:r>
              <a:rPr lang="en-US" sz="1600" kern="0" dirty="0" smtClean="0">
                <a:solidFill>
                  <a:srgbClr val="000000"/>
                </a:solidFill>
                <a:latin typeface="+mn-lt"/>
                <a:ea typeface="+mn-ea"/>
              </a:rPr>
              <a:t>(continued next slide)</a:t>
            </a:r>
            <a:endParaRPr lang="en-US" sz="1600" kern="0" dirty="0">
              <a:solidFill>
                <a:srgbClr val="000000"/>
              </a:solidFill>
              <a:latin typeface="+mn-lt"/>
              <a:ea typeface="+mn-ea"/>
            </a:endParaRPr>
          </a:p>
        </p:txBody>
      </p:sp>
    </p:spTree>
    <p:extLst>
      <p:ext uri="{BB962C8B-B14F-4D97-AF65-F5344CB8AC3E}">
        <p14:creationId xmlns:p14="http://schemas.microsoft.com/office/powerpoint/2010/main" val="1789639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         Assistant Rank </a:t>
            </a:r>
            <a:r>
              <a:rPr lang="en-US" sz="2800" b="1" dirty="0" smtClean="0">
                <a:solidFill>
                  <a:srgbClr val="184589"/>
                </a:solidFill>
                <a:ea typeface="ＭＳ Ｐゴシック" pitchFamily="34" charset="-128"/>
              </a:rPr>
              <a:t>(cont’d</a:t>
            </a:r>
            <a:r>
              <a:rPr lang="en-US" sz="2800" b="1" dirty="0">
                <a:solidFill>
                  <a:srgbClr val="184589"/>
                </a:solidFill>
                <a:ea typeface="ＭＳ Ｐゴシック" pitchFamily="34" charset="-128"/>
              </a:rPr>
              <a:t>)</a:t>
            </a:r>
            <a:br>
              <a:rPr lang="en-US" sz="2800"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706881"/>
            <a:ext cx="7445828" cy="2960914"/>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Provides evidence of appropriate levels of professional development and competency</a:t>
            </a:r>
          </a:p>
          <a:p>
            <a:pPr lvl="1" defTabSz="914400">
              <a:buClr>
                <a:schemeClr val="tx2"/>
              </a:buClr>
              <a:buSzPct val="90000"/>
              <a:buFont typeface="Wingdings" panose="05000000000000000000" pitchFamily="2" charset="2"/>
              <a:buChar char="ü"/>
              <a:defRPr/>
            </a:pPr>
            <a:r>
              <a:rPr lang="en-US" kern="0" dirty="0" smtClean="0">
                <a:solidFill>
                  <a:srgbClr val="000000"/>
                </a:solidFill>
              </a:rPr>
              <a:t>Provides evidence of appropriate levels of University and Public Service</a:t>
            </a:r>
          </a:p>
          <a:p>
            <a:pPr lvl="1" defTabSz="914400">
              <a:buClr>
                <a:schemeClr val="tx2"/>
              </a:buClr>
              <a:buSzPct val="90000"/>
              <a:buFont typeface="Wingdings" panose="05000000000000000000" pitchFamily="2" charset="2"/>
              <a:buChar char="ü"/>
              <a:defRPr/>
            </a:pPr>
            <a:r>
              <a:rPr lang="en-US" kern="0" dirty="0" smtClean="0">
                <a:solidFill>
                  <a:srgbClr val="000000"/>
                </a:solidFill>
              </a:rPr>
              <a:t>Provides evidence of positive Affirmative Action Contributions  </a:t>
            </a:r>
            <a:endParaRPr lang="en-US" kern="0" dirty="0">
              <a:solidFill>
                <a:srgbClr val="000000"/>
              </a:solidFill>
            </a:endParaRPr>
          </a:p>
        </p:txBody>
      </p:sp>
    </p:spTree>
    <p:extLst>
      <p:ext uri="{BB962C8B-B14F-4D97-AF65-F5344CB8AC3E}">
        <p14:creationId xmlns:p14="http://schemas.microsoft.com/office/powerpoint/2010/main" val="427818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Associate </a:t>
            </a:r>
            <a:r>
              <a:rPr lang="en-US" b="1" dirty="0">
                <a:solidFill>
                  <a:srgbClr val="184589"/>
                </a:solidFill>
                <a:ea typeface="ＭＳ Ｐゴシック" pitchFamily="34" charset="-128"/>
              </a:rPr>
              <a:t>Rank</a:t>
            </a:r>
            <a:br>
              <a:rPr lang="en-US"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706881"/>
            <a:ext cx="7550330" cy="2960914"/>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Demonstrating continued academic growth and leadership in all 4 criteria areas </a:t>
            </a:r>
          </a:p>
          <a:p>
            <a:pPr marL="457200" lvl="1" indent="0" algn="ctr" defTabSz="914400">
              <a:buClr>
                <a:schemeClr val="tx2"/>
              </a:buClr>
              <a:buSzPct val="90000"/>
              <a:buNone/>
              <a:defRPr/>
            </a:pPr>
            <a:r>
              <a:rPr lang="en-US" kern="0" dirty="0" smtClean="0">
                <a:solidFill>
                  <a:srgbClr val="000000"/>
                </a:solidFill>
              </a:rPr>
              <a:t>AND</a:t>
            </a:r>
          </a:p>
          <a:p>
            <a:pPr lvl="1" defTabSz="914400">
              <a:buClr>
                <a:schemeClr val="tx2"/>
              </a:buClr>
              <a:buSzPct val="90000"/>
              <a:buFont typeface="Wingdings" panose="05000000000000000000" pitchFamily="2" charset="2"/>
              <a:buChar char="ü"/>
              <a:defRPr/>
            </a:pPr>
            <a:r>
              <a:rPr lang="en-US" kern="0" dirty="0" smtClean="0">
                <a:solidFill>
                  <a:srgbClr val="000000"/>
                </a:solidFill>
              </a:rPr>
              <a:t>Moving towards balance in and between all criteria </a:t>
            </a:r>
            <a:endParaRPr lang="en-US" kern="0" dirty="0">
              <a:solidFill>
                <a:srgbClr val="000000"/>
              </a:solidFill>
            </a:endParaRPr>
          </a:p>
        </p:txBody>
      </p:sp>
    </p:spTree>
    <p:extLst>
      <p:ext uri="{BB962C8B-B14F-4D97-AF65-F5344CB8AC3E}">
        <p14:creationId xmlns:p14="http://schemas.microsoft.com/office/powerpoint/2010/main" val="103014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          Associate </a:t>
            </a:r>
            <a:r>
              <a:rPr lang="en-US" b="1" dirty="0">
                <a:solidFill>
                  <a:srgbClr val="184589"/>
                </a:solidFill>
                <a:ea typeface="ＭＳ Ｐゴシック" pitchFamily="34" charset="-128"/>
              </a:rPr>
              <a:t>Rank </a:t>
            </a:r>
            <a:r>
              <a:rPr lang="en-US" sz="2800" b="1" dirty="0">
                <a:solidFill>
                  <a:srgbClr val="184589"/>
                </a:solidFill>
                <a:ea typeface="ＭＳ Ｐゴシック" pitchFamily="34" charset="-128"/>
              </a:rPr>
              <a:t>(cont’d)</a:t>
            </a:r>
            <a:br>
              <a:rPr lang="en-US" sz="2800"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706881"/>
            <a:ext cx="7550330" cy="2960914"/>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of potential for successful career in CE?  </a:t>
            </a:r>
          </a:p>
          <a:p>
            <a:pPr lvl="1" defTabSz="914400">
              <a:buClr>
                <a:schemeClr val="tx2"/>
              </a:buClr>
              <a:buSzPct val="90000"/>
              <a:buFont typeface="Wingdings" panose="05000000000000000000" pitchFamily="2" charset="2"/>
              <a:buChar char="ü"/>
              <a:defRPr/>
            </a:pPr>
            <a:endParaRPr lang="en-US" kern="0" dirty="0">
              <a:solidFill>
                <a:srgbClr val="000000"/>
              </a:solidFill>
            </a:endParaRP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the candidate interacts well with others?  </a:t>
            </a:r>
            <a:endParaRPr lang="en-US" kern="0" dirty="0">
              <a:solidFill>
                <a:srgbClr val="000000"/>
              </a:solidFill>
            </a:endParaRPr>
          </a:p>
        </p:txBody>
      </p:sp>
    </p:spTree>
    <p:extLst>
      <p:ext uri="{BB962C8B-B14F-4D97-AF65-F5344CB8AC3E}">
        <p14:creationId xmlns:p14="http://schemas.microsoft.com/office/powerpoint/2010/main" val="300836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237067"/>
            <a:ext cx="7881257" cy="937276"/>
          </a:xfrm>
        </p:spPr>
        <p:txBody>
          <a:bodyPr/>
          <a:lstStyle/>
          <a:p>
            <a:r>
              <a:rPr lang="en-US" b="1" dirty="0" smtClean="0">
                <a:solidFill>
                  <a:srgbClr val="184589"/>
                </a:solidFill>
                <a:ea typeface="ＭＳ Ｐゴシック" pitchFamily="34" charset="-128"/>
              </a:rPr>
              <a:t>Full Title </a:t>
            </a:r>
            <a:r>
              <a:rPr lang="en-US" b="1" dirty="0">
                <a:solidFill>
                  <a:srgbClr val="184589"/>
                </a:solidFill>
                <a:ea typeface="ＭＳ Ｐゴシック" pitchFamily="34" charset="-128"/>
              </a:rPr>
              <a:t>I-V</a:t>
            </a:r>
            <a:br>
              <a:rPr lang="en-US"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308704"/>
            <a:ext cx="7550330" cy="4645056"/>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Does candidate provide positive, intellectual contributions to their discipline?</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the candidate interacts well with others?</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that their program provides academic excellence?</a:t>
            </a:r>
          </a:p>
          <a:p>
            <a:pPr lvl="1" defTabSz="914400">
              <a:buClr>
                <a:schemeClr val="tx2"/>
              </a:buClr>
              <a:buSzPct val="90000"/>
              <a:buFont typeface="Wingdings" panose="05000000000000000000" pitchFamily="2" charset="2"/>
              <a:buChar char="ü"/>
              <a:defRPr/>
            </a:pPr>
            <a:r>
              <a:rPr lang="en-US" kern="0" dirty="0" smtClean="0">
                <a:solidFill>
                  <a:srgbClr val="000000"/>
                </a:solidFill>
              </a:rPr>
              <a:t>Demonstrated initiative and leadership?</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balanced academic achievements in all 4 criteria?</a:t>
            </a:r>
          </a:p>
          <a:p>
            <a:pPr marL="457200" lvl="1" indent="0" defTabSz="914400">
              <a:buClr>
                <a:schemeClr val="tx2"/>
              </a:buClr>
              <a:buSzPct val="90000"/>
              <a:buNone/>
              <a:defRPr/>
            </a:pPr>
            <a:endParaRPr lang="en-US" kern="0" dirty="0">
              <a:solidFill>
                <a:srgbClr val="000000"/>
              </a:solidFill>
            </a:endParaRPr>
          </a:p>
        </p:txBody>
      </p:sp>
    </p:spTree>
    <p:extLst>
      <p:ext uri="{BB962C8B-B14F-4D97-AF65-F5344CB8AC3E}">
        <p14:creationId xmlns:p14="http://schemas.microsoft.com/office/powerpoint/2010/main" val="105385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Full Title </a:t>
            </a:r>
            <a:r>
              <a:rPr lang="en-US" b="1" dirty="0">
                <a:solidFill>
                  <a:srgbClr val="184589"/>
                </a:solidFill>
                <a:ea typeface="ＭＳ Ｐゴシック" pitchFamily="34" charset="-128"/>
              </a:rPr>
              <a:t>VI</a:t>
            </a:r>
            <a:br>
              <a:rPr lang="en-US"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323703"/>
            <a:ext cx="7550330" cy="4354286"/>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Does program demonstrate capacity for long term planning, implementation and leadership?</a:t>
            </a:r>
          </a:p>
          <a:p>
            <a:pPr lvl="1" defTabSz="914400">
              <a:buClr>
                <a:schemeClr val="tx2"/>
              </a:buClr>
              <a:buSzPct val="90000"/>
              <a:buFont typeface="Wingdings" panose="05000000000000000000" pitchFamily="2" charset="2"/>
              <a:buChar char="ü"/>
              <a:defRPr/>
            </a:pPr>
            <a:r>
              <a:rPr lang="en-US" kern="0" dirty="0" smtClean="0">
                <a:solidFill>
                  <a:srgbClr val="000000"/>
                </a:solidFill>
              </a:rPr>
              <a:t>Does program demonstrate successful research extension efforts with significant and continuous growth?</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the candidate provides academic leadership and excellence in all areas?  </a:t>
            </a:r>
          </a:p>
          <a:p>
            <a:pPr marL="457200" lvl="1" indent="0" defTabSz="914400">
              <a:buClr>
                <a:schemeClr val="tx2"/>
              </a:buClr>
              <a:buSzPct val="90000"/>
              <a:buNone/>
              <a:defRPr/>
            </a:pPr>
            <a:endParaRPr lang="en-US" kern="0" dirty="0">
              <a:solidFill>
                <a:srgbClr val="000000"/>
              </a:solidFill>
            </a:endParaRPr>
          </a:p>
        </p:txBody>
      </p:sp>
    </p:spTree>
    <p:extLst>
      <p:ext uri="{BB962C8B-B14F-4D97-AF65-F5344CB8AC3E}">
        <p14:creationId xmlns:p14="http://schemas.microsoft.com/office/powerpoint/2010/main" val="426053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339634"/>
            <a:ext cx="7881257" cy="984069"/>
          </a:xfrm>
        </p:spPr>
        <p:txBody>
          <a:bodyPr/>
          <a:lstStyle/>
          <a:p>
            <a:r>
              <a:rPr lang="en-US" sz="4000" b="1" dirty="0" smtClean="0">
                <a:solidFill>
                  <a:srgbClr val="184589"/>
                </a:solidFill>
                <a:ea typeface="ＭＳ Ｐゴシック" pitchFamily="34" charset="-128"/>
              </a:rPr>
              <a:t>Full Title VII-, VII and IX  </a:t>
            </a:r>
            <a:br>
              <a:rPr lang="en-US" sz="4000" b="1" dirty="0" smtClean="0">
                <a:solidFill>
                  <a:srgbClr val="184589"/>
                </a:solidFill>
                <a:ea typeface="ＭＳ Ｐゴシック" pitchFamily="34" charset="-128"/>
              </a:rPr>
            </a:br>
            <a:r>
              <a:rPr lang="en-US" sz="3200" b="1" dirty="0" smtClean="0">
                <a:solidFill>
                  <a:srgbClr val="184589"/>
                </a:solidFill>
                <a:ea typeface="ＭＳ Ｐゴシック" pitchFamily="34" charset="-128"/>
              </a:rPr>
              <a:t>Upper Level Merit </a:t>
            </a:r>
            <a:r>
              <a:rPr lang="en-US" sz="3200" b="1" dirty="0">
                <a:solidFill>
                  <a:srgbClr val="184589"/>
                </a:solidFill>
                <a:ea typeface="ＭＳ Ｐゴシック" pitchFamily="34" charset="-128"/>
              </a:rPr>
              <a:t/>
            </a:r>
            <a:br>
              <a:rPr lang="en-US" sz="3200"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62768" y="1695610"/>
            <a:ext cx="7550330" cy="3056708"/>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Expect continuing superiority in all 4 criteria areas </a:t>
            </a:r>
          </a:p>
          <a:p>
            <a:pPr lvl="1" defTabSz="914400">
              <a:buClr>
                <a:schemeClr val="tx2"/>
              </a:buClr>
              <a:buSzPct val="90000"/>
              <a:buFont typeface="Wingdings" panose="05000000000000000000" pitchFamily="2" charset="2"/>
              <a:buChar char="ü"/>
              <a:defRPr/>
            </a:pPr>
            <a:r>
              <a:rPr lang="en-US" kern="0" dirty="0" smtClean="0">
                <a:solidFill>
                  <a:srgbClr val="000000"/>
                </a:solidFill>
              </a:rPr>
              <a:t>Peer leadership</a:t>
            </a:r>
          </a:p>
          <a:p>
            <a:pPr lvl="1" defTabSz="914400">
              <a:buClr>
                <a:schemeClr val="tx2"/>
              </a:buClr>
              <a:buSzPct val="90000"/>
              <a:buFont typeface="Wingdings" panose="05000000000000000000" pitchFamily="2" charset="2"/>
              <a:buChar char="ü"/>
              <a:defRPr/>
            </a:pPr>
            <a:r>
              <a:rPr lang="en-US" kern="0" dirty="0" smtClean="0">
                <a:solidFill>
                  <a:srgbClr val="000000"/>
                </a:solidFill>
              </a:rPr>
              <a:t>National recognition and acclaim</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that candidate’s influence has continued to grow?</a:t>
            </a:r>
          </a:p>
          <a:p>
            <a:pPr marL="457200" lvl="1" indent="0" defTabSz="914400">
              <a:buClr>
                <a:schemeClr val="tx2"/>
              </a:buClr>
              <a:buSzPct val="90000"/>
              <a:buNone/>
              <a:defRPr/>
            </a:pPr>
            <a:endParaRPr lang="en-US" kern="0" dirty="0">
              <a:solidFill>
                <a:srgbClr val="000000"/>
              </a:solidFill>
            </a:endParaRPr>
          </a:p>
        </p:txBody>
      </p:sp>
    </p:spTree>
    <p:extLst>
      <p:ext uri="{BB962C8B-B14F-4D97-AF65-F5344CB8AC3E}">
        <p14:creationId xmlns:p14="http://schemas.microsoft.com/office/powerpoint/2010/main" val="287396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7" y="343917"/>
            <a:ext cx="8220894" cy="646331"/>
          </a:xfrm>
          <a:prstGeom prst="rect">
            <a:avLst/>
          </a:prstGeom>
        </p:spPr>
        <p:txBody>
          <a:bodyPr wrap="square">
            <a:spAutoFit/>
          </a:bodyPr>
          <a:lstStyle/>
          <a:p>
            <a:pPr algn="ctr">
              <a:defRPr/>
            </a:pPr>
            <a:r>
              <a:rPr lang="en-US" sz="3600" b="1" kern="0" dirty="0">
                <a:solidFill>
                  <a:schemeClr val="tx2"/>
                </a:solidFill>
                <a:latin typeface="+mj-lt"/>
                <a:ea typeface="Verdana" pitchFamily="34" charset="0"/>
                <a:cs typeface="Verdana" pitchFamily="34" charset="0"/>
              </a:rPr>
              <a:t>Desired</a:t>
            </a:r>
            <a:r>
              <a:rPr lang="en-US" sz="3600" b="1" kern="0" dirty="0">
                <a:solidFill>
                  <a:srgbClr val="006666"/>
                </a:solidFill>
                <a:latin typeface="+mj-lt"/>
                <a:ea typeface="+mj-ea"/>
                <a:cs typeface="+mj-cs"/>
              </a:rPr>
              <a:t> </a:t>
            </a:r>
            <a:r>
              <a:rPr lang="en-US" sz="3600" b="1" kern="0" dirty="0" smtClean="0">
                <a:solidFill>
                  <a:schemeClr val="tx2"/>
                </a:solidFill>
                <a:latin typeface="+mj-lt"/>
                <a:ea typeface="+mj-ea"/>
                <a:cs typeface="+mj-cs"/>
              </a:rPr>
              <a:t>Outcomes </a:t>
            </a:r>
            <a:r>
              <a:rPr lang="en-US" sz="2800" b="1" kern="0" dirty="0" smtClean="0">
                <a:solidFill>
                  <a:schemeClr val="tx2"/>
                </a:solidFill>
                <a:latin typeface="+mj-lt"/>
                <a:ea typeface="+mj-ea"/>
                <a:cs typeface="+mj-cs"/>
              </a:rPr>
              <a:t>(Cont’d)</a:t>
            </a:r>
            <a:endParaRPr lang="en-US" sz="2800" b="1" dirty="0">
              <a:solidFill>
                <a:schemeClr val="tx2"/>
              </a:solidFill>
              <a:latin typeface="+mj-lt"/>
              <a:ea typeface="ＭＳ Ｐゴシック" charset="-128"/>
              <a:cs typeface="ＭＳ Ｐゴシック" charset="-128"/>
            </a:endParaRPr>
          </a:p>
        </p:txBody>
      </p:sp>
      <p:sp>
        <p:nvSpPr>
          <p:cNvPr id="3" name="Rectangle 2"/>
          <p:cNvSpPr/>
          <p:nvPr/>
        </p:nvSpPr>
        <p:spPr>
          <a:xfrm>
            <a:off x="566054" y="1184365"/>
            <a:ext cx="7698380" cy="5096780"/>
          </a:xfrm>
          <a:prstGeom prst="rect">
            <a:avLst/>
          </a:prstGeom>
        </p:spPr>
        <p:txBody>
          <a:bodyPr wrap="square">
            <a:spAutoFit/>
          </a:bodyPr>
          <a:lstStyle/>
          <a:p>
            <a:pPr marL="457200" indent="-457200" defTabSz="914400">
              <a:spcBef>
                <a:spcPct val="20000"/>
              </a:spcBef>
              <a:buClr>
                <a:schemeClr val="tx2"/>
              </a:buClr>
              <a:buSzPct val="90000"/>
              <a:buFont typeface="Wingdings" panose="05000000000000000000" pitchFamily="2" charset="2"/>
              <a:buChar char="Ø"/>
              <a:defRPr/>
            </a:pPr>
            <a:r>
              <a:rPr lang="en-US" sz="2800" kern="0" dirty="0" smtClean="0">
                <a:solidFill>
                  <a:srgbClr val="000000"/>
                </a:solidFill>
                <a:latin typeface="+mn-lt"/>
              </a:rPr>
              <a:t>Ability to use recommended performance management tool to write S.M.A.R.T goals in order to:  </a:t>
            </a:r>
          </a:p>
          <a:p>
            <a:pPr defTabSz="914400">
              <a:spcBef>
                <a:spcPct val="20000"/>
              </a:spcBef>
              <a:buClr>
                <a:schemeClr val="tx2"/>
              </a:buClr>
              <a:buSzPct val="90000"/>
              <a:defRPr/>
            </a:pPr>
            <a:endParaRPr lang="en-US" sz="2400" kern="0" dirty="0" smtClean="0">
              <a:solidFill>
                <a:srgbClr val="000000"/>
              </a:solidFill>
              <a:latin typeface="+mn-lt"/>
            </a:endParaRPr>
          </a:p>
          <a:p>
            <a:pPr marL="914400" lvl="1" indent="-457200" defTabSz="914400">
              <a:spcBef>
                <a:spcPct val="20000"/>
              </a:spcBef>
              <a:buClr>
                <a:schemeClr val="tx2"/>
              </a:buClr>
              <a:buSzPct val="90000"/>
              <a:buFont typeface="Wingdings" pitchFamily="2" charset="2"/>
              <a:buChar char="§"/>
              <a:defRPr/>
            </a:pPr>
            <a:r>
              <a:rPr lang="en-US" sz="2400" kern="0" dirty="0" smtClean="0">
                <a:solidFill>
                  <a:srgbClr val="000000"/>
                </a:solidFill>
                <a:latin typeface="+mn-lt"/>
              </a:rPr>
              <a:t>Help Supervisors </a:t>
            </a:r>
            <a:r>
              <a:rPr lang="en-US" sz="2400" kern="0" dirty="0">
                <a:solidFill>
                  <a:srgbClr val="000000"/>
                </a:solidFill>
                <a:latin typeface="+mn-lt"/>
              </a:rPr>
              <a:t>to develop their own personal </a:t>
            </a:r>
            <a:r>
              <a:rPr lang="en-US" sz="2400" kern="0" dirty="0" smtClean="0">
                <a:solidFill>
                  <a:srgbClr val="000000"/>
                </a:solidFill>
                <a:latin typeface="+mn-lt"/>
              </a:rPr>
              <a:t>performance goals and to assist/support their staff </a:t>
            </a:r>
          </a:p>
          <a:p>
            <a:pPr marL="914400" lvl="1" indent="-457200" defTabSz="914400">
              <a:spcBef>
                <a:spcPct val="20000"/>
              </a:spcBef>
              <a:buClr>
                <a:schemeClr val="tx2"/>
              </a:buClr>
              <a:buSzPct val="90000"/>
              <a:buFont typeface="Wingdings" pitchFamily="2" charset="2"/>
              <a:buChar char="§"/>
              <a:defRPr/>
            </a:pPr>
            <a:r>
              <a:rPr lang="en-US" sz="2400" kern="0" dirty="0" smtClean="0">
                <a:solidFill>
                  <a:srgbClr val="000000"/>
                </a:solidFill>
                <a:latin typeface="+mn-lt"/>
              </a:rPr>
              <a:t>Improve ability to measure/monitor progress over time</a:t>
            </a:r>
          </a:p>
          <a:p>
            <a:pPr marL="914400" lvl="1" indent="-457200" defTabSz="914400">
              <a:spcBef>
                <a:spcPct val="20000"/>
              </a:spcBef>
              <a:buClr>
                <a:schemeClr val="tx2"/>
              </a:buClr>
              <a:buSzPct val="90000"/>
              <a:buFont typeface="Wingdings" pitchFamily="2" charset="2"/>
              <a:buChar char="§"/>
              <a:defRPr/>
            </a:pPr>
            <a:r>
              <a:rPr lang="en-US" sz="2400" kern="0" dirty="0" smtClean="0">
                <a:solidFill>
                  <a:srgbClr val="000000"/>
                </a:solidFill>
                <a:latin typeface="+mn-lt"/>
              </a:rPr>
              <a:t>Align individuals’ goals with local needs and statewide goals</a:t>
            </a:r>
            <a:endParaRPr lang="en-US" sz="2400" dirty="0">
              <a:latin typeface="+mn-lt"/>
              <a:ea typeface="ＭＳ Ｐゴシック" charset="-128"/>
              <a:cs typeface="ＭＳ Ｐゴシック" charset="-128"/>
            </a:endParaRPr>
          </a:p>
          <a:p>
            <a:pPr>
              <a:lnSpc>
                <a:spcPct val="90000"/>
              </a:lnSpc>
              <a:defRPr/>
            </a:pPr>
            <a:endParaRPr lang="en-US" sz="2400"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859966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txBox="1">
            <a:spLocks noChangeArrowheads="1"/>
          </p:cNvSpPr>
          <p:nvPr/>
        </p:nvSpPr>
        <p:spPr bwMode="auto">
          <a:xfrm>
            <a:off x="557349" y="393384"/>
            <a:ext cx="7515089" cy="764856"/>
          </a:xfrm>
          <a:prstGeom prst="rect">
            <a:avLst/>
          </a:prstGeom>
          <a:noFill/>
          <a:ln w="9525">
            <a:noFill/>
            <a:miter lim="800000"/>
            <a:headEnd/>
            <a:tailEnd/>
          </a:ln>
        </p:spPr>
        <p:txBody>
          <a:bodyPr/>
          <a:lstStyle/>
          <a:p>
            <a:pPr algn="ctr"/>
            <a:r>
              <a:rPr lang="en-US" sz="4400" b="1" dirty="0">
                <a:solidFill>
                  <a:schemeClr val="tx2"/>
                </a:solidFill>
                <a:latin typeface="+mj-lt"/>
              </a:rPr>
              <a:t>Agenda</a:t>
            </a:r>
          </a:p>
        </p:txBody>
      </p:sp>
      <p:sp>
        <p:nvSpPr>
          <p:cNvPr id="13314" name="Rectangle 3"/>
          <p:cNvSpPr>
            <a:spLocks noChangeArrowheads="1"/>
          </p:cNvSpPr>
          <p:nvPr/>
        </p:nvSpPr>
        <p:spPr bwMode="auto">
          <a:xfrm>
            <a:off x="224589" y="1162700"/>
            <a:ext cx="8807117" cy="3668697"/>
          </a:xfrm>
          <a:prstGeom prst="rect">
            <a:avLst/>
          </a:prstGeom>
          <a:noFill/>
          <a:ln w="9525">
            <a:noFill/>
            <a:miter lim="800000"/>
            <a:headEnd/>
            <a:tailEnd/>
          </a:ln>
        </p:spPr>
        <p:txBody>
          <a:bodyPr wrap="square">
            <a:spAutoFit/>
          </a:bodyPr>
          <a:lstStyle/>
          <a:p>
            <a:pPr defTabSz="914400">
              <a:spcBef>
                <a:spcPct val="20000"/>
              </a:spcBef>
              <a:buClr>
                <a:schemeClr val="tx2"/>
              </a:buClr>
              <a:buSzPct val="106000"/>
            </a:pPr>
            <a:endParaRPr lang="en-US" sz="800" dirty="0" smtClean="0">
              <a:latin typeface="+mj-lt"/>
            </a:endParaRPr>
          </a:p>
          <a:p>
            <a:pPr marL="342900" indent="-342900" defTabSz="914400">
              <a:spcBef>
                <a:spcPct val="20000"/>
              </a:spcBef>
              <a:buClr>
                <a:schemeClr val="tx2"/>
              </a:buClr>
              <a:buSzPct val="106000"/>
              <a:buFont typeface="Wingdings" panose="05000000000000000000" pitchFamily="2" charset="2"/>
              <a:buChar char="Ø"/>
            </a:pPr>
            <a:r>
              <a:rPr lang="en-US" sz="2200" dirty="0" smtClean="0">
                <a:latin typeface="+mn-lt"/>
              </a:rPr>
              <a:t>Review and discuss administrative leadership expectations of all Supervisors/CDs and Directors in ANR</a:t>
            </a:r>
            <a:endParaRPr lang="en-US" sz="2200" dirty="0">
              <a:latin typeface="+mn-lt"/>
            </a:endParaRPr>
          </a:p>
          <a:p>
            <a:pPr marL="342900" indent="-342900" defTabSz="914400">
              <a:spcBef>
                <a:spcPct val="20000"/>
              </a:spcBef>
              <a:buClr>
                <a:schemeClr val="tx2"/>
              </a:buClr>
              <a:buSzPct val="106000"/>
              <a:buFont typeface="Wingdings" panose="05000000000000000000" pitchFamily="2" charset="2"/>
              <a:buChar char="Ø"/>
            </a:pPr>
            <a:r>
              <a:rPr lang="en-US" sz="2200" dirty="0" smtClean="0">
                <a:latin typeface="+mn-lt"/>
              </a:rPr>
              <a:t>Review Position Description (PD) template</a:t>
            </a:r>
          </a:p>
          <a:p>
            <a:pPr marL="342900" indent="-342900" defTabSz="914400">
              <a:spcBef>
                <a:spcPct val="20000"/>
              </a:spcBef>
              <a:buClr>
                <a:schemeClr val="tx2"/>
              </a:buClr>
              <a:buSzPct val="106000"/>
              <a:buFont typeface="Wingdings" panose="05000000000000000000" pitchFamily="2" charset="2"/>
              <a:buChar char="Ø"/>
            </a:pPr>
            <a:r>
              <a:rPr lang="en-US" sz="2200" dirty="0" smtClean="0">
                <a:latin typeface="+mn-lt"/>
              </a:rPr>
              <a:t>Review AE/Merit/Promotion process and timeline for Supervisors in this cycle</a:t>
            </a:r>
          </a:p>
          <a:p>
            <a:pPr marL="342900" indent="-342900" defTabSz="914400">
              <a:spcBef>
                <a:spcPct val="20000"/>
              </a:spcBef>
              <a:buClr>
                <a:schemeClr val="tx2"/>
              </a:buClr>
              <a:buSzPct val="106000"/>
              <a:buFont typeface="Wingdings" panose="05000000000000000000" pitchFamily="2" charset="2"/>
              <a:buChar char="Ø"/>
            </a:pPr>
            <a:r>
              <a:rPr lang="en-US" sz="2200" dirty="0"/>
              <a:t>Review Performance Management Planning Tool for ANR Directors</a:t>
            </a:r>
          </a:p>
          <a:p>
            <a:pPr marL="342900" indent="-342900" defTabSz="914400">
              <a:spcBef>
                <a:spcPct val="20000"/>
              </a:spcBef>
              <a:buClr>
                <a:schemeClr val="tx2"/>
              </a:buClr>
              <a:buSzPct val="106000"/>
              <a:buFont typeface="Wingdings" panose="05000000000000000000" pitchFamily="2" charset="2"/>
              <a:buChar char="Ø"/>
            </a:pPr>
            <a:r>
              <a:rPr lang="en-US" sz="2200" dirty="0"/>
              <a:t>Evaluate the meeting and discuss next steps to ensure consistent messages and support for all ANR Academics</a:t>
            </a:r>
          </a:p>
          <a:p>
            <a:pPr marL="342900" indent="-342900" defTabSz="914400">
              <a:spcBef>
                <a:spcPct val="20000"/>
              </a:spcBef>
              <a:buClr>
                <a:schemeClr val="tx2"/>
              </a:buClr>
              <a:buSzPct val="106000"/>
              <a:buFont typeface="Wingdings" panose="05000000000000000000" pitchFamily="2" charset="2"/>
              <a:buChar char="Ø"/>
            </a:pPr>
            <a:r>
              <a:rPr lang="en-US" sz="2200" dirty="0"/>
              <a:t>Wrap up and </a:t>
            </a:r>
            <a:r>
              <a:rPr lang="en-US" sz="2200" dirty="0" smtClean="0"/>
              <a:t>adjourn</a:t>
            </a:r>
            <a:r>
              <a:rPr lang="en-US" sz="1600" dirty="0" smtClean="0">
                <a:latin typeface="+mn-lt"/>
              </a:rPr>
              <a:t>						</a:t>
            </a:r>
          </a:p>
        </p:txBody>
      </p:sp>
    </p:spTree>
    <p:extLst>
      <p:ext uri="{BB962C8B-B14F-4D97-AF65-F5344CB8AC3E}">
        <p14:creationId xmlns:p14="http://schemas.microsoft.com/office/powerpoint/2010/main" val="260657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836023" y="1621291"/>
            <a:ext cx="8064137" cy="3894137"/>
          </a:xfrm>
          <a:prstGeom prst="rect">
            <a:avLst/>
          </a:prstGeom>
        </p:spPr>
        <p:txBody>
          <a:bodyPr/>
          <a:lstStyle/>
          <a:p>
            <a:pPr eaLnBrk="1" hangingPunct="1">
              <a:lnSpc>
                <a:spcPct val="80000"/>
              </a:lnSpc>
              <a:buClr>
                <a:schemeClr val="tx1"/>
              </a:buClr>
              <a:buFont typeface="Wingdings" pitchFamily="2" charset="2"/>
              <a:buAutoNum type="arabicPeriod"/>
            </a:pPr>
            <a:r>
              <a:rPr lang="en-US" sz="2400" dirty="0" smtClean="0">
                <a:ea typeface="ＭＳ Ｐゴシック" charset="-128"/>
              </a:rPr>
              <a:t>The purpose of my job is to:</a:t>
            </a:r>
          </a:p>
          <a:p>
            <a:pPr eaLnBrk="1" hangingPunct="1">
              <a:lnSpc>
                <a:spcPct val="80000"/>
              </a:lnSpc>
              <a:buClr>
                <a:schemeClr val="tx1"/>
              </a:buClr>
              <a:buFont typeface="Wingdings" pitchFamily="2" charset="2"/>
              <a:buAutoNum type="arabicPeriod"/>
            </a:pPr>
            <a:endParaRPr lang="en-US" sz="2400" dirty="0" smtClean="0">
              <a:ea typeface="ＭＳ Ｐゴシック" charset="-128"/>
            </a:endParaRPr>
          </a:p>
          <a:p>
            <a:pPr eaLnBrk="1" hangingPunct="1">
              <a:lnSpc>
                <a:spcPct val="80000"/>
              </a:lnSpc>
              <a:buClr>
                <a:schemeClr val="tx1"/>
              </a:buClr>
              <a:buFont typeface="Wingdings" pitchFamily="2" charset="2"/>
              <a:buAutoNum type="arabicPeriod"/>
            </a:pPr>
            <a:r>
              <a:rPr lang="en-US" sz="2400" dirty="0" smtClean="0">
                <a:ea typeface="ＭＳ Ｐゴシック" charset="-128"/>
              </a:rPr>
              <a:t>My job supports the goals and the vision of ANR by:</a:t>
            </a:r>
          </a:p>
          <a:p>
            <a:pPr eaLnBrk="1" hangingPunct="1">
              <a:lnSpc>
                <a:spcPct val="80000"/>
              </a:lnSpc>
              <a:buClr>
                <a:schemeClr val="tx1"/>
              </a:buClr>
              <a:buFont typeface="Wingdings" pitchFamily="2" charset="2"/>
              <a:buAutoNum type="arabicPeriod"/>
            </a:pPr>
            <a:endParaRPr lang="en-US" sz="2400" dirty="0" smtClean="0">
              <a:ea typeface="ＭＳ Ｐゴシック" charset="-128"/>
            </a:endParaRPr>
          </a:p>
          <a:p>
            <a:pPr eaLnBrk="1" hangingPunct="1">
              <a:lnSpc>
                <a:spcPct val="80000"/>
              </a:lnSpc>
              <a:buClr>
                <a:schemeClr val="tx1"/>
              </a:buClr>
              <a:buFont typeface="Wingdings" pitchFamily="2" charset="2"/>
              <a:buAutoNum type="arabicPeriod"/>
            </a:pPr>
            <a:r>
              <a:rPr lang="en-US" sz="2400" dirty="0" smtClean="0">
                <a:ea typeface="ＭＳ Ｐゴシック" charset="-128"/>
              </a:rPr>
              <a:t>The primary clientele I serve are:</a:t>
            </a:r>
          </a:p>
          <a:p>
            <a:pPr eaLnBrk="1" hangingPunct="1">
              <a:lnSpc>
                <a:spcPct val="80000"/>
              </a:lnSpc>
              <a:buClr>
                <a:schemeClr val="tx1"/>
              </a:buClr>
              <a:buFont typeface="Wingdings" pitchFamily="2" charset="2"/>
              <a:buAutoNum type="arabicPeriod"/>
            </a:pPr>
            <a:endParaRPr lang="en-US" sz="2400" dirty="0" smtClean="0">
              <a:ea typeface="ＭＳ Ｐゴシック" charset="-128"/>
            </a:endParaRPr>
          </a:p>
          <a:p>
            <a:pPr eaLnBrk="1" hangingPunct="1">
              <a:lnSpc>
                <a:spcPct val="80000"/>
              </a:lnSpc>
              <a:buClr>
                <a:schemeClr val="tx1"/>
              </a:buClr>
              <a:buFont typeface="Wingdings" pitchFamily="2" charset="2"/>
              <a:buAutoNum type="arabicPeriod"/>
            </a:pPr>
            <a:r>
              <a:rPr lang="en-US" sz="2400" dirty="0" smtClean="0">
                <a:ea typeface="ＭＳ Ｐゴシック" charset="-128"/>
              </a:rPr>
              <a:t>The three most important priorities of my role are:</a:t>
            </a:r>
          </a:p>
          <a:p>
            <a:pPr eaLnBrk="1" hangingPunct="1">
              <a:lnSpc>
                <a:spcPct val="80000"/>
              </a:lnSpc>
              <a:buClr>
                <a:schemeClr val="tx1"/>
              </a:buClr>
              <a:buFontTx/>
              <a:buNone/>
            </a:pPr>
            <a:r>
              <a:rPr lang="en-US" sz="2400" dirty="0" smtClean="0">
                <a:ea typeface="ＭＳ Ｐゴシック" charset="-128"/>
              </a:rPr>
              <a:t>	[a]</a:t>
            </a:r>
          </a:p>
          <a:p>
            <a:pPr eaLnBrk="1" hangingPunct="1">
              <a:lnSpc>
                <a:spcPct val="80000"/>
              </a:lnSpc>
              <a:buClr>
                <a:schemeClr val="tx1"/>
              </a:buClr>
              <a:buFontTx/>
              <a:buNone/>
            </a:pPr>
            <a:r>
              <a:rPr lang="en-US" sz="2400" dirty="0" smtClean="0">
                <a:ea typeface="ＭＳ Ｐゴシック" charset="-128"/>
              </a:rPr>
              <a:t>	[b]</a:t>
            </a:r>
          </a:p>
          <a:p>
            <a:pPr eaLnBrk="1" hangingPunct="1">
              <a:lnSpc>
                <a:spcPct val="80000"/>
              </a:lnSpc>
              <a:buClr>
                <a:schemeClr val="tx1"/>
              </a:buClr>
              <a:buFontTx/>
              <a:buNone/>
            </a:pPr>
            <a:r>
              <a:rPr lang="en-US" sz="2400" dirty="0" smtClean="0">
                <a:ea typeface="ＭＳ Ｐゴシック" charset="-128"/>
              </a:rPr>
              <a:t>	[c]</a:t>
            </a:r>
          </a:p>
          <a:p>
            <a:pPr eaLnBrk="1" hangingPunct="1">
              <a:lnSpc>
                <a:spcPct val="80000"/>
              </a:lnSpc>
              <a:buClr>
                <a:schemeClr val="tx1"/>
              </a:buClr>
              <a:buFontTx/>
              <a:buNone/>
            </a:pPr>
            <a:endParaRPr lang="en-US" sz="1600" dirty="0" smtClean="0">
              <a:ea typeface="ＭＳ Ｐゴシック" charset="-128"/>
            </a:endParaRPr>
          </a:p>
        </p:txBody>
      </p:sp>
      <p:sp>
        <p:nvSpPr>
          <p:cNvPr id="29700" name="Title 7"/>
          <p:cNvSpPr>
            <a:spLocks noGrp="1"/>
          </p:cNvSpPr>
          <p:nvPr>
            <p:ph type="title" idx="4294967295"/>
          </p:nvPr>
        </p:nvSpPr>
        <p:spPr>
          <a:xfrm>
            <a:off x="496389" y="187099"/>
            <a:ext cx="8229600" cy="1143000"/>
          </a:xfrm>
        </p:spPr>
        <p:txBody>
          <a:bodyPr>
            <a:normAutofit fontScale="90000"/>
          </a:bodyPr>
          <a:lstStyle/>
          <a:p>
            <a:r>
              <a:rPr lang="en-US" b="1" dirty="0" smtClean="0">
                <a:solidFill>
                  <a:srgbClr val="184589"/>
                </a:solidFill>
                <a:ea typeface="ＭＳ Ｐゴシック" charset="-128"/>
              </a:rPr>
              <a:t>Connecting to ANR Vision and Goals</a:t>
            </a:r>
            <a:r>
              <a:rPr lang="en-US" dirty="0" smtClean="0">
                <a:ea typeface="ＭＳ Ｐゴシック" charset="-128"/>
              </a:rPr>
              <a:t/>
            </a:r>
            <a:br>
              <a:rPr lang="en-US" dirty="0" smtClean="0">
                <a:ea typeface="ＭＳ Ｐゴシック" charset="-128"/>
              </a:rPr>
            </a:br>
            <a:r>
              <a:rPr lang="en-US" sz="2700" dirty="0" smtClean="0">
                <a:solidFill>
                  <a:srgbClr val="184589"/>
                </a:solidFill>
                <a:ea typeface="ＭＳ Ｐゴシック" charset="-128"/>
              </a:rPr>
              <a:t>A Self-Assessment</a:t>
            </a:r>
          </a:p>
        </p:txBody>
      </p:sp>
    </p:spTree>
    <p:extLst>
      <p:ext uri="{BB962C8B-B14F-4D97-AF65-F5344CB8AC3E}">
        <p14:creationId xmlns:p14="http://schemas.microsoft.com/office/powerpoint/2010/main" val="134226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erf_mgmt"/>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13210" y="2510020"/>
            <a:ext cx="1576388" cy="1549400"/>
          </a:xfrm>
          <a:prstGeom prst="rect">
            <a:avLst/>
          </a:prstGeom>
          <a:noFill/>
        </p:spPr>
      </p:pic>
      <p:sp>
        <p:nvSpPr>
          <p:cNvPr id="8195" name="Rectangle 8"/>
          <p:cNvSpPr>
            <a:spLocks noGrp="1" noChangeArrowheads="1"/>
          </p:cNvSpPr>
          <p:nvPr>
            <p:ph type="body" sz="half" idx="4294967295"/>
          </p:nvPr>
        </p:nvSpPr>
        <p:spPr>
          <a:xfrm>
            <a:off x="923242" y="1695225"/>
            <a:ext cx="7485062" cy="3373164"/>
          </a:xfrm>
          <a:prstGeom prst="rect">
            <a:avLst/>
          </a:prstGeom>
        </p:spPr>
        <p:txBody>
          <a:bodyPr/>
          <a:lstStyle/>
          <a:p>
            <a:pPr marL="0" indent="0" eaLnBrk="1" hangingPunct="1">
              <a:spcBef>
                <a:spcPts val="800"/>
              </a:spcBef>
              <a:buFontTx/>
              <a:buNone/>
            </a:pPr>
            <a:r>
              <a:rPr lang="en-US" sz="2400" dirty="0" smtClean="0">
                <a:ea typeface="ＭＳ Ｐゴシック" pitchFamily="34" charset="-128"/>
              </a:rPr>
              <a:t>Iterative &amp; ongoing process centered on communication:</a:t>
            </a:r>
          </a:p>
          <a:p>
            <a:pPr marL="0" indent="0" eaLnBrk="1" hangingPunct="1">
              <a:spcBef>
                <a:spcPts val="800"/>
              </a:spcBef>
              <a:buFontTx/>
              <a:buNone/>
            </a:pPr>
            <a:endParaRPr lang="en-US" sz="1000" dirty="0" smtClean="0">
              <a:ea typeface="ＭＳ Ｐゴシック" pitchFamily="34" charset="-128"/>
            </a:endParaRPr>
          </a:p>
          <a:p>
            <a:pPr lvl="2">
              <a:spcBef>
                <a:spcPts val="800"/>
              </a:spcBef>
              <a:buFont typeface="Wingdings" panose="05000000000000000000" pitchFamily="2" charset="2"/>
              <a:buChar char="Ø"/>
            </a:pPr>
            <a:r>
              <a:rPr lang="en-US" sz="2000" dirty="0" smtClean="0">
                <a:ea typeface="ＭＳ Ｐゴシック" pitchFamily="34" charset="-128"/>
              </a:rPr>
              <a:t>Method to identify job objectives and discuss alignment with organization objectives</a:t>
            </a:r>
          </a:p>
          <a:p>
            <a:pPr lvl="2">
              <a:spcBef>
                <a:spcPts val="800"/>
              </a:spcBef>
              <a:buFont typeface="Wingdings" panose="05000000000000000000" pitchFamily="2" charset="2"/>
              <a:buChar char="Ø"/>
            </a:pPr>
            <a:r>
              <a:rPr lang="en-US" sz="2000" dirty="0" smtClean="0">
                <a:ea typeface="ＭＳ Ｐゴシック" pitchFamily="34" charset="-128"/>
              </a:rPr>
              <a:t>Communication forum for feedback on core competency areas</a:t>
            </a:r>
          </a:p>
          <a:p>
            <a:pPr lvl="2">
              <a:spcBef>
                <a:spcPts val="800"/>
              </a:spcBef>
              <a:buFont typeface="Wingdings" panose="05000000000000000000" pitchFamily="2" charset="2"/>
              <a:buChar char="Ø"/>
            </a:pPr>
            <a:r>
              <a:rPr lang="en-US" sz="2000" dirty="0" smtClean="0">
                <a:ea typeface="ＭＳ Ｐゴシック" pitchFamily="34" charset="-128"/>
              </a:rPr>
              <a:t>Facilitation of employee improvement </a:t>
            </a:r>
          </a:p>
          <a:p>
            <a:pPr lvl="2">
              <a:spcBef>
                <a:spcPts val="800"/>
              </a:spcBef>
              <a:buFont typeface="Wingdings" panose="05000000000000000000" pitchFamily="2" charset="2"/>
              <a:buChar char="Ø"/>
            </a:pPr>
            <a:r>
              <a:rPr lang="en-US" sz="2000" dirty="0" smtClean="0">
                <a:ea typeface="ＭＳ Ｐゴシック" pitchFamily="34" charset="-128"/>
              </a:rPr>
              <a:t>Collaboration in the development of a personal job performance plan</a:t>
            </a:r>
          </a:p>
        </p:txBody>
      </p:sp>
      <p:sp>
        <p:nvSpPr>
          <p:cNvPr id="8196" name="Title 6"/>
          <p:cNvSpPr>
            <a:spLocks noGrp="1"/>
          </p:cNvSpPr>
          <p:nvPr>
            <p:ph type="title" idx="4294967295"/>
          </p:nvPr>
        </p:nvSpPr>
        <p:spPr>
          <a:xfrm>
            <a:off x="583475" y="323806"/>
            <a:ext cx="7942217" cy="928688"/>
          </a:xfrm>
        </p:spPr>
        <p:txBody>
          <a:bodyPr/>
          <a:lstStyle/>
          <a:p>
            <a:pPr eaLnBrk="1" hangingPunct="1"/>
            <a:r>
              <a:rPr lang="en-US" sz="4000" b="1" dirty="0" smtClean="0">
                <a:solidFill>
                  <a:srgbClr val="184589"/>
                </a:solidFill>
                <a:ea typeface="ＭＳ Ｐゴシック" pitchFamily="34" charset="-128"/>
              </a:rPr>
              <a:t>What is performance management?</a:t>
            </a:r>
          </a:p>
        </p:txBody>
      </p:sp>
    </p:spTree>
    <p:extLst>
      <p:ext uri="{BB962C8B-B14F-4D97-AF65-F5344CB8AC3E}">
        <p14:creationId xmlns:p14="http://schemas.microsoft.com/office/powerpoint/2010/main" val="226190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body" sz="half" idx="4294967295"/>
          </p:nvPr>
        </p:nvSpPr>
        <p:spPr>
          <a:xfrm>
            <a:off x="2908535" y="1863290"/>
            <a:ext cx="4914694" cy="3508420"/>
          </a:xfrm>
          <a:prstGeom prst="rect">
            <a:avLst/>
          </a:prstGeom>
        </p:spPr>
        <p:txBody>
          <a:bodyPr/>
          <a:lstStyle/>
          <a:p>
            <a:pPr marL="495300" indent="-495300" eaLnBrk="1" hangingPunct="1">
              <a:buFont typeface="Wingdings" pitchFamily="2" charset="2"/>
              <a:buAutoNum type="arabicPeriod"/>
            </a:pPr>
            <a:r>
              <a:rPr lang="en-US" sz="2400" dirty="0" smtClean="0">
                <a:ea typeface="ＭＳ Ｐゴシック" charset="-128"/>
              </a:rPr>
              <a:t>Prepare</a:t>
            </a:r>
          </a:p>
          <a:p>
            <a:pPr marL="763588" lvl="1" indent="-419100" eaLnBrk="1" hangingPunct="1">
              <a:buFont typeface="Wingdings" panose="05000000000000000000" pitchFamily="2" charset="2"/>
              <a:buChar char="Ø"/>
            </a:pPr>
            <a:r>
              <a:rPr lang="en-US" sz="2400" dirty="0" smtClean="0">
                <a:ea typeface="ＭＳ Ｐゴシック" charset="-128"/>
              </a:rPr>
              <a:t>Strategic plan/goals</a:t>
            </a:r>
          </a:p>
          <a:p>
            <a:pPr marL="763588" lvl="1" indent="-419100" eaLnBrk="1" hangingPunct="1">
              <a:buFont typeface="Wingdings" panose="05000000000000000000" pitchFamily="2" charset="2"/>
              <a:buChar char="Ø"/>
            </a:pPr>
            <a:r>
              <a:rPr lang="en-US" sz="2400" dirty="0" smtClean="0">
                <a:ea typeface="ＭＳ Ｐゴシック" charset="-128"/>
              </a:rPr>
              <a:t>Update/review job description</a:t>
            </a:r>
          </a:p>
          <a:p>
            <a:pPr marL="763588" lvl="1" indent="-419100" eaLnBrk="1" hangingPunct="1">
              <a:buFont typeface="Wingdings" panose="05000000000000000000" pitchFamily="2" charset="2"/>
              <a:buChar char="Ø"/>
            </a:pPr>
            <a:r>
              <a:rPr lang="en-US" sz="2400" dirty="0" smtClean="0">
                <a:ea typeface="ＭＳ Ｐゴシック" charset="-128"/>
              </a:rPr>
              <a:t>Review competencies</a:t>
            </a:r>
          </a:p>
          <a:p>
            <a:pPr marL="495300" indent="-495300" eaLnBrk="1" hangingPunct="1">
              <a:buFont typeface="Wingdings" pitchFamily="2" charset="2"/>
              <a:buAutoNum type="arabicPeriod"/>
            </a:pPr>
            <a:r>
              <a:rPr lang="en-US" sz="2400" dirty="0" smtClean="0">
                <a:ea typeface="ＭＳ Ｐゴシック" charset="-128"/>
              </a:rPr>
              <a:t>Job Function/Objectives</a:t>
            </a:r>
          </a:p>
          <a:p>
            <a:pPr marL="495300" indent="-495300" eaLnBrk="1" hangingPunct="1">
              <a:buFont typeface="Wingdings" pitchFamily="2" charset="2"/>
              <a:buAutoNum type="arabicPeriod"/>
            </a:pPr>
            <a:r>
              <a:rPr lang="en-US" sz="2400" dirty="0" smtClean="0">
                <a:ea typeface="ＭＳ Ｐゴシック" charset="-128"/>
              </a:rPr>
              <a:t>Identify behaviors</a:t>
            </a:r>
          </a:p>
          <a:p>
            <a:pPr marL="495300" indent="-495300" eaLnBrk="1" hangingPunct="1">
              <a:buFont typeface="Wingdings" pitchFamily="2" charset="2"/>
              <a:buAutoNum type="arabicPeriod"/>
            </a:pPr>
            <a:r>
              <a:rPr lang="en-US" sz="2400" dirty="0" smtClean="0">
                <a:ea typeface="ＭＳ Ｐゴシック" charset="-128"/>
              </a:rPr>
              <a:t>Tracking progress</a:t>
            </a:r>
          </a:p>
        </p:txBody>
      </p:sp>
      <p:sp>
        <p:nvSpPr>
          <p:cNvPr id="10245" name="Title 411"/>
          <p:cNvSpPr>
            <a:spLocks noGrp="1"/>
          </p:cNvSpPr>
          <p:nvPr>
            <p:ph type="title" idx="4294967295"/>
          </p:nvPr>
        </p:nvSpPr>
        <p:spPr>
          <a:xfrm>
            <a:off x="354332" y="307914"/>
            <a:ext cx="8786949" cy="1111670"/>
          </a:xfrm>
        </p:spPr>
        <p:txBody>
          <a:bodyPr/>
          <a:lstStyle/>
          <a:p>
            <a:r>
              <a:rPr lang="en-US" sz="4000" b="1" dirty="0">
                <a:solidFill>
                  <a:srgbClr val="184589"/>
                </a:solidFill>
                <a:ea typeface="ＭＳ Ｐゴシック" pitchFamily="34" charset="-128"/>
              </a:rPr>
              <a:t>Identifying Expectations:</a:t>
            </a:r>
            <a:br>
              <a:rPr lang="en-US" sz="4000" b="1" dirty="0">
                <a:solidFill>
                  <a:srgbClr val="184589"/>
                </a:solidFill>
                <a:ea typeface="ＭＳ Ｐゴシック" pitchFamily="34" charset="-128"/>
              </a:rPr>
            </a:br>
            <a:r>
              <a:rPr lang="en-US" sz="4000" b="1" dirty="0">
                <a:solidFill>
                  <a:srgbClr val="184589"/>
                </a:solidFill>
                <a:ea typeface="ＭＳ Ｐゴシック" pitchFamily="34" charset="-128"/>
              </a:rPr>
              <a:t>A Narrowing Process</a:t>
            </a:r>
          </a:p>
        </p:txBody>
      </p:sp>
      <p:sp>
        <p:nvSpPr>
          <p:cNvPr id="10243" name="Text Box 7"/>
          <p:cNvSpPr txBox="1">
            <a:spLocks noChangeArrowheads="1"/>
          </p:cNvSpPr>
          <p:nvPr/>
        </p:nvSpPr>
        <p:spPr bwMode="auto">
          <a:xfrm>
            <a:off x="425299" y="5031040"/>
            <a:ext cx="2133551" cy="396875"/>
          </a:xfrm>
          <a:prstGeom prst="rect">
            <a:avLst/>
          </a:prstGeom>
          <a:noFill/>
          <a:ln w="9525">
            <a:noFill/>
            <a:miter lim="800000"/>
            <a:headEnd/>
            <a:tailEnd/>
          </a:ln>
        </p:spPr>
        <p:txBody>
          <a:bodyPr wrap="square">
            <a:spAutoFit/>
          </a:bodyPr>
          <a:lstStyle/>
          <a:p>
            <a:pPr algn="ctr">
              <a:spcBef>
                <a:spcPct val="50000"/>
              </a:spcBef>
            </a:pPr>
            <a:r>
              <a:rPr lang="en-US" sz="2000" b="1" i="1" dirty="0"/>
              <a:t>Alignment!</a:t>
            </a:r>
          </a:p>
        </p:txBody>
      </p:sp>
      <p:grpSp>
        <p:nvGrpSpPr>
          <p:cNvPr id="2" name="Group 411"/>
          <p:cNvGrpSpPr>
            <a:grpSpLocks/>
          </p:cNvGrpSpPr>
          <p:nvPr/>
        </p:nvGrpSpPr>
        <p:grpSpPr bwMode="auto">
          <a:xfrm>
            <a:off x="706260" y="1366283"/>
            <a:ext cx="1631950" cy="3484563"/>
            <a:chOff x="1524000" y="1863725"/>
            <a:chExt cx="1631950" cy="3484563"/>
          </a:xfrm>
        </p:grpSpPr>
        <p:sp>
          <p:nvSpPr>
            <p:cNvPr id="10246" name="Freeform 12"/>
            <p:cNvSpPr>
              <a:spLocks/>
            </p:cNvSpPr>
            <p:nvPr/>
          </p:nvSpPr>
          <p:spPr bwMode="auto">
            <a:xfrm>
              <a:off x="1700213" y="4830763"/>
              <a:ext cx="1052512" cy="492125"/>
            </a:xfrm>
            <a:custGeom>
              <a:avLst/>
              <a:gdLst>
                <a:gd name="T0" fmla="*/ 2147483647 w 663"/>
                <a:gd name="T1" fmla="*/ 0 h 310"/>
                <a:gd name="T2" fmla="*/ 2147483647 w 663"/>
                <a:gd name="T3" fmla="*/ 0 h 310"/>
                <a:gd name="T4" fmla="*/ 2147483647 w 663"/>
                <a:gd name="T5" fmla="*/ 0 h 310"/>
                <a:gd name="T6" fmla="*/ 2147483647 w 663"/>
                <a:gd name="T7" fmla="*/ 0 h 310"/>
                <a:gd name="T8" fmla="*/ 2147483647 w 663"/>
                <a:gd name="T9" fmla="*/ 2147483647 h 310"/>
                <a:gd name="T10" fmla="*/ 2147483647 w 663"/>
                <a:gd name="T11" fmla="*/ 2147483647 h 310"/>
                <a:gd name="T12" fmla="*/ 2147483647 w 663"/>
                <a:gd name="T13" fmla="*/ 2147483647 h 310"/>
                <a:gd name="T14" fmla="*/ 2147483647 w 663"/>
                <a:gd name="T15" fmla="*/ 2147483647 h 310"/>
                <a:gd name="T16" fmla="*/ 2147483647 w 663"/>
                <a:gd name="T17" fmla="*/ 2147483647 h 310"/>
                <a:gd name="T18" fmla="*/ 2147483647 w 663"/>
                <a:gd name="T19" fmla="*/ 2147483647 h 310"/>
                <a:gd name="T20" fmla="*/ 2147483647 w 663"/>
                <a:gd name="T21" fmla="*/ 2147483647 h 310"/>
                <a:gd name="T22" fmla="*/ 2147483647 w 663"/>
                <a:gd name="T23" fmla="*/ 2147483647 h 310"/>
                <a:gd name="T24" fmla="*/ 2147483647 w 663"/>
                <a:gd name="T25" fmla="*/ 2147483647 h 310"/>
                <a:gd name="T26" fmla="*/ 2147483647 w 663"/>
                <a:gd name="T27" fmla="*/ 2147483647 h 310"/>
                <a:gd name="T28" fmla="*/ 2147483647 w 663"/>
                <a:gd name="T29" fmla="*/ 2147483647 h 310"/>
                <a:gd name="T30" fmla="*/ 2147483647 w 663"/>
                <a:gd name="T31" fmla="*/ 2147483647 h 310"/>
                <a:gd name="T32" fmla="*/ 2147483647 w 663"/>
                <a:gd name="T33" fmla="*/ 2147483647 h 310"/>
                <a:gd name="T34" fmla="*/ 2147483647 w 663"/>
                <a:gd name="T35" fmla="*/ 2147483647 h 310"/>
                <a:gd name="T36" fmla="*/ 2147483647 w 663"/>
                <a:gd name="T37" fmla="*/ 2147483647 h 310"/>
                <a:gd name="T38" fmla="*/ 2147483647 w 663"/>
                <a:gd name="T39" fmla="*/ 2147483647 h 310"/>
                <a:gd name="T40" fmla="*/ 2147483647 w 663"/>
                <a:gd name="T41" fmla="*/ 2147483647 h 310"/>
                <a:gd name="T42" fmla="*/ 2147483647 w 663"/>
                <a:gd name="T43" fmla="*/ 2147483647 h 310"/>
                <a:gd name="T44" fmla="*/ 2147483647 w 663"/>
                <a:gd name="T45" fmla="*/ 2147483647 h 310"/>
                <a:gd name="T46" fmla="*/ 2147483647 w 663"/>
                <a:gd name="T47" fmla="*/ 2147483647 h 310"/>
                <a:gd name="T48" fmla="*/ 2147483647 w 663"/>
                <a:gd name="T49" fmla="*/ 2147483647 h 310"/>
                <a:gd name="T50" fmla="*/ 2147483647 w 663"/>
                <a:gd name="T51" fmla="*/ 2147483647 h 310"/>
                <a:gd name="T52" fmla="*/ 2147483647 w 663"/>
                <a:gd name="T53" fmla="*/ 2147483647 h 310"/>
                <a:gd name="T54" fmla="*/ 2147483647 w 663"/>
                <a:gd name="T55" fmla="*/ 2147483647 h 310"/>
                <a:gd name="T56" fmla="*/ 2147483647 w 663"/>
                <a:gd name="T57" fmla="*/ 2147483647 h 310"/>
                <a:gd name="T58" fmla="*/ 2147483647 w 663"/>
                <a:gd name="T59" fmla="*/ 2147483647 h 310"/>
                <a:gd name="T60" fmla="*/ 2147483647 w 663"/>
                <a:gd name="T61" fmla="*/ 2147483647 h 310"/>
                <a:gd name="T62" fmla="*/ 2147483647 w 663"/>
                <a:gd name="T63" fmla="*/ 2147483647 h 310"/>
                <a:gd name="T64" fmla="*/ 2147483647 w 663"/>
                <a:gd name="T65" fmla="*/ 2147483647 h 310"/>
                <a:gd name="T66" fmla="*/ 2147483647 w 663"/>
                <a:gd name="T67" fmla="*/ 2147483647 h 310"/>
                <a:gd name="T68" fmla="*/ 2147483647 w 663"/>
                <a:gd name="T69" fmla="*/ 2147483647 h 310"/>
                <a:gd name="T70" fmla="*/ 2147483647 w 663"/>
                <a:gd name="T71" fmla="*/ 2147483647 h 310"/>
                <a:gd name="T72" fmla="*/ 2147483647 w 663"/>
                <a:gd name="T73" fmla="*/ 2147483647 h 310"/>
                <a:gd name="T74" fmla="*/ 2147483647 w 663"/>
                <a:gd name="T75" fmla="*/ 2147483647 h 310"/>
                <a:gd name="T76" fmla="*/ 2147483647 w 663"/>
                <a:gd name="T77" fmla="*/ 2147483647 h 310"/>
                <a:gd name="T78" fmla="*/ 2147483647 w 663"/>
                <a:gd name="T79" fmla="*/ 2147483647 h 310"/>
                <a:gd name="T80" fmla="*/ 2147483647 w 663"/>
                <a:gd name="T81" fmla="*/ 2147483647 h 310"/>
                <a:gd name="T82" fmla="*/ 2147483647 w 663"/>
                <a:gd name="T83" fmla="*/ 2147483647 h 310"/>
                <a:gd name="T84" fmla="*/ 2147483647 w 663"/>
                <a:gd name="T85" fmla="*/ 2147483647 h 310"/>
                <a:gd name="T86" fmla="*/ 2147483647 w 663"/>
                <a:gd name="T87" fmla="*/ 2147483647 h 310"/>
                <a:gd name="T88" fmla="*/ 2147483647 w 663"/>
                <a:gd name="T89" fmla="*/ 2147483647 h 310"/>
                <a:gd name="T90" fmla="*/ 2147483647 w 663"/>
                <a:gd name="T91" fmla="*/ 2147483647 h 310"/>
                <a:gd name="T92" fmla="*/ 0 w 663"/>
                <a:gd name="T93" fmla="*/ 2147483647 h 310"/>
                <a:gd name="T94" fmla="*/ 2147483647 w 663"/>
                <a:gd name="T95" fmla="*/ 2147483647 h 310"/>
                <a:gd name="T96" fmla="*/ 2147483647 w 663"/>
                <a:gd name="T97" fmla="*/ 2147483647 h 310"/>
                <a:gd name="T98" fmla="*/ 2147483647 w 663"/>
                <a:gd name="T99" fmla="*/ 0 h 310"/>
                <a:gd name="T100" fmla="*/ 2147483647 w 663"/>
                <a:gd name="T101" fmla="*/ 0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3"/>
                <a:gd name="T154" fmla="*/ 0 h 310"/>
                <a:gd name="T155" fmla="*/ 663 w 663"/>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3" h="310">
                  <a:moveTo>
                    <a:pt x="78" y="0"/>
                  </a:moveTo>
                  <a:lnTo>
                    <a:pt x="78" y="0"/>
                  </a:lnTo>
                  <a:lnTo>
                    <a:pt x="80" y="0"/>
                  </a:lnTo>
                  <a:lnTo>
                    <a:pt x="84" y="0"/>
                  </a:lnTo>
                  <a:lnTo>
                    <a:pt x="89" y="1"/>
                  </a:lnTo>
                  <a:lnTo>
                    <a:pt x="94" y="3"/>
                  </a:lnTo>
                  <a:lnTo>
                    <a:pt x="100" y="3"/>
                  </a:lnTo>
                  <a:lnTo>
                    <a:pt x="105" y="4"/>
                  </a:lnTo>
                  <a:lnTo>
                    <a:pt x="113" y="5"/>
                  </a:lnTo>
                  <a:lnTo>
                    <a:pt x="118" y="6"/>
                  </a:lnTo>
                  <a:lnTo>
                    <a:pt x="124" y="7"/>
                  </a:lnTo>
                  <a:lnTo>
                    <a:pt x="130" y="7"/>
                  </a:lnTo>
                  <a:lnTo>
                    <a:pt x="135" y="9"/>
                  </a:lnTo>
                  <a:lnTo>
                    <a:pt x="139" y="9"/>
                  </a:lnTo>
                  <a:lnTo>
                    <a:pt x="143" y="10"/>
                  </a:lnTo>
                  <a:lnTo>
                    <a:pt x="145" y="10"/>
                  </a:lnTo>
                  <a:lnTo>
                    <a:pt x="147" y="11"/>
                  </a:lnTo>
                  <a:lnTo>
                    <a:pt x="199" y="24"/>
                  </a:lnTo>
                  <a:lnTo>
                    <a:pt x="262" y="46"/>
                  </a:lnTo>
                  <a:lnTo>
                    <a:pt x="309" y="62"/>
                  </a:lnTo>
                  <a:lnTo>
                    <a:pt x="334" y="70"/>
                  </a:lnTo>
                  <a:lnTo>
                    <a:pt x="412" y="104"/>
                  </a:lnTo>
                  <a:lnTo>
                    <a:pt x="443" y="117"/>
                  </a:lnTo>
                  <a:lnTo>
                    <a:pt x="484" y="124"/>
                  </a:lnTo>
                  <a:lnTo>
                    <a:pt x="523" y="137"/>
                  </a:lnTo>
                  <a:lnTo>
                    <a:pt x="572" y="156"/>
                  </a:lnTo>
                  <a:lnTo>
                    <a:pt x="598" y="160"/>
                  </a:lnTo>
                  <a:lnTo>
                    <a:pt x="623" y="168"/>
                  </a:lnTo>
                  <a:lnTo>
                    <a:pt x="644" y="178"/>
                  </a:lnTo>
                  <a:lnTo>
                    <a:pt x="659" y="188"/>
                  </a:lnTo>
                  <a:lnTo>
                    <a:pt x="663" y="209"/>
                  </a:lnTo>
                  <a:lnTo>
                    <a:pt x="658" y="237"/>
                  </a:lnTo>
                  <a:lnTo>
                    <a:pt x="622" y="278"/>
                  </a:lnTo>
                  <a:lnTo>
                    <a:pt x="589" y="310"/>
                  </a:lnTo>
                  <a:lnTo>
                    <a:pt x="593" y="291"/>
                  </a:lnTo>
                  <a:lnTo>
                    <a:pt x="586" y="276"/>
                  </a:lnTo>
                  <a:lnTo>
                    <a:pt x="573" y="271"/>
                  </a:lnTo>
                  <a:lnTo>
                    <a:pt x="556" y="268"/>
                  </a:lnTo>
                  <a:lnTo>
                    <a:pt x="512" y="254"/>
                  </a:lnTo>
                  <a:lnTo>
                    <a:pt x="431" y="217"/>
                  </a:lnTo>
                  <a:lnTo>
                    <a:pt x="328" y="174"/>
                  </a:lnTo>
                  <a:lnTo>
                    <a:pt x="262" y="149"/>
                  </a:lnTo>
                  <a:lnTo>
                    <a:pt x="192" y="135"/>
                  </a:lnTo>
                  <a:lnTo>
                    <a:pt x="110" y="110"/>
                  </a:lnTo>
                  <a:lnTo>
                    <a:pt x="29" y="84"/>
                  </a:lnTo>
                  <a:lnTo>
                    <a:pt x="19" y="77"/>
                  </a:lnTo>
                  <a:lnTo>
                    <a:pt x="0" y="78"/>
                  </a:lnTo>
                  <a:lnTo>
                    <a:pt x="10" y="63"/>
                  </a:lnTo>
                  <a:lnTo>
                    <a:pt x="44" y="29"/>
                  </a:lnTo>
                  <a:lnTo>
                    <a:pt x="78" y="0"/>
                  </a:lnTo>
                  <a:close/>
                </a:path>
              </a:pathLst>
            </a:custGeom>
            <a:solidFill>
              <a:srgbClr val="D1DBCF"/>
            </a:solidFill>
            <a:ln w="9525">
              <a:noFill/>
              <a:round/>
              <a:headEnd/>
              <a:tailEnd/>
            </a:ln>
          </p:spPr>
          <p:txBody>
            <a:bodyPr/>
            <a:lstStyle/>
            <a:p>
              <a:endParaRPr lang="en-US" dirty="0"/>
            </a:p>
          </p:txBody>
        </p:sp>
        <p:sp>
          <p:nvSpPr>
            <p:cNvPr id="10247" name="Freeform 14"/>
            <p:cNvSpPr>
              <a:spLocks/>
            </p:cNvSpPr>
            <p:nvPr/>
          </p:nvSpPr>
          <p:spPr bwMode="auto">
            <a:xfrm>
              <a:off x="1870075" y="4579938"/>
              <a:ext cx="279400" cy="238125"/>
            </a:xfrm>
            <a:custGeom>
              <a:avLst/>
              <a:gdLst>
                <a:gd name="T0" fmla="*/ 2147483647 w 176"/>
                <a:gd name="T1" fmla="*/ 2147483647 h 150"/>
                <a:gd name="T2" fmla="*/ 2147483647 w 176"/>
                <a:gd name="T3" fmla="*/ 0 h 150"/>
                <a:gd name="T4" fmla="*/ 2147483647 w 176"/>
                <a:gd name="T5" fmla="*/ 2147483647 h 150"/>
                <a:gd name="T6" fmla="*/ 2147483647 w 176"/>
                <a:gd name="T7" fmla="*/ 2147483647 h 150"/>
                <a:gd name="T8" fmla="*/ 2147483647 w 176"/>
                <a:gd name="T9" fmla="*/ 2147483647 h 150"/>
                <a:gd name="T10" fmla="*/ 2147483647 w 176"/>
                <a:gd name="T11" fmla="*/ 2147483647 h 150"/>
                <a:gd name="T12" fmla="*/ 2147483647 w 176"/>
                <a:gd name="T13" fmla="*/ 2147483647 h 150"/>
                <a:gd name="T14" fmla="*/ 2147483647 w 176"/>
                <a:gd name="T15" fmla="*/ 2147483647 h 150"/>
                <a:gd name="T16" fmla="*/ 2147483647 w 176"/>
                <a:gd name="T17" fmla="*/ 2147483647 h 150"/>
                <a:gd name="T18" fmla="*/ 2147483647 w 176"/>
                <a:gd name="T19" fmla="*/ 2147483647 h 150"/>
                <a:gd name="T20" fmla="*/ 2147483647 w 176"/>
                <a:gd name="T21" fmla="*/ 2147483647 h 150"/>
                <a:gd name="T22" fmla="*/ 2147483647 w 176"/>
                <a:gd name="T23" fmla="*/ 2147483647 h 150"/>
                <a:gd name="T24" fmla="*/ 2147483647 w 176"/>
                <a:gd name="T25" fmla="*/ 2147483647 h 150"/>
                <a:gd name="T26" fmla="*/ 0 w 176"/>
                <a:gd name="T27" fmla="*/ 2147483647 h 150"/>
                <a:gd name="T28" fmla="*/ 2147483647 w 176"/>
                <a:gd name="T29" fmla="*/ 2147483647 h 150"/>
                <a:gd name="T30" fmla="*/ 2147483647 w 176"/>
                <a:gd name="T31" fmla="*/ 2147483647 h 150"/>
                <a:gd name="T32" fmla="*/ 2147483647 w 176"/>
                <a:gd name="T33" fmla="*/ 2147483647 h 150"/>
                <a:gd name="T34" fmla="*/ 2147483647 w 176"/>
                <a:gd name="T35" fmla="*/ 2147483647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50"/>
                <a:gd name="T56" fmla="*/ 176 w 176"/>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50">
                  <a:moveTo>
                    <a:pt x="32" y="9"/>
                  </a:moveTo>
                  <a:lnTo>
                    <a:pt x="151" y="0"/>
                  </a:lnTo>
                  <a:lnTo>
                    <a:pt x="163" y="8"/>
                  </a:lnTo>
                  <a:lnTo>
                    <a:pt x="167" y="24"/>
                  </a:lnTo>
                  <a:lnTo>
                    <a:pt x="170" y="41"/>
                  </a:lnTo>
                  <a:lnTo>
                    <a:pt x="176" y="111"/>
                  </a:lnTo>
                  <a:lnTo>
                    <a:pt x="165" y="120"/>
                  </a:lnTo>
                  <a:lnTo>
                    <a:pt x="128" y="135"/>
                  </a:lnTo>
                  <a:lnTo>
                    <a:pt x="96" y="145"/>
                  </a:lnTo>
                  <a:lnTo>
                    <a:pt x="63" y="148"/>
                  </a:lnTo>
                  <a:lnTo>
                    <a:pt x="21" y="150"/>
                  </a:lnTo>
                  <a:lnTo>
                    <a:pt x="3" y="141"/>
                  </a:lnTo>
                  <a:lnTo>
                    <a:pt x="1" y="106"/>
                  </a:lnTo>
                  <a:lnTo>
                    <a:pt x="0" y="65"/>
                  </a:lnTo>
                  <a:lnTo>
                    <a:pt x="3" y="42"/>
                  </a:lnTo>
                  <a:lnTo>
                    <a:pt x="17" y="19"/>
                  </a:lnTo>
                  <a:lnTo>
                    <a:pt x="32" y="9"/>
                  </a:lnTo>
                  <a:close/>
                </a:path>
              </a:pathLst>
            </a:custGeom>
            <a:solidFill>
              <a:srgbClr val="B3B3B3"/>
            </a:solidFill>
            <a:ln w="9525">
              <a:noFill/>
              <a:round/>
              <a:headEnd/>
              <a:tailEnd/>
            </a:ln>
          </p:spPr>
          <p:txBody>
            <a:bodyPr/>
            <a:lstStyle/>
            <a:p>
              <a:endParaRPr lang="en-US" dirty="0"/>
            </a:p>
          </p:txBody>
        </p:sp>
        <p:sp>
          <p:nvSpPr>
            <p:cNvPr id="10248" name="Freeform 15"/>
            <p:cNvSpPr>
              <a:spLocks/>
            </p:cNvSpPr>
            <p:nvPr/>
          </p:nvSpPr>
          <p:spPr bwMode="auto">
            <a:xfrm>
              <a:off x="1878013" y="4581525"/>
              <a:ext cx="255587" cy="115888"/>
            </a:xfrm>
            <a:custGeom>
              <a:avLst/>
              <a:gdLst>
                <a:gd name="T0" fmla="*/ 2147483647 w 161"/>
                <a:gd name="T1" fmla="*/ 2147483647 h 73"/>
                <a:gd name="T2" fmla="*/ 2147483647 w 161"/>
                <a:gd name="T3" fmla="*/ 0 h 73"/>
                <a:gd name="T4" fmla="*/ 2147483647 w 161"/>
                <a:gd name="T5" fmla="*/ 2147483647 h 73"/>
                <a:gd name="T6" fmla="*/ 2147483647 w 161"/>
                <a:gd name="T7" fmla="*/ 2147483647 h 73"/>
                <a:gd name="T8" fmla="*/ 2147483647 w 161"/>
                <a:gd name="T9" fmla="*/ 2147483647 h 73"/>
                <a:gd name="T10" fmla="*/ 2147483647 w 161"/>
                <a:gd name="T11" fmla="*/ 2147483647 h 73"/>
                <a:gd name="T12" fmla="*/ 2147483647 w 161"/>
                <a:gd name="T13" fmla="*/ 2147483647 h 73"/>
                <a:gd name="T14" fmla="*/ 2147483647 w 161"/>
                <a:gd name="T15" fmla="*/ 2147483647 h 73"/>
                <a:gd name="T16" fmla="*/ 2147483647 w 161"/>
                <a:gd name="T17" fmla="*/ 2147483647 h 73"/>
                <a:gd name="T18" fmla="*/ 2147483647 w 161"/>
                <a:gd name="T19" fmla="*/ 2147483647 h 73"/>
                <a:gd name="T20" fmla="*/ 2147483647 w 161"/>
                <a:gd name="T21" fmla="*/ 2147483647 h 73"/>
                <a:gd name="T22" fmla="*/ 0 w 161"/>
                <a:gd name="T23" fmla="*/ 2147483647 h 73"/>
                <a:gd name="T24" fmla="*/ 2147483647 w 161"/>
                <a:gd name="T25" fmla="*/ 2147483647 h 73"/>
                <a:gd name="T26" fmla="*/ 2147483647 w 161"/>
                <a:gd name="T27" fmla="*/ 2147483647 h 73"/>
                <a:gd name="T28" fmla="*/ 2147483647 w 161"/>
                <a:gd name="T29" fmla="*/ 2147483647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73"/>
                <a:gd name="T47" fmla="*/ 161 w 16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73">
                  <a:moveTo>
                    <a:pt x="27" y="8"/>
                  </a:moveTo>
                  <a:lnTo>
                    <a:pt x="148" y="0"/>
                  </a:lnTo>
                  <a:lnTo>
                    <a:pt x="158" y="10"/>
                  </a:lnTo>
                  <a:lnTo>
                    <a:pt x="161" y="24"/>
                  </a:lnTo>
                  <a:lnTo>
                    <a:pt x="155" y="39"/>
                  </a:lnTo>
                  <a:lnTo>
                    <a:pt x="142" y="51"/>
                  </a:lnTo>
                  <a:lnTo>
                    <a:pt x="116" y="61"/>
                  </a:lnTo>
                  <a:lnTo>
                    <a:pt x="91" y="64"/>
                  </a:lnTo>
                  <a:lnTo>
                    <a:pt x="55" y="72"/>
                  </a:lnTo>
                  <a:lnTo>
                    <a:pt x="33" y="73"/>
                  </a:lnTo>
                  <a:lnTo>
                    <a:pt x="6" y="58"/>
                  </a:lnTo>
                  <a:lnTo>
                    <a:pt x="0" y="40"/>
                  </a:lnTo>
                  <a:lnTo>
                    <a:pt x="5" y="24"/>
                  </a:lnTo>
                  <a:lnTo>
                    <a:pt x="27" y="8"/>
                  </a:lnTo>
                  <a:close/>
                </a:path>
              </a:pathLst>
            </a:custGeom>
            <a:solidFill>
              <a:srgbClr val="CCCCCC"/>
            </a:solidFill>
            <a:ln w="9525">
              <a:noFill/>
              <a:round/>
              <a:headEnd/>
              <a:tailEnd/>
            </a:ln>
          </p:spPr>
          <p:txBody>
            <a:bodyPr/>
            <a:lstStyle/>
            <a:p>
              <a:endParaRPr lang="en-US" dirty="0"/>
            </a:p>
          </p:txBody>
        </p:sp>
        <p:sp>
          <p:nvSpPr>
            <p:cNvPr id="10249" name="Freeform 16"/>
            <p:cNvSpPr>
              <a:spLocks/>
            </p:cNvSpPr>
            <p:nvPr/>
          </p:nvSpPr>
          <p:spPr bwMode="auto">
            <a:xfrm>
              <a:off x="1922463" y="3873500"/>
              <a:ext cx="554037" cy="792163"/>
            </a:xfrm>
            <a:custGeom>
              <a:avLst/>
              <a:gdLst>
                <a:gd name="T0" fmla="*/ 2147483647 w 349"/>
                <a:gd name="T1" fmla="*/ 2147483647 h 499"/>
                <a:gd name="T2" fmla="*/ 2147483647 w 349"/>
                <a:gd name="T3" fmla="*/ 2147483647 h 499"/>
                <a:gd name="T4" fmla="*/ 2147483647 w 349"/>
                <a:gd name="T5" fmla="*/ 2147483647 h 499"/>
                <a:gd name="T6" fmla="*/ 2147483647 w 349"/>
                <a:gd name="T7" fmla="*/ 2147483647 h 499"/>
                <a:gd name="T8" fmla="*/ 2147483647 w 349"/>
                <a:gd name="T9" fmla="*/ 2147483647 h 499"/>
                <a:gd name="T10" fmla="*/ 2147483647 w 349"/>
                <a:gd name="T11" fmla="*/ 2147483647 h 499"/>
                <a:gd name="T12" fmla="*/ 2147483647 w 349"/>
                <a:gd name="T13" fmla="*/ 2147483647 h 499"/>
                <a:gd name="T14" fmla="*/ 2147483647 w 349"/>
                <a:gd name="T15" fmla="*/ 2147483647 h 499"/>
                <a:gd name="T16" fmla="*/ 2147483647 w 349"/>
                <a:gd name="T17" fmla="*/ 2147483647 h 499"/>
                <a:gd name="T18" fmla="*/ 2147483647 w 349"/>
                <a:gd name="T19" fmla="*/ 2147483647 h 499"/>
                <a:gd name="T20" fmla="*/ 2147483647 w 349"/>
                <a:gd name="T21" fmla="*/ 2147483647 h 499"/>
                <a:gd name="T22" fmla="*/ 2147483647 w 349"/>
                <a:gd name="T23" fmla="*/ 2147483647 h 499"/>
                <a:gd name="T24" fmla="*/ 2147483647 w 349"/>
                <a:gd name="T25" fmla="*/ 2147483647 h 499"/>
                <a:gd name="T26" fmla="*/ 2147483647 w 349"/>
                <a:gd name="T27" fmla="*/ 2147483647 h 499"/>
                <a:gd name="T28" fmla="*/ 0 w 349"/>
                <a:gd name="T29" fmla="*/ 2147483647 h 499"/>
                <a:gd name="T30" fmla="*/ 2147483647 w 349"/>
                <a:gd name="T31" fmla="*/ 2147483647 h 499"/>
                <a:gd name="T32" fmla="*/ 2147483647 w 349"/>
                <a:gd name="T33" fmla="*/ 2147483647 h 499"/>
                <a:gd name="T34" fmla="*/ 2147483647 w 349"/>
                <a:gd name="T35" fmla="*/ 2147483647 h 499"/>
                <a:gd name="T36" fmla="*/ 2147483647 w 349"/>
                <a:gd name="T37" fmla="*/ 2147483647 h 499"/>
                <a:gd name="T38" fmla="*/ 2147483647 w 349"/>
                <a:gd name="T39" fmla="*/ 2147483647 h 499"/>
                <a:gd name="T40" fmla="*/ 2147483647 w 349"/>
                <a:gd name="T41" fmla="*/ 2147483647 h 499"/>
                <a:gd name="T42" fmla="*/ 2147483647 w 349"/>
                <a:gd name="T43" fmla="*/ 2147483647 h 499"/>
                <a:gd name="T44" fmla="*/ 2147483647 w 349"/>
                <a:gd name="T45" fmla="*/ 2147483647 h 499"/>
                <a:gd name="T46" fmla="*/ 2147483647 w 349"/>
                <a:gd name="T47" fmla="*/ 2147483647 h 499"/>
                <a:gd name="T48" fmla="*/ 2147483647 w 349"/>
                <a:gd name="T49" fmla="*/ 2147483647 h 499"/>
                <a:gd name="T50" fmla="*/ 2147483647 w 349"/>
                <a:gd name="T51" fmla="*/ 2147483647 h 499"/>
                <a:gd name="T52" fmla="*/ 2147483647 w 349"/>
                <a:gd name="T53" fmla="*/ 2147483647 h 499"/>
                <a:gd name="T54" fmla="*/ 2147483647 w 349"/>
                <a:gd name="T55" fmla="*/ 2147483647 h 499"/>
                <a:gd name="T56" fmla="*/ 2147483647 w 349"/>
                <a:gd name="T57" fmla="*/ 2147483647 h 499"/>
                <a:gd name="T58" fmla="*/ 2147483647 w 349"/>
                <a:gd name="T59" fmla="*/ 2147483647 h 499"/>
                <a:gd name="T60" fmla="*/ 2147483647 w 349"/>
                <a:gd name="T61" fmla="*/ 2147483647 h 499"/>
                <a:gd name="T62" fmla="*/ 2147483647 w 349"/>
                <a:gd name="T63" fmla="*/ 0 h 499"/>
                <a:gd name="T64" fmla="*/ 2147483647 w 349"/>
                <a:gd name="T65" fmla="*/ 2147483647 h 499"/>
                <a:gd name="T66" fmla="*/ 2147483647 w 349"/>
                <a:gd name="T67" fmla="*/ 2147483647 h 4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9"/>
                <a:gd name="T103" fmla="*/ 0 h 499"/>
                <a:gd name="T104" fmla="*/ 349 w 349"/>
                <a:gd name="T105" fmla="*/ 499 h 4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9" h="499">
                  <a:moveTo>
                    <a:pt x="53" y="29"/>
                  </a:moveTo>
                  <a:lnTo>
                    <a:pt x="67" y="56"/>
                  </a:lnTo>
                  <a:lnTo>
                    <a:pt x="74" y="70"/>
                  </a:lnTo>
                  <a:lnTo>
                    <a:pt x="85" y="96"/>
                  </a:lnTo>
                  <a:lnTo>
                    <a:pt x="92" y="131"/>
                  </a:lnTo>
                  <a:lnTo>
                    <a:pt x="98" y="159"/>
                  </a:lnTo>
                  <a:lnTo>
                    <a:pt x="95" y="193"/>
                  </a:lnTo>
                  <a:lnTo>
                    <a:pt x="89" y="225"/>
                  </a:lnTo>
                  <a:lnTo>
                    <a:pt x="74" y="270"/>
                  </a:lnTo>
                  <a:lnTo>
                    <a:pt x="58" y="299"/>
                  </a:lnTo>
                  <a:lnTo>
                    <a:pt x="42" y="331"/>
                  </a:lnTo>
                  <a:lnTo>
                    <a:pt x="20" y="369"/>
                  </a:lnTo>
                  <a:lnTo>
                    <a:pt x="9" y="403"/>
                  </a:lnTo>
                  <a:lnTo>
                    <a:pt x="2" y="447"/>
                  </a:lnTo>
                  <a:lnTo>
                    <a:pt x="0" y="462"/>
                  </a:lnTo>
                  <a:lnTo>
                    <a:pt x="3" y="490"/>
                  </a:lnTo>
                  <a:lnTo>
                    <a:pt x="17" y="495"/>
                  </a:lnTo>
                  <a:lnTo>
                    <a:pt x="35" y="499"/>
                  </a:lnTo>
                  <a:lnTo>
                    <a:pt x="62" y="496"/>
                  </a:lnTo>
                  <a:lnTo>
                    <a:pt x="99" y="482"/>
                  </a:lnTo>
                  <a:lnTo>
                    <a:pt x="112" y="476"/>
                  </a:lnTo>
                  <a:lnTo>
                    <a:pt x="115" y="446"/>
                  </a:lnTo>
                  <a:lnTo>
                    <a:pt x="123" y="409"/>
                  </a:lnTo>
                  <a:lnTo>
                    <a:pt x="140" y="365"/>
                  </a:lnTo>
                  <a:lnTo>
                    <a:pt x="195" y="317"/>
                  </a:lnTo>
                  <a:lnTo>
                    <a:pt x="250" y="268"/>
                  </a:lnTo>
                  <a:lnTo>
                    <a:pt x="278" y="237"/>
                  </a:lnTo>
                  <a:lnTo>
                    <a:pt x="311" y="185"/>
                  </a:lnTo>
                  <a:lnTo>
                    <a:pt x="332" y="134"/>
                  </a:lnTo>
                  <a:lnTo>
                    <a:pt x="346" y="87"/>
                  </a:lnTo>
                  <a:lnTo>
                    <a:pt x="349" y="54"/>
                  </a:lnTo>
                  <a:lnTo>
                    <a:pt x="348" y="0"/>
                  </a:lnTo>
                  <a:lnTo>
                    <a:pt x="53" y="29"/>
                  </a:lnTo>
                  <a:close/>
                </a:path>
              </a:pathLst>
            </a:custGeom>
            <a:solidFill>
              <a:srgbClr val="DBE399"/>
            </a:solidFill>
            <a:ln w="9525">
              <a:noFill/>
              <a:round/>
              <a:headEnd/>
              <a:tailEnd/>
            </a:ln>
          </p:spPr>
          <p:txBody>
            <a:bodyPr/>
            <a:lstStyle/>
            <a:p>
              <a:endParaRPr lang="en-US" dirty="0"/>
            </a:p>
          </p:txBody>
        </p:sp>
        <p:sp>
          <p:nvSpPr>
            <p:cNvPr id="10250" name="Freeform 17"/>
            <p:cNvSpPr>
              <a:spLocks/>
            </p:cNvSpPr>
            <p:nvPr/>
          </p:nvSpPr>
          <p:spPr bwMode="auto">
            <a:xfrm>
              <a:off x="1681163" y="3182938"/>
              <a:ext cx="1401762" cy="361950"/>
            </a:xfrm>
            <a:custGeom>
              <a:avLst/>
              <a:gdLst>
                <a:gd name="T0" fmla="*/ 0 w 883"/>
                <a:gd name="T1" fmla="*/ 2147483647 h 228"/>
                <a:gd name="T2" fmla="*/ 2147483647 w 883"/>
                <a:gd name="T3" fmla="*/ 2147483647 h 228"/>
                <a:gd name="T4" fmla="*/ 2147483647 w 883"/>
                <a:gd name="T5" fmla="*/ 2147483647 h 228"/>
                <a:gd name="T6" fmla="*/ 2147483647 w 883"/>
                <a:gd name="T7" fmla="*/ 2147483647 h 228"/>
                <a:gd name="T8" fmla="*/ 2147483647 w 883"/>
                <a:gd name="T9" fmla="*/ 2147483647 h 228"/>
                <a:gd name="T10" fmla="*/ 2147483647 w 883"/>
                <a:gd name="T11" fmla="*/ 2147483647 h 228"/>
                <a:gd name="T12" fmla="*/ 2147483647 w 883"/>
                <a:gd name="T13" fmla="*/ 2147483647 h 228"/>
                <a:gd name="T14" fmla="*/ 2147483647 w 883"/>
                <a:gd name="T15" fmla="*/ 2147483647 h 228"/>
                <a:gd name="T16" fmla="*/ 2147483647 w 883"/>
                <a:gd name="T17" fmla="*/ 2147483647 h 228"/>
                <a:gd name="T18" fmla="*/ 2147483647 w 883"/>
                <a:gd name="T19" fmla="*/ 0 h 228"/>
                <a:gd name="T20" fmla="*/ 2147483647 w 883"/>
                <a:gd name="T21" fmla="*/ 2147483647 h 228"/>
                <a:gd name="T22" fmla="*/ 2147483647 w 883"/>
                <a:gd name="T23" fmla="*/ 2147483647 h 228"/>
                <a:gd name="T24" fmla="*/ 2147483647 w 883"/>
                <a:gd name="T25" fmla="*/ 2147483647 h 228"/>
                <a:gd name="T26" fmla="*/ 2147483647 w 883"/>
                <a:gd name="T27" fmla="*/ 2147483647 h 228"/>
                <a:gd name="T28" fmla="*/ 2147483647 w 883"/>
                <a:gd name="T29" fmla="*/ 2147483647 h 228"/>
                <a:gd name="T30" fmla="*/ 2147483647 w 883"/>
                <a:gd name="T31" fmla="*/ 2147483647 h 228"/>
                <a:gd name="T32" fmla="*/ 2147483647 w 883"/>
                <a:gd name="T33" fmla="*/ 2147483647 h 228"/>
                <a:gd name="T34" fmla="*/ 0 w 883"/>
                <a:gd name="T35" fmla="*/ 2147483647 h 228"/>
                <a:gd name="T36" fmla="*/ 0 w 883"/>
                <a:gd name="T37" fmla="*/ 2147483647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3"/>
                <a:gd name="T58" fmla="*/ 0 h 228"/>
                <a:gd name="T59" fmla="*/ 883 w 883"/>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3" h="228">
                  <a:moveTo>
                    <a:pt x="0" y="196"/>
                  </a:moveTo>
                  <a:lnTo>
                    <a:pt x="15" y="142"/>
                  </a:lnTo>
                  <a:lnTo>
                    <a:pt x="49" y="53"/>
                  </a:lnTo>
                  <a:lnTo>
                    <a:pt x="61" y="43"/>
                  </a:lnTo>
                  <a:lnTo>
                    <a:pt x="134" y="41"/>
                  </a:lnTo>
                  <a:lnTo>
                    <a:pt x="199" y="30"/>
                  </a:lnTo>
                  <a:lnTo>
                    <a:pt x="227" y="25"/>
                  </a:lnTo>
                  <a:lnTo>
                    <a:pt x="464" y="11"/>
                  </a:lnTo>
                  <a:lnTo>
                    <a:pt x="504" y="7"/>
                  </a:lnTo>
                  <a:lnTo>
                    <a:pt x="551" y="0"/>
                  </a:lnTo>
                  <a:lnTo>
                    <a:pt x="745" y="3"/>
                  </a:lnTo>
                  <a:lnTo>
                    <a:pt x="848" y="5"/>
                  </a:lnTo>
                  <a:lnTo>
                    <a:pt x="883" y="13"/>
                  </a:lnTo>
                  <a:lnTo>
                    <a:pt x="853" y="138"/>
                  </a:lnTo>
                  <a:lnTo>
                    <a:pt x="724" y="187"/>
                  </a:lnTo>
                  <a:lnTo>
                    <a:pt x="189" y="228"/>
                  </a:lnTo>
                  <a:lnTo>
                    <a:pt x="1" y="209"/>
                  </a:lnTo>
                  <a:lnTo>
                    <a:pt x="0" y="196"/>
                  </a:lnTo>
                  <a:close/>
                </a:path>
              </a:pathLst>
            </a:custGeom>
            <a:solidFill>
              <a:srgbClr val="D6DEC7"/>
            </a:solidFill>
            <a:ln w="9525">
              <a:noFill/>
              <a:round/>
              <a:headEnd/>
              <a:tailEnd/>
            </a:ln>
          </p:spPr>
          <p:txBody>
            <a:bodyPr/>
            <a:lstStyle/>
            <a:p>
              <a:endParaRPr lang="en-US" dirty="0"/>
            </a:p>
          </p:txBody>
        </p:sp>
        <p:sp>
          <p:nvSpPr>
            <p:cNvPr id="10251" name="Freeform 18"/>
            <p:cNvSpPr>
              <a:spLocks/>
            </p:cNvSpPr>
            <p:nvPr/>
          </p:nvSpPr>
          <p:spPr bwMode="auto">
            <a:xfrm>
              <a:off x="2794000" y="3232150"/>
              <a:ext cx="177800" cy="76200"/>
            </a:xfrm>
            <a:custGeom>
              <a:avLst/>
              <a:gdLst>
                <a:gd name="T0" fmla="*/ 2147483647 w 112"/>
                <a:gd name="T1" fmla="*/ 0 h 48"/>
                <a:gd name="T2" fmla="*/ 2147483647 w 112"/>
                <a:gd name="T3" fmla="*/ 2147483647 h 48"/>
                <a:gd name="T4" fmla="*/ 2147483647 w 112"/>
                <a:gd name="T5" fmla="*/ 2147483647 h 48"/>
                <a:gd name="T6" fmla="*/ 2147483647 w 112"/>
                <a:gd name="T7" fmla="*/ 2147483647 h 48"/>
                <a:gd name="T8" fmla="*/ 2147483647 w 112"/>
                <a:gd name="T9" fmla="*/ 2147483647 h 48"/>
                <a:gd name="T10" fmla="*/ 2147483647 w 112"/>
                <a:gd name="T11" fmla="*/ 2147483647 h 48"/>
                <a:gd name="T12" fmla="*/ 2147483647 w 112"/>
                <a:gd name="T13" fmla="*/ 2147483647 h 48"/>
                <a:gd name="T14" fmla="*/ 2147483647 w 112"/>
                <a:gd name="T15" fmla="*/ 2147483647 h 48"/>
                <a:gd name="T16" fmla="*/ 2147483647 w 112"/>
                <a:gd name="T17" fmla="*/ 2147483647 h 48"/>
                <a:gd name="T18" fmla="*/ 2147483647 w 112"/>
                <a:gd name="T19" fmla="*/ 2147483647 h 48"/>
                <a:gd name="T20" fmla="*/ 2147483647 w 112"/>
                <a:gd name="T21" fmla="*/ 2147483647 h 48"/>
                <a:gd name="T22" fmla="*/ 2147483647 w 112"/>
                <a:gd name="T23" fmla="*/ 2147483647 h 48"/>
                <a:gd name="T24" fmla="*/ 2147483647 w 112"/>
                <a:gd name="T25" fmla="*/ 2147483647 h 48"/>
                <a:gd name="T26" fmla="*/ 2147483647 w 112"/>
                <a:gd name="T27" fmla="*/ 2147483647 h 48"/>
                <a:gd name="T28" fmla="*/ 2147483647 w 112"/>
                <a:gd name="T29" fmla="*/ 2147483647 h 48"/>
                <a:gd name="T30" fmla="*/ 2147483647 w 112"/>
                <a:gd name="T31" fmla="*/ 2147483647 h 48"/>
                <a:gd name="T32" fmla="*/ 0 w 112"/>
                <a:gd name="T33" fmla="*/ 2147483647 h 48"/>
                <a:gd name="T34" fmla="*/ 2147483647 w 112"/>
                <a:gd name="T35" fmla="*/ 2147483647 h 48"/>
                <a:gd name="T36" fmla="*/ 2147483647 w 112"/>
                <a:gd name="T37" fmla="*/ 0 h 48"/>
                <a:gd name="T38" fmla="*/ 2147483647 w 112"/>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48"/>
                <a:gd name="T62" fmla="*/ 112 w 11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48">
                  <a:moveTo>
                    <a:pt x="42" y="0"/>
                  </a:moveTo>
                  <a:lnTo>
                    <a:pt x="69" y="4"/>
                  </a:lnTo>
                  <a:lnTo>
                    <a:pt x="73" y="13"/>
                  </a:lnTo>
                  <a:lnTo>
                    <a:pt x="84" y="19"/>
                  </a:lnTo>
                  <a:lnTo>
                    <a:pt x="107" y="19"/>
                  </a:lnTo>
                  <a:lnTo>
                    <a:pt x="112" y="30"/>
                  </a:lnTo>
                  <a:lnTo>
                    <a:pt x="98" y="37"/>
                  </a:lnTo>
                  <a:lnTo>
                    <a:pt x="77" y="38"/>
                  </a:lnTo>
                  <a:lnTo>
                    <a:pt x="44" y="48"/>
                  </a:lnTo>
                  <a:lnTo>
                    <a:pt x="29" y="48"/>
                  </a:lnTo>
                  <a:lnTo>
                    <a:pt x="27" y="38"/>
                  </a:lnTo>
                  <a:lnTo>
                    <a:pt x="69" y="19"/>
                  </a:lnTo>
                  <a:lnTo>
                    <a:pt x="67" y="16"/>
                  </a:lnTo>
                  <a:lnTo>
                    <a:pt x="40" y="19"/>
                  </a:lnTo>
                  <a:lnTo>
                    <a:pt x="12" y="23"/>
                  </a:lnTo>
                  <a:lnTo>
                    <a:pt x="2" y="23"/>
                  </a:lnTo>
                  <a:lnTo>
                    <a:pt x="0" y="19"/>
                  </a:lnTo>
                  <a:lnTo>
                    <a:pt x="28" y="10"/>
                  </a:lnTo>
                  <a:lnTo>
                    <a:pt x="42" y="0"/>
                  </a:lnTo>
                  <a:close/>
                </a:path>
              </a:pathLst>
            </a:custGeom>
            <a:solidFill>
              <a:srgbClr val="FFFFFF"/>
            </a:solidFill>
            <a:ln w="9525">
              <a:noFill/>
              <a:round/>
              <a:headEnd/>
              <a:tailEnd/>
            </a:ln>
          </p:spPr>
          <p:txBody>
            <a:bodyPr/>
            <a:lstStyle/>
            <a:p>
              <a:endParaRPr lang="en-US" dirty="0"/>
            </a:p>
          </p:txBody>
        </p:sp>
        <p:sp>
          <p:nvSpPr>
            <p:cNvPr id="10252" name="Freeform 19"/>
            <p:cNvSpPr>
              <a:spLocks/>
            </p:cNvSpPr>
            <p:nvPr/>
          </p:nvSpPr>
          <p:spPr bwMode="auto">
            <a:xfrm>
              <a:off x="2044700" y="3098800"/>
              <a:ext cx="371475" cy="301625"/>
            </a:xfrm>
            <a:custGeom>
              <a:avLst/>
              <a:gdLst>
                <a:gd name="T0" fmla="*/ 0 w 234"/>
                <a:gd name="T1" fmla="*/ 2147483647 h 190"/>
                <a:gd name="T2" fmla="*/ 2147483647 w 234"/>
                <a:gd name="T3" fmla="*/ 0 h 190"/>
                <a:gd name="T4" fmla="*/ 2147483647 w 234"/>
                <a:gd name="T5" fmla="*/ 2147483647 h 190"/>
                <a:gd name="T6" fmla="*/ 2147483647 w 234"/>
                <a:gd name="T7" fmla="*/ 2147483647 h 190"/>
                <a:gd name="T8" fmla="*/ 2147483647 w 234"/>
                <a:gd name="T9" fmla="*/ 2147483647 h 190"/>
                <a:gd name="T10" fmla="*/ 2147483647 w 234"/>
                <a:gd name="T11" fmla="*/ 2147483647 h 190"/>
                <a:gd name="T12" fmla="*/ 2147483647 w 234"/>
                <a:gd name="T13" fmla="*/ 2147483647 h 190"/>
                <a:gd name="T14" fmla="*/ 2147483647 w 234"/>
                <a:gd name="T15" fmla="*/ 2147483647 h 190"/>
                <a:gd name="T16" fmla="*/ 2147483647 w 234"/>
                <a:gd name="T17" fmla="*/ 2147483647 h 190"/>
                <a:gd name="T18" fmla="*/ 2147483647 w 234"/>
                <a:gd name="T19" fmla="*/ 2147483647 h 190"/>
                <a:gd name="T20" fmla="*/ 2147483647 w 234"/>
                <a:gd name="T21" fmla="*/ 2147483647 h 190"/>
                <a:gd name="T22" fmla="*/ 2147483647 w 234"/>
                <a:gd name="T23" fmla="*/ 2147483647 h 190"/>
                <a:gd name="T24" fmla="*/ 0 w 234"/>
                <a:gd name="T25" fmla="*/ 2147483647 h 190"/>
                <a:gd name="T26" fmla="*/ 0 w 234"/>
                <a:gd name="T27" fmla="*/ 2147483647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4"/>
                <a:gd name="T43" fmla="*/ 0 h 190"/>
                <a:gd name="T44" fmla="*/ 234 w 234"/>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4" h="190">
                  <a:moveTo>
                    <a:pt x="0" y="24"/>
                  </a:moveTo>
                  <a:lnTo>
                    <a:pt x="210" y="0"/>
                  </a:lnTo>
                  <a:lnTo>
                    <a:pt x="220" y="13"/>
                  </a:lnTo>
                  <a:lnTo>
                    <a:pt x="231" y="60"/>
                  </a:lnTo>
                  <a:lnTo>
                    <a:pt x="234" y="122"/>
                  </a:lnTo>
                  <a:lnTo>
                    <a:pt x="212" y="140"/>
                  </a:lnTo>
                  <a:lnTo>
                    <a:pt x="191" y="152"/>
                  </a:lnTo>
                  <a:lnTo>
                    <a:pt x="137" y="173"/>
                  </a:lnTo>
                  <a:lnTo>
                    <a:pt x="91" y="182"/>
                  </a:lnTo>
                  <a:lnTo>
                    <a:pt x="57" y="190"/>
                  </a:lnTo>
                  <a:lnTo>
                    <a:pt x="15" y="183"/>
                  </a:lnTo>
                  <a:lnTo>
                    <a:pt x="5" y="167"/>
                  </a:lnTo>
                  <a:lnTo>
                    <a:pt x="0" y="24"/>
                  </a:lnTo>
                  <a:close/>
                </a:path>
              </a:pathLst>
            </a:custGeom>
            <a:solidFill>
              <a:srgbClr val="D4DE87"/>
            </a:solidFill>
            <a:ln w="9525">
              <a:noFill/>
              <a:round/>
              <a:headEnd/>
              <a:tailEnd/>
            </a:ln>
          </p:spPr>
          <p:txBody>
            <a:bodyPr/>
            <a:lstStyle/>
            <a:p>
              <a:endParaRPr lang="en-US" dirty="0"/>
            </a:p>
          </p:txBody>
        </p:sp>
        <p:sp>
          <p:nvSpPr>
            <p:cNvPr id="10253" name="Freeform 20"/>
            <p:cNvSpPr>
              <a:spLocks/>
            </p:cNvSpPr>
            <p:nvPr/>
          </p:nvSpPr>
          <p:spPr bwMode="auto">
            <a:xfrm>
              <a:off x="1681163" y="2649538"/>
              <a:ext cx="1025525" cy="514350"/>
            </a:xfrm>
            <a:custGeom>
              <a:avLst/>
              <a:gdLst>
                <a:gd name="T0" fmla="*/ 0 w 646"/>
                <a:gd name="T1" fmla="*/ 2147483647 h 324"/>
                <a:gd name="T2" fmla="*/ 2147483647 w 646"/>
                <a:gd name="T3" fmla="*/ 2147483647 h 324"/>
                <a:gd name="T4" fmla="*/ 2147483647 w 646"/>
                <a:gd name="T5" fmla="*/ 2147483647 h 324"/>
                <a:gd name="T6" fmla="*/ 2147483647 w 646"/>
                <a:gd name="T7" fmla="*/ 2147483647 h 324"/>
                <a:gd name="T8" fmla="*/ 2147483647 w 646"/>
                <a:gd name="T9" fmla="*/ 2147483647 h 324"/>
                <a:gd name="T10" fmla="*/ 2147483647 w 646"/>
                <a:gd name="T11" fmla="*/ 2147483647 h 324"/>
                <a:gd name="T12" fmla="*/ 2147483647 w 646"/>
                <a:gd name="T13" fmla="*/ 2147483647 h 324"/>
                <a:gd name="T14" fmla="*/ 2147483647 w 646"/>
                <a:gd name="T15" fmla="*/ 2147483647 h 324"/>
                <a:gd name="T16" fmla="*/ 2147483647 w 646"/>
                <a:gd name="T17" fmla="*/ 2147483647 h 324"/>
                <a:gd name="T18" fmla="*/ 2147483647 w 646"/>
                <a:gd name="T19" fmla="*/ 2147483647 h 324"/>
                <a:gd name="T20" fmla="*/ 2147483647 w 646"/>
                <a:gd name="T21" fmla="*/ 2147483647 h 324"/>
                <a:gd name="T22" fmla="*/ 2147483647 w 646"/>
                <a:gd name="T23" fmla="*/ 2147483647 h 324"/>
                <a:gd name="T24" fmla="*/ 2147483647 w 646"/>
                <a:gd name="T25" fmla="*/ 2147483647 h 324"/>
                <a:gd name="T26" fmla="*/ 2147483647 w 646"/>
                <a:gd name="T27" fmla="*/ 2147483647 h 324"/>
                <a:gd name="T28" fmla="*/ 2147483647 w 646"/>
                <a:gd name="T29" fmla="*/ 0 h 324"/>
                <a:gd name="T30" fmla="*/ 0 w 646"/>
                <a:gd name="T31" fmla="*/ 2147483647 h 324"/>
                <a:gd name="T32" fmla="*/ 0 w 646"/>
                <a:gd name="T33" fmla="*/ 2147483647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6"/>
                <a:gd name="T52" fmla="*/ 0 h 324"/>
                <a:gd name="T53" fmla="*/ 646 w 646"/>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6" h="324">
                  <a:moveTo>
                    <a:pt x="0" y="107"/>
                  </a:moveTo>
                  <a:lnTo>
                    <a:pt x="31" y="134"/>
                  </a:lnTo>
                  <a:lnTo>
                    <a:pt x="81" y="180"/>
                  </a:lnTo>
                  <a:lnTo>
                    <a:pt x="166" y="252"/>
                  </a:lnTo>
                  <a:lnTo>
                    <a:pt x="232" y="311"/>
                  </a:lnTo>
                  <a:lnTo>
                    <a:pt x="252" y="322"/>
                  </a:lnTo>
                  <a:lnTo>
                    <a:pt x="317" y="324"/>
                  </a:lnTo>
                  <a:lnTo>
                    <a:pt x="364" y="318"/>
                  </a:lnTo>
                  <a:lnTo>
                    <a:pt x="410" y="306"/>
                  </a:lnTo>
                  <a:lnTo>
                    <a:pt x="439" y="283"/>
                  </a:lnTo>
                  <a:lnTo>
                    <a:pt x="473" y="230"/>
                  </a:lnTo>
                  <a:lnTo>
                    <a:pt x="523" y="176"/>
                  </a:lnTo>
                  <a:lnTo>
                    <a:pt x="576" y="106"/>
                  </a:lnTo>
                  <a:lnTo>
                    <a:pt x="628" y="33"/>
                  </a:lnTo>
                  <a:lnTo>
                    <a:pt x="646" y="0"/>
                  </a:lnTo>
                  <a:lnTo>
                    <a:pt x="0" y="107"/>
                  </a:lnTo>
                  <a:close/>
                </a:path>
              </a:pathLst>
            </a:custGeom>
            <a:solidFill>
              <a:srgbClr val="C2CCB8"/>
            </a:solidFill>
            <a:ln w="9525">
              <a:noFill/>
              <a:round/>
              <a:headEnd/>
              <a:tailEnd/>
            </a:ln>
          </p:spPr>
          <p:txBody>
            <a:bodyPr/>
            <a:lstStyle/>
            <a:p>
              <a:endParaRPr lang="en-US" dirty="0"/>
            </a:p>
          </p:txBody>
        </p:sp>
        <p:sp>
          <p:nvSpPr>
            <p:cNvPr id="10254" name="Freeform 21"/>
            <p:cNvSpPr>
              <a:spLocks/>
            </p:cNvSpPr>
            <p:nvPr/>
          </p:nvSpPr>
          <p:spPr bwMode="auto">
            <a:xfrm>
              <a:off x="1546225" y="2097088"/>
              <a:ext cx="1295400" cy="758825"/>
            </a:xfrm>
            <a:custGeom>
              <a:avLst/>
              <a:gdLst>
                <a:gd name="T0" fmla="*/ 2147483647 w 816"/>
                <a:gd name="T1" fmla="*/ 0 h 478"/>
                <a:gd name="T2" fmla="*/ 2147483647 w 816"/>
                <a:gd name="T3" fmla="*/ 2147483647 h 478"/>
                <a:gd name="T4" fmla="*/ 2147483647 w 816"/>
                <a:gd name="T5" fmla="*/ 2147483647 h 478"/>
                <a:gd name="T6" fmla="*/ 2147483647 w 816"/>
                <a:gd name="T7" fmla="*/ 2147483647 h 478"/>
                <a:gd name="T8" fmla="*/ 2147483647 w 816"/>
                <a:gd name="T9" fmla="*/ 2147483647 h 478"/>
                <a:gd name="T10" fmla="*/ 2147483647 w 816"/>
                <a:gd name="T11" fmla="*/ 2147483647 h 478"/>
                <a:gd name="T12" fmla="*/ 2147483647 w 816"/>
                <a:gd name="T13" fmla="*/ 2147483647 h 478"/>
                <a:gd name="T14" fmla="*/ 2147483647 w 816"/>
                <a:gd name="T15" fmla="*/ 2147483647 h 478"/>
                <a:gd name="T16" fmla="*/ 2147483647 w 816"/>
                <a:gd name="T17" fmla="*/ 2147483647 h 478"/>
                <a:gd name="T18" fmla="*/ 2147483647 w 816"/>
                <a:gd name="T19" fmla="*/ 2147483647 h 478"/>
                <a:gd name="T20" fmla="*/ 2147483647 w 816"/>
                <a:gd name="T21" fmla="*/ 2147483647 h 478"/>
                <a:gd name="T22" fmla="*/ 2147483647 w 816"/>
                <a:gd name="T23" fmla="*/ 2147483647 h 478"/>
                <a:gd name="T24" fmla="*/ 2147483647 w 816"/>
                <a:gd name="T25" fmla="*/ 2147483647 h 478"/>
                <a:gd name="T26" fmla="*/ 2147483647 w 816"/>
                <a:gd name="T27" fmla="*/ 2147483647 h 478"/>
                <a:gd name="T28" fmla="*/ 0 w 816"/>
                <a:gd name="T29" fmla="*/ 2147483647 h 478"/>
                <a:gd name="T30" fmla="*/ 2147483647 w 816"/>
                <a:gd name="T31" fmla="*/ 2147483647 h 478"/>
                <a:gd name="T32" fmla="*/ 2147483647 w 816"/>
                <a:gd name="T33" fmla="*/ 2147483647 h 478"/>
                <a:gd name="T34" fmla="*/ 2147483647 w 816"/>
                <a:gd name="T35" fmla="*/ 2147483647 h 478"/>
                <a:gd name="T36" fmla="*/ 2147483647 w 816"/>
                <a:gd name="T37" fmla="*/ 0 h 478"/>
                <a:gd name="T38" fmla="*/ 2147483647 w 816"/>
                <a:gd name="T39" fmla="*/ 0 h 4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478"/>
                <a:gd name="T62" fmla="*/ 816 w 816"/>
                <a:gd name="T63" fmla="*/ 478 h 4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478">
                  <a:moveTo>
                    <a:pt x="401" y="0"/>
                  </a:moveTo>
                  <a:lnTo>
                    <a:pt x="656" y="10"/>
                  </a:lnTo>
                  <a:lnTo>
                    <a:pt x="725" y="22"/>
                  </a:lnTo>
                  <a:lnTo>
                    <a:pt x="794" y="79"/>
                  </a:lnTo>
                  <a:lnTo>
                    <a:pt x="816" y="125"/>
                  </a:lnTo>
                  <a:lnTo>
                    <a:pt x="814" y="186"/>
                  </a:lnTo>
                  <a:lnTo>
                    <a:pt x="786" y="258"/>
                  </a:lnTo>
                  <a:lnTo>
                    <a:pt x="755" y="309"/>
                  </a:lnTo>
                  <a:lnTo>
                    <a:pt x="654" y="386"/>
                  </a:lnTo>
                  <a:lnTo>
                    <a:pt x="551" y="439"/>
                  </a:lnTo>
                  <a:lnTo>
                    <a:pt x="411" y="478"/>
                  </a:lnTo>
                  <a:lnTo>
                    <a:pt x="290" y="478"/>
                  </a:lnTo>
                  <a:lnTo>
                    <a:pt x="162" y="475"/>
                  </a:lnTo>
                  <a:lnTo>
                    <a:pt x="49" y="415"/>
                  </a:lnTo>
                  <a:lnTo>
                    <a:pt x="0" y="317"/>
                  </a:lnTo>
                  <a:lnTo>
                    <a:pt x="7" y="228"/>
                  </a:lnTo>
                  <a:lnTo>
                    <a:pt x="92" y="114"/>
                  </a:lnTo>
                  <a:lnTo>
                    <a:pt x="181" y="39"/>
                  </a:lnTo>
                  <a:lnTo>
                    <a:pt x="401" y="0"/>
                  </a:lnTo>
                  <a:close/>
                </a:path>
              </a:pathLst>
            </a:custGeom>
            <a:solidFill>
              <a:srgbClr val="ABB0A1"/>
            </a:solidFill>
            <a:ln w="9525">
              <a:noFill/>
              <a:round/>
              <a:headEnd/>
              <a:tailEnd/>
            </a:ln>
          </p:spPr>
          <p:txBody>
            <a:bodyPr/>
            <a:lstStyle/>
            <a:p>
              <a:endParaRPr lang="en-US" dirty="0"/>
            </a:p>
          </p:txBody>
        </p:sp>
        <p:sp>
          <p:nvSpPr>
            <p:cNvPr id="10255" name="Freeform 22"/>
            <p:cNvSpPr>
              <a:spLocks/>
            </p:cNvSpPr>
            <p:nvPr/>
          </p:nvSpPr>
          <p:spPr bwMode="auto">
            <a:xfrm>
              <a:off x="1700213" y="2598738"/>
              <a:ext cx="188912" cy="234950"/>
            </a:xfrm>
            <a:custGeom>
              <a:avLst/>
              <a:gdLst>
                <a:gd name="T0" fmla="*/ 2147483647 w 119"/>
                <a:gd name="T1" fmla="*/ 2147483647 h 148"/>
                <a:gd name="T2" fmla="*/ 2147483647 w 119"/>
                <a:gd name="T3" fmla="*/ 2147483647 h 148"/>
                <a:gd name="T4" fmla="*/ 2147483647 w 119"/>
                <a:gd name="T5" fmla="*/ 2147483647 h 148"/>
                <a:gd name="T6" fmla="*/ 2147483647 w 119"/>
                <a:gd name="T7" fmla="*/ 2147483647 h 148"/>
                <a:gd name="T8" fmla="*/ 2147483647 w 119"/>
                <a:gd name="T9" fmla="*/ 0 h 148"/>
                <a:gd name="T10" fmla="*/ 2147483647 w 119"/>
                <a:gd name="T11" fmla="*/ 2147483647 h 148"/>
                <a:gd name="T12" fmla="*/ 2147483647 w 119"/>
                <a:gd name="T13" fmla="*/ 2147483647 h 148"/>
                <a:gd name="T14" fmla="*/ 0 w 119"/>
                <a:gd name="T15" fmla="*/ 2147483647 h 148"/>
                <a:gd name="T16" fmla="*/ 2147483647 w 119"/>
                <a:gd name="T17" fmla="*/ 2147483647 h 148"/>
                <a:gd name="T18" fmla="*/ 2147483647 w 119"/>
                <a:gd name="T19" fmla="*/ 2147483647 h 148"/>
                <a:gd name="T20" fmla="*/ 2147483647 w 119"/>
                <a:gd name="T21" fmla="*/ 2147483647 h 148"/>
                <a:gd name="T22" fmla="*/ 2147483647 w 119"/>
                <a:gd name="T23" fmla="*/ 2147483647 h 148"/>
                <a:gd name="T24" fmla="*/ 2147483647 w 119"/>
                <a:gd name="T25" fmla="*/ 2147483647 h 148"/>
                <a:gd name="T26" fmla="*/ 2147483647 w 119"/>
                <a:gd name="T27" fmla="*/ 2147483647 h 148"/>
                <a:gd name="T28" fmla="*/ 2147483647 w 119"/>
                <a:gd name="T29" fmla="*/ 2147483647 h 148"/>
                <a:gd name="T30" fmla="*/ 2147483647 w 119"/>
                <a:gd name="T31" fmla="*/ 2147483647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148"/>
                <a:gd name="T50" fmla="*/ 119 w 11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148">
                  <a:moveTo>
                    <a:pt x="112" y="59"/>
                  </a:moveTo>
                  <a:lnTo>
                    <a:pt x="98" y="23"/>
                  </a:lnTo>
                  <a:lnTo>
                    <a:pt x="90" y="32"/>
                  </a:lnTo>
                  <a:lnTo>
                    <a:pt x="43" y="33"/>
                  </a:lnTo>
                  <a:lnTo>
                    <a:pt x="20" y="0"/>
                  </a:lnTo>
                  <a:lnTo>
                    <a:pt x="12" y="14"/>
                  </a:lnTo>
                  <a:lnTo>
                    <a:pt x="4" y="44"/>
                  </a:lnTo>
                  <a:lnTo>
                    <a:pt x="0" y="66"/>
                  </a:lnTo>
                  <a:lnTo>
                    <a:pt x="8" y="94"/>
                  </a:lnTo>
                  <a:lnTo>
                    <a:pt x="27" y="133"/>
                  </a:lnTo>
                  <a:lnTo>
                    <a:pt x="65" y="148"/>
                  </a:lnTo>
                  <a:lnTo>
                    <a:pt x="95" y="110"/>
                  </a:lnTo>
                  <a:lnTo>
                    <a:pt x="109" y="103"/>
                  </a:lnTo>
                  <a:lnTo>
                    <a:pt x="119" y="88"/>
                  </a:lnTo>
                  <a:lnTo>
                    <a:pt x="112" y="59"/>
                  </a:lnTo>
                  <a:close/>
                </a:path>
              </a:pathLst>
            </a:custGeom>
            <a:solidFill>
              <a:srgbClr val="FFFFFF"/>
            </a:solidFill>
            <a:ln w="9525">
              <a:noFill/>
              <a:round/>
              <a:headEnd/>
              <a:tailEnd/>
            </a:ln>
          </p:spPr>
          <p:txBody>
            <a:bodyPr/>
            <a:lstStyle/>
            <a:p>
              <a:endParaRPr lang="en-US" dirty="0"/>
            </a:p>
          </p:txBody>
        </p:sp>
        <p:sp>
          <p:nvSpPr>
            <p:cNvPr id="10256" name="Freeform 23"/>
            <p:cNvSpPr>
              <a:spLocks/>
            </p:cNvSpPr>
            <p:nvPr/>
          </p:nvSpPr>
          <p:spPr bwMode="auto">
            <a:xfrm>
              <a:off x="2863850" y="3076575"/>
              <a:ext cx="141288" cy="185738"/>
            </a:xfrm>
            <a:custGeom>
              <a:avLst/>
              <a:gdLst>
                <a:gd name="T0" fmla="*/ 2147483647 w 89"/>
                <a:gd name="T1" fmla="*/ 2147483647 h 117"/>
                <a:gd name="T2" fmla="*/ 2147483647 w 89"/>
                <a:gd name="T3" fmla="*/ 0 h 117"/>
                <a:gd name="T4" fmla="*/ 2147483647 w 89"/>
                <a:gd name="T5" fmla="*/ 2147483647 h 117"/>
                <a:gd name="T6" fmla="*/ 2147483647 w 89"/>
                <a:gd name="T7" fmla="*/ 2147483647 h 117"/>
                <a:gd name="T8" fmla="*/ 2147483647 w 89"/>
                <a:gd name="T9" fmla="*/ 2147483647 h 117"/>
                <a:gd name="T10" fmla="*/ 2147483647 w 89"/>
                <a:gd name="T11" fmla="*/ 2147483647 h 117"/>
                <a:gd name="T12" fmla="*/ 2147483647 w 89"/>
                <a:gd name="T13" fmla="*/ 2147483647 h 117"/>
                <a:gd name="T14" fmla="*/ 2147483647 w 89"/>
                <a:gd name="T15" fmla="*/ 2147483647 h 117"/>
                <a:gd name="T16" fmla="*/ 2147483647 w 89"/>
                <a:gd name="T17" fmla="*/ 2147483647 h 117"/>
                <a:gd name="T18" fmla="*/ 0 w 89"/>
                <a:gd name="T19" fmla="*/ 2147483647 h 117"/>
                <a:gd name="T20" fmla="*/ 0 w 89"/>
                <a:gd name="T21" fmla="*/ 2147483647 h 117"/>
                <a:gd name="T22" fmla="*/ 2147483647 w 89"/>
                <a:gd name="T23" fmla="*/ 2147483647 h 117"/>
                <a:gd name="T24" fmla="*/ 2147483647 w 89"/>
                <a:gd name="T25" fmla="*/ 2147483647 h 117"/>
                <a:gd name="T26" fmla="*/ 2147483647 w 89"/>
                <a:gd name="T27" fmla="*/ 2147483647 h 117"/>
                <a:gd name="T28" fmla="*/ 2147483647 w 89"/>
                <a:gd name="T29" fmla="*/ 2147483647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17"/>
                <a:gd name="T47" fmla="*/ 89 w 89"/>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17">
                  <a:moveTo>
                    <a:pt x="10" y="3"/>
                  </a:moveTo>
                  <a:lnTo>
                    <a:pt x="89" y="0"/>
                  </a:lnTo>
                  <a:lnTo>
                    <a:pt x="88" y="27"/>
                  </a:lnTo>
                  <a:lnTo>
                    <a:pt x="83" y="86"/>
                  </a:lnTo>
                  <a:lnTo>
                    <a:pt x="79" y="108"/>
                  </a:lnTo>
                  <a:lnTo>
                    <a:pt x="73" y="117"/>
                  </a:lnTo>
                  <a:lnTo>
                    <a:pt x="55" y="117"/>
                  </a:lnTo>
                  <a:lnTo>
                    <a:pt x="31" y="114"/>
                  </a:lnTo>
                  <a:lnTo>
                    <a:pt x="30" y="104"/>
                  </a:lnTo>
                  <a:lnTo>
                    <a:pt x="0" y="100"/>
                  </a:lnTo>
                  <a:lnTo>
                    <a:pt x="0" y="86"/>
                  </a:lnTo>
                  <a:lnTo>
                    <a:pt x="4" y="55"/>
                  </a:lnTo>
                  <a:lnTo>
                    <a:pt x="10" y="8"/>
                  </a:lnTo>
                  <a:lnTo>
                    <a:pt x="10" y="3"/>
                  </a:lnTo>
                  <a:close/>
                </a:path>
              </a:pathLst>
            </a:custGeom>
            <a:solidFill>
              <a:srgbClr val="D9E0E6"/>
            </a:solidFill>
            <a:ln w="9525">
              <a:noFill/>
              <a:round/>
              <a:headEnd/>
              <a:tailEnd/>
            </a:ln>
          </p:spPr>
          <p:txBody>
            <a:bodyPr/>
            <a:lstStyle/>
            <a:p>
              <a:endParaRPr lang="en-US" dirty="0"/>
            </a:p>
          </p:txBody>
        </p:sp>
        <p:sp>
          <p:nvSpPr>
            <p:cNvPr id="10257" name="Freeform 25"/>
            <p:cNvSpPr>
              <a:spLocks/>
            </p:cNvSpPr>
            <p:nvPr/>
          </p:nvSpPr>
          <p:spPr bwMode="auto">
            <a:xfrm>
              <a:off x="1903413" y="3197225"/>
              <a:ext cx="77787" cy="211138"/>
            </a:xfrm>
            <a:custGeom>
              <a:avLst/>
              <a:gdLst>
                <a:gd name="T0" fmla="*/ 0 w 49"/>
                <a:gd name="T1" fmla="*/ 0 h 133"/>
                <a:gd name="T2" fmla="*/ 2147483647 w 49"/>
                <a:gd name="T3" fmla="*/ 2147483647 h 133"/>
                <a:gd name="T4" fmla="*/ 2147483647 w 49"/>
                <a:gd name="T5" fmla="*/ 2147483647 h 133"/>
                <a:gd name="T6" fmla="*/ 2147483647 w 49"/>
                <a:gd name="T7" fmla="*/ 2147483647 h 133"/>
                <a:gd name="T8" fmla="*/ 2147483647 w 49"/>
                <a:gd name="T9" fmla="*/ 2147483647 h 133"/>
                <a:gd name="T10" fmla="*/ 2147483647 w 49"/>
                <a:gd name="T11" fmla="*/ 2147483647 h 133"/>
                <a:gd name="T12" fmla="*/ 2147483647 w 49"/>
                <a:gd name="T13" fmla="*/ 2147483647 h 133"/>
                <a:gd name="T14" fmla="*/ 2147483647 w 49"/>
                <a:gd name="T15" fmla="*/ 2147483647 h 133"/>
                <a:gd name="T16" fmla="*/ 2147483647 w 49"/>
                <a:gd name="T17" fmla="*/ 2147483647 h 133"/>
                <a:gd name="T18" fmla="*/ 0 w 49"/>
                <a:gd name="T19" fmla="*/ 0 h 133"/>
                <a:gd name="T20" fmla="*/ 0 w 49"/>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33"/>
                <a:gd name="T35" fmla="*/ 49 w 49"/>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33">
                  <a:moveTo>
                    <a:pt x="0" y="0"/>
                  </a:moveTo>
                  <a:lnTo>
                    <a:pt x="47" y="4"/>
                  </a:lnTo>
                  <a:lnTo>
                    <a:pt x="49" y="93"/>
                  </a:lnTo>
                  <a:lnTo>
                    <a:pt x="34" y="101"/>
                  </a:lnTo>
                  <a:lnTo>
                    <a:pt x="35" y="121"/>
                  </a:lnTo>
                  <a:lnTo>
                    <a:pt x="31" y="133"/>
                  </a:lnTo>
                  <a:lnTo>
                    <a:pt x="20" y="133"/>
                  </a:lnTo>
                  <a:lnTo>
                    <a:pt x="15" y="101"/>
                  </a:lnTo>
                  <a:lnTo>
                    <a:pt x="4" y="93"/>
                  </a:lnTo>
                  <a:lnTo>
                    <a:pt x="0" y="0"/>
                  </a:lnTo>
                  <a:close/>
                </a:path>
              </a:pathLst>
            </a:custGeom>
            <a:solidFill>
              <a:srgbClr val="ABB0A1"/>
            </a:solidFill>
            <a:ln w="9525">
              <a:noFill/>
              <a:round/>
              <a:headEnd/>
              <a:tailEnd/>
            </a:ln>
          </p:spPr>
          <p:txBody>
            <a:bodyPr/>
            <a:lstStyle/>
            <a:p>
              <a:endParaRPr lang="en-US" dirty="0"/>
            </a:p>
          </p:txBody>
        </p:sp>
        <p:sp>
          <p:nvSpPr>
            <p:cNvPr id="10258" name="Freeform 27"/>
            <p:cNvSpPr>
              <a:spLocks/>
            </p:cNvSpPr>
            <p:nvPr/>
          </p:nvSpPr>
          <p:spPr bwMode="auto">
            <a:xfrm>
              <a:off x="1792288" y="3173413"/>
              <a:ext cx="79375" cy="252412"/>
            </a:xfrm>
            <a:custGeom>
              <a:avLst/>
              <a:gdLst>
                <a:gd name="T0" fmla="*/ 2147483647 w 50"/>
                <a:gd name="T1" fmla="*/ 0 h 159"/>
                <a:gd name="T2" fmla="*/ 2147483647 w 50"/>
                <a:gd name="T3" fmla="*/ 2147483647 h 159"/>
                <a:gd name="T4" fmla="*/ 2147483647 w 50"/>
                <a:gd name="T5" fmla="*/ 2147483647 h 159"/>
                <a:gd name="T6" fmla="*/ 2147483647 w 50"/>
                <a:gd name="T7" fmla="*/ 2147483647 h 159"/>
                <a:gd name="T8" fmla="*/ 2147483647 w 50"/>
                <a:gd name="T9" fmla="*/ 2147483647 h 159"/>
                <a:gd name="T10" fmla="*/ 2147483647 w 50"/>
                <a:gd name="T11" fmla="*/ 2147483647 h 159"/>
                <a:gd name="T12" fmla="*/ 2147483647 w 50"/>
                <a:gd name="T13" fmla="*/ 2147483647 h 159"/>
                <a:gd name="T14" fmla="*/ 2147483647 w 50"/>
                <a:gd name="T15" fmla="*/ 2147483647 h 159"/>
                <a:gd name="T16" fmla="*/ 2147483647 w 50"/>
                <a:gd name="T17" fmla="*/ 2147483647 h 159"/>
                <a:gd name="T18" fmla="*/ 2147483647 w 50"/>
                <a:gd name="T19" fmla="*/ 2147483647 h 159"/>
                <a:gd name="T20" fmla="*/ 0 w 50"/>
                <a:gd name="T21" fmla="*/ 2147483647 h 159"/>
                <a:gd name="T22" fmla="*/ 2147483647 w 50"/>
                <a:gd name="T23" fmla="*/ 0 h 159"/>
                <a:gd name="T24" fmla="*/ 2147483647 w 50"/>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59"/>
                <a:gd name="T41" fmla="*/ 50 w 50"/>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59">
                  <a:moveTo>
                    <a:pt x="45" y="0"/>
                  </a:moveTo>
                  <a:lnTo>
                    <a:pt x="50" y="43"/>
                  </a:lnTo>
                  <a:lnTo>
                    <a:pt x="50" y="109"/>
                  </a:lnTo>
                  <a:lnTo>
                    <a:pt x="37" y="120"/>
                  </a:lnTo>
                  <a:lnTo>
                    <a:pt x="39" y="154"/>
                  </a:lnTo>
                  <a:lnTo>
                    <a:pt x="30" y="159"/>
                  </a:lnTo>
                  <a:lnTo>
                    <a:pt x="19" y="155"/>
                  </a:lnTo>
                  <a:lnTo>
                    <a:pt x="19" y="122"/>
                  </a:lnTo>
                  <a:lnTo>
                    <a:pt x="4" y="116"/>
                  </a:lnTo>
                  <a:lnTo>
                    <a:pt x="1" y="87"/>
                  </a:lnTo>
                  <a:lnTo>
                    <a:pt x="0" y="2"/>
                  </a:lnTo>
                  <a:lnTo>
                    <a:pt x="45" y="0"/>
                  </a:lnTo>
                  <a:close/>
                </a:path>
              </a:pathLst>
            </a:custGeom>
            <a:solidFill>
              <a:srgbClr val="ABB0A1"/>
            </a:solidFill>
            <a:ln w="9525">
              <a:noFill/>
              <a:round/>
              <a:headEnd/>
              <a:tailEnd/>
            </a:ln>
          </p:spPr>
          <p:txBody>
            <a:bodyPr/>
            <a:lstStyle/>
            <a:p>
              <a:endParaRPr lang="en-US" dirty="0"/>
            </a:p>
          </p:txBody>
        </p:sp>
        <p:sp>
          <p:nvSpPr>
            <p:cNvPr id="10259" name="Freeform 28"/>
            <p:cNvSpPr>
              <a:spLocks/>
            </p:cNvSpPr>
            <p:nvPr/>
          </p:nvSpPr>
          <p:spPr bwMode="auto">
            <a:xfrm>
              <a:off x="1854200" y="2692400"/>
              <a:ext cx="33338" cy="77788"/>
            </a:xfrm>
            <a:custGeom>
              <a:avLst/>
              <a:gdLst>
                <a:gd name="T0" fmla="*/ 2147483647 w 21"/>
                <a:gd name="T1" fmla="*/ 0 h 49"/>
                <a:gd name="T2" fmla="*/ 2147483647 w 21"/>
                <a:gd name="T3" fmla="*/ 2147483647 h 49"/>
                <a:gd name="T4" fmla="*/ 2147483647 w 21"/>
                <a:gd name="T5" fmla="*/ 2147483647 h 49"/>
                <a:gd name="T6" fmla="*/ 2147483647 w 21"/>
                <a:gd name="T7" fmla="*/ 2147483647 h 49"/>
                <a:gd name="T8" fmla="*/ 0 w 21"/>
                <a:gd name="T9" fmla="*/ 2147483647 h 49"/>
                <a:gd name="T10" fmla="*/ 2147483647 w 21"/>
                <a:gd name="T11" fmla="*/ 2147483647 h 49"/>
                <a:gd name="T12" fmla="*/ 2147483647 w 21"/>
                <a:gd name="T13" fmla="*/ 0 h 49"/>
                <a:gd name="T14" fmla="*/ 2147483647 w 21"/>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49"/>
                <a:gd name="T26" fmla="*/ 21 w 21"/>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49">
                  <a:moveTo>
                    <a:pt x="13" y="0"/>
                  </a:moveTo>
                  <a:lnTo>
                    <a:pt x="21" y="18"/>
                  </a:lnTo>
                  <a:lnTo>
                    <a:pt x="18" y="38"/>
                  </a:lnTo>
                  <a:lnTo>
                    <a:pt x="3" y="49"/>
                  </a:lnTo>
                  <a:lnTo>
                    <a:pt x="0" y="28"/>
                  </a:lnTo>
                  <a:lnTo>
                    <a:pt x="3" y="12"/>
                  </a:lnTo>
                  <a:lnTo>
                    <a:pt x="13" y="0"/>
                  </a:lnTo>
                  <a:close/>
                </a:path>
              </a:pathLst>
            </a:custGeom>
            <a:solidFill>
              <a:srgbClr val="B3B3B3"/>
            </a:solidFill>
            <a:ln w="9525">
              <a:noFill/>
              <a:round/>
              <a:headEnd/>
              <a:tailEnd/>
            </a:ln>
          </p:spPr>
          <p:txBody>
            <a:bodyPr/>
            <a:lstStyle/>
            <a:p>
              <a:endParaRPr lang="en-US" dirty="0"/>
            </a:p>
          </p:txBody>
        </p:sp>
        <p:sp>
          <p:nvSpPr>
            <p:cNvPr id="10260" name="Freeform 31"/>
            <p:cNvSpPr>
              <a:spLocks/>
            </p:cNvSpPr>
            <p:nvPr/>
          </p:nvSpPr>
          <p:spPr bwMode="auto">
            <a:xfrm>
              <a:off x="1714500" y="2400300"/>
              <a:ext cx="227013" cy="249238"/>
            </a:xfrm>
            <a:custGeom>
              <a:avLst/>
              <a:gdLst>
                <a:gd name="T0" fmla="*/ 0 w 143"/>
                <a:gd name="T1" fmla="*/ 2147483647 h 157"/>
                <a:gd name="T2" fmla="*/ 2147483647 w 143"/>
                <a:gd name="T3" fmla="*/ 2147483647 h 157"/>
                <a:gd name="T4" fmla="*/ 2147483647 w 143"/>
                <a:gd name="T5" fmla="*/ 2147483647 h 157"/>
                <a:gd name="T6" fmla="*/ 2147483647 w 143"/>
                <a:gd name="T7" fmla="*/ 2147483647 h 157"/>
                <a:gd name="T8" fmla="*/ 2147483647 w 143"/>
                <a:gd name="T9" fmla="*/ 0 h 157"/>
                <a:gd name="T10" fmla="*/ 2147483647 w 143"/>
                <a:gd name="T11" fmla="*/ 2147483647 h 157"/>
                <a:gd name="T12" fmla="*/ 2147483647 w 143"/>
                <a:gd name="T13" fmla="*/ 2147483647 h 157"/>
                <a:gd name="T14" fmla="*/ 2147483647 w 143"/>
                <a:gd name="T15" fmla="*/ 2147483647 h 157"/>
                <a:gd name="T16" fmla="*/ 2147483647 w 143"/>
                <a:gd name="T17" fmla="*/ 2147483647 h 157"/>
                <a:gd name="T18" fmla="*/ 2147483647 w 143"/>
                <a:gd name="T19" fmla="*/ 2147483647 h 157"/>
                <a:gd name="T20" fmla="*/ 2147483647 w 143"/>
                <a:gd name="T21" fmla="*/ 2147483647 h 157"/>
                <a:gd name="T22" fmla="*/ 2147483647 w 143"/>
                <a:gd name="T23" fmla="*/ 2147483647 h 157"/>
                <a:gd name="T24" fmla="*/ 2147483647 w 143"/>
                <a:gd name="T25" fmla="*/ 2147483647 h 157"/>
                <a:gd name="T26" fmla="*/ 0 w 143"/>
                <a:gd name="T27" fmla="*/ 2147483647 h 157"/>
                <a:gd name="T28" fmla="*/ 0 w 143"/>
                <a:gd name="T29" fmla="*/ 2147483647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57"/>
                <a:gd name="T47" fmla="*/ 143 w 143"/>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57">
                  <a:moveTo>
                    <a:pt x="0" y="113"/>
                  </a:moveTo>
                  <a:lnTo>
                    <a:pt x="49" y="122"/>
                  </a:lnTo>
                  <a:lnTo>
                    <a:pt x="103" y="89"/>
                  </a:lnTo>
                  <a:lnTo>
                    <a:pt x="111" y="47"/>
                  </a:lnTo>
                  <a:lnTo>
                    <a:pt x="114" y="0"/>
                  </a:lnTo>
                  <a:lnTo>
                    <a:pt x="129" y="12"/>
                  </a:lnTo>
                  <a:lnTo>
                    <a:pt x="143" y="33"/>
                  </a:lnTo>
                  <a:lnTo>
                    <a:pt x="143" y="66"/>
                  </a:lnTo>
                  <a:lnTo>
                    <a:pt x="136" y="111"/>
                  </a:lnTo>
                  <a:lnTo>
                    <a:pt x="123" y="124"/>
                  </a:lnTo>
                  <a:lnTo>
                    <a:pt x="81" y="156"/>
                  </a:lnTo>
                  <a:lnTo>
                    <a:pt x="59" y="156"/>
                  </a:lnTo>
                  <a:lnTo>
                    <a:pt x="34" y="157"/>
                  </a:lnTo>
                  <a:lnTo>
                    <a:pt x="0" y="113"/>
                  </a:lnTo>
                  <a:close/>
                </a:path>
              </a:pathLst>
            </a:custGeom>
            <a:solidFill>
              <a:srgbClr val="BDC9D4"/>
            </a:solidFill>
            <a:ln w="9525">
              <a:noFill/>
              <a:round/>
              <a:headEnd/>
              <a:tailEnd/>
            </a:ln>
          </p:spPr>
          <p:txBody>
            <a:bodyPr/>
            <a:lstStyle/>
            <a:p>
              <a:endParaRPr lang="en-US" dirty="0"/>
            </a:p>
          </p:txBody>
        </p:sp>
        <p:sp>
          <p:nvSpPr>
            <p:cNvPr id="10261" name="Freeform 32"/>
            <p:cNvSpPr>
              <a:spLocks/>
            </p:cNvSpPr>
            <p:nvPr/>
          </p:nvSpPr>
          <p:spPr bwMode="auto">
            <a:xfrm>
              <a:off x="2903538" y="2236788"/>
              <a:ext cx="242887" cy="255587"/>
            </a:xfrm>
            <a:custGeom>
              <a:avLst/>
              <a:gdLst>
                <a:gd name="T0" fmla="*/ 2147483647 w 153"/>
                <a:gd name="T1" fmla="*/ 2147483647 h 161"/>
                <a:gd name="T2" fmla="*/ 0 w 153"/>
                <a:gd name="T3" fmla="*/ 2147483647 h 161"/>
                <a:gd name="T4" fmla="*/ 0 w 153"/>
                <a:gd name="T5" fmla="*/ 2147483647 h 161"/>
                <a:gd name="T6" fmla="*/ 2147483647 w 153"/>
                <a:gd name="T7" fmla="*/ 2147483647 h 161"/>
                <a:gd name="T8" fmla="*/ 2147483647 w 153"/>
                <a:gd name="T9" fmla="*/ 0 h 161"/>
                <a:gd name="T10" fmla="*/ 2147483647 w 153"/>
                <a:gd name="T11" fmla="*/ 2147483647 h 161"/>
                <a:gd name="T12" fmla="*/ 2147483647 w 153"/>
                <a:gd name="T13" fmla="*/ 2147483647 h 161"/>
                <a:gd name="T14" fmla="*/ 2147483647 w 153"/>
                <a:gd name="T15" fmla="*/ 2147483647 h 161"/>
                <a:gd name="T16" fmla="*/ 2147483647 w 153"/>
                <a:gd name="T17" fmla="*/ 2147483647 h 161"/>
                <a:gd name="T18" fmla="*/ 2147483647 w 153"/>
                <a:gd name="T19" fmla="*/ 2147483647 h 161"/>
                <a:gd name="T20" fmla="*/ 2147483647 w 153"/>
                <a:gd name="T21" fmla="*/ 2147483647 h 161"/>
                <a:gd name="T22" fmla="*/ 2147483647 w 153"/>
                <a:gd name="T23" fmla="*/ 2147483647 h 161"/>
                <a:gd name="T24" fmla="*/ 2147483647 w 153"/>
                <a:gd name="T25" fmla="*/ 2147483647 h 161"/>
                <a:gd name="T26" fmla="*/ 2147483647 w 153"/>
                <a:gd name="T27" fmla="*/ 2147483647 h 161"/>
                <a:gd name="T28" fmla="*/ 2147483647 w 153"/>
                <a:gd name="T29" fmla="*/ 2147483647 h 161"/>
                <a:gd name="T30" fmla="*/ 2147483647 w 153"/>
                <a:gd name="T31" fmla="*/ 2147483647 h 161"/>
                <a:gd name="T32" fmla="*/ 2147483647 w 153"/>
                <a:gd name="T33" fmla="*/ 2147483647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161"/>
                <a:gd name="T53" fmla="*/ 153 w 153"/>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161">
                  <a:moveTo>
                    <a:pt x="23" y="93"/>
                  </a:moveTo>
                  <a:lnTo>
                    <a:pt x="0" y="87"/>
                  </a:lnTo>
                  <a:lnTo>
                    <a:pt x="0" y="77"/>
                  </a:lnTo>
                  <a:lnTo>
                    <a:pt x="38" y="34"/>
                  </a:lnTo>
                  <a:lnTo>
                    <a:pt x="76" y="0"/>
                  </a:lnTo>
                  <a:lnTo>
                    <a:pt x="153" y="56"/>
                  </a:lnTo>
                  <a:lnTo>
                    <a:pt x="148" y="72"/>
                  </a:lnTo>
                  <a:lnTo>
                    <a:pt x="120" y="119"/>
                  </a:lnTo>
                  <a:lnTo>
                    <a:pt x="106" y="148"/>
                  </a:lnTo>
                  <a:lnTo>
                    <a:pt x="83" y="147"/>
                  </a:lnTo>
                  <a:lnTo>
                    <a:pt x="54" y="161"/>
                  </a:lnTo>
                  <a:lnTo>
                    <a:pt x="43" y="147"/>
                  </a:lnTo>
                  <a:lnTo>
                    <a:pt x="23" y="147"/>
                  </a:lnTo>
                  <a:lnTo>
                    <a:pt x="11" y="144"/>
                  </a:lnTo>
                  <a:lnTo>
                    <a:pt x="5" y="132"/>
                  </a:lnTo>
                  <a:lnTo>
                    <a:pt x="23" y="93"/>
                  </a:lnTo>
                  <a:close/>
                </a:path>
              </a:pathLst>
            </a:custGeom>
            <a:solidFill>
              <a:srgbClr val="FFD6C9"/>
            </a:solidFill>
            <a:ln w="9525">
              <a:noFill/>
              <a:round/>
              <a:headEnd/>
              <a:tailEnd/>
            </a:ln>
          </p:spPr>
          <p:txBody>
            <a:bodyPr/>
            <a:lstStyle/>
            <a:p>
              <a:endParaRPr lang="en-US" dirty="0"/>
            </a:p>
          </p:txBody>
        </p:sp>
        <p:sp>
          <p:nvSpPr>
            <p:cNvPr id="10262" name="Freeform 33"/>
            <p:cNvSpPr>
              <a:spLocks/>
            </p:cNvSpPr>
            <p:nvPr/>
          </p:nvSpPr>
          <p:spPr bwMode="auto">
            <a:xfrm>
              <a:off x="2698750" y="2284413"/>
              <a:ext cx="115888" cy="82550"/>
            </a:xfrm>
            <a:custGeom>
              <a:avLst/>
              <a:gdLst>
                <a:gd name="T0" fmla="*/ 2147483647 w 73"/>
                <a:gd name="T1" fmla="*/ 2147483647 h 52"/>
                <a:gd name="T2" fmla="*/ 2147483647 w 73"/>
                <a:gd name="T3" fmla="*/ 2147483647 h 52"/>
                <a:gd name="T4" fmla="*/ 2147483647 w 73"/>
                <a:gd name="T5" fmla="*/ 0 h 52"/>
                <a:gd name="T6" fmla="*/ 2147483647 w 73"/>
                <a:gd name="T7" fmla="*/ 2147483647 h 52"/>
                <a:gd name="T8" fmla="*/ 2147483647 w 73"/>
                <a:gd name="T9" fmla="*/ 2147483647 h 52"/>
                <a:gd name="T10" fmla="*/ 2147483647 w 73"/>
                <a:gd name="T11" fmla="*/ 2147483647 h 52"/>
                <a:gd name="T12" fmla="*/ 2147483647 w 73"/>
                <a:gd name="T13" fmla="*/ 2147483647 h 52"/>
                <a:gd name="T14" fmla="*/ 0 w 73"/>
                <a:gd name="T15" fmla="*/ 2147483647 h 52"/>
                <a:gd name="T16" fmla="*/ 2147483647 w 73"/>
                <a:gd name="T17" fmla="*/ 2147483647 h 52"/>
                <a:gd name="T18" fmla="*/ 2147483647 w 73"/>
                <a:gd name="T19" fmla="*/ 2147483647 h 52"/>
                <a:gd name="T20" fmla="*/ 2147483647 w 73"/>
                <a:gd name="T21" fmla="*/ 2147483647 h 52"/>
                <a:gd name="T22" fmla="*/ 2147483647 w 73"/>
                <a:gd name="T23" fmla="*/ 2147483647 h 52"/>
                <a:gd name="T24" fmla="*/ 2147483647 w 73"/>
                <a:gd name="T25" fmla="*/ 2147483647 h 52"/>
                <a:gd name="T26" fmla="*/ 2147483647 w 73"/>
                <a:gd name="T27" fmla="*/ 2147483647 h 52"/>
                <a:gd name="T28" fmla="*/ 2147483647 w 73"/>
                <a:gd name="T29" fmla="*/ 2147483647 h 52"/>
                <a:gd name="T30" fmla="*/ 2147483647 w 73"/>
                <a:gd name="T31" fmla="*/ 2147483647 h 52"/>
                <a:gd name="T32" fmla="*/ 2147483647 w 73"/>
                <a:gd name="T33" fmla="*/ 2147483647 h 52"/>
                <a:gd name="T34" fmla="*/ 2147483647 w 73"/>
                <a:gd name="T35" fmla="*/ 2147483647 h 52"/>
                <a:gd name="T36" fmla="*/ 2147483647 w 73"/>
                <a:gd name="T37" fmla="*/ 2147483647 h 52"/>
                <a:gd name="T38" fmla="*/ 2147483647 w 73"/>
                <a:gd name="T39" fmla="*/ 2147483647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52"/>
                <a:gd name="T62" fmla="*/ 73 w 73"/>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52">
                  <a:moveTo>
                    <a:pt x="73" y="23"/>
                  </a:moveTo>
                  <a:lnTo>
                    <a:pt x="73" y="1"/>
                  </a:lnTo>
                  <a:lnTo>
                    <a:pt x="62" y="0"/>
                  </a:lnTo>
                  <a:lnTo>
                    <a:pt x="39" y="1"/>
                  </a:lnTo>
                  <a:lnTo>
                    <a:pt x="17" y="6"/>
                  </a:lnTo>
                  <a:lnTo>
                    <a:pt x="4" y="14"/>
                  </a:lnTo>
                  <a:lnTo>
                    <a:pt x="2" y="21"/>
                  </a:lnTo>
                  <a:lnTo>
                    <a:pt x="0" y="31"/>
                  </a:lnTo>
                  <a:lnTo>
                    <a:pt x="2" y="36"/>
                  </a:lnTo>
                  <a:lnTo>
                    <a:pt x="24" y="23"/>
                  </a:lnTo>
                  <a:lnTo>
                    <a:pt x="17" y="36"/>
                  </a:lnTo>
                  <a:lnTo>
                    <a:pt x="10" y="47"/>
                  </a:lnTo>
                  <a:lnTo>
                    <a:pt x="15" y="51"/>
                  </a:lnTo>
                  <a:lnTo>
                    <a:pt x="34" y="32"/>
                  </a:lnTo>
                  <a:lnTo>
                    <a:pt x="39" y="35"/>
                  </a:lnTo>
                  <a:lnTo>
                    <a:pt x="38" y="50"/>
                  </a:lnTo>
                  <a:lnTo>
                    <a:pt x="43" y="52"/>
                  </a:lnTo>
                  <a:lnTo>
                    <a:pt x="53" y="37"/>
                  </a:lnTo>
                  <a:lnTo>
                    <a:pt x="73" y="23"/>
                  </a:lnTo>
                  <a:close/>
                </a:path>
              </a:pathLst>
            </a:custGeom>
            <a:solidFill>
              <a:srgbClr val="FFD6C9"/>
            </a:solidFill>
            <a:ln w="9525">
              <a:noFill/>
              <a:round/>
              <a:headEnd/>
              <a:tailEnd/>
            </a:ln>
          </p:spPr>
          <p:txBody>
            <a:bodyPr/>
            <a:lstStyle/>
            <a:p>
              <a:endParaRPr lang="en-US" dirty="0"/>
            </a:p>
          </p:txBody>
        </p:sp>
        <p:sp>
          <p:nvSpPr>
            <p:cNvPr id="10263" name="Freeform 34"/>
            <p:cNvSpPr>
              <a:spLocks/>
            </p:cNvSpPr>
            <p:nvPr/>
          </p:nvSpPr>
          <p:spPr bwMode="auto">
            <a:xfrm>
              <a:off x="2657475" y="2428875"/>
              <a:ext cx="127000" cy="103188"/>
            </a:xfrm>
            <a:custGeom>
              <a:avLst/>
              <a:gdLst>
                <a:gd name="T0" fmla="*/ 2147483647 w 80"/>
                <a:gd name="T1" fmla="*/ 2147483647 h 65"/>
                <a:gd name="T2" fmla="*/ 2147483647 w 80"/>
                <a:gd name="T3" fmla="*/ 2147483647 h 65"/>
                <a:gd name="T4" fmla="*/ 2147483647 w 80"/>
                <a:gd name="T5" fmla="*/ 2147483647 h 65"/>
                <a:gd name="T6" fmla="*/ 2147483647 w 80"/>
                <a:gd name="T7" fmla="*/ 0 h 65"/>
                <a:gd name="T8" fmla="*/ 2147483647 w 80"/>
                <a:gd name="T9" fmla="*/ 2147483647 h 65"/>
                <a:gd name="T10" fmla="*/ 2147483647 w 80"/>
                <a:gd name="T11" fmla="*/ 2147483647 h 65"/>
                <a:gd name="T12" fmla="*/ 2147483647 w 80"/>
                <a:gd name="T13" fmla="*/ 2147483647 h 65"/>
                <a:gd name="T14" fmla="*/ 2147483647 w 80"/>
                <a:gd name="T15" fmla="*/ 2147483647 h 65"/>
                <a:gd name="T16" fmla="*/ 2147483647 w 80"/>
                <a:gd name="T17" fmla="*/ 2147483647 h 65"/>
                <a:gd name="T18" fmla="*/ 2147483647 w 80"/>
                <a:gd name="T19" fmla="*/ 2147483647 h 65"/>
                <a:gd name="T20" fmla="*/ 2147483647 w 80"/>
                <a:gd name="T21" fmla="*/ 2147483647 h 65"/>
                <a:gd name="T22" fmla="*/ 2147483647 w 80"/>
                <a:gd name="T23" fmla="*/ 2147483647 h 65"/>
                <a:gd name="T24" fmla="*/ 2147483647 w 80"/>
                <a:gd name="T25" fmla="*/ 2147483647 h 65"/>
                <a:gd name="T26" fmla="*/ 2147483647 w 80"/>
                <a:gd name="T27" fmla="*/ 2147483647 h 65"/>
                <a:gd name="T28" fmla="*/ 0 w 80"/>
                <a:gd name="T29" fmla="*/ 2147483647 h 65"/>
                <a:gd name="T30" fmla="*/ 2147483647 w 80"/>
                <a:gd name="T31" fmla="*/ 2147483647 h 65"/>
                <a:gd name="T32" fmla="*/ 0 w 80"/>
                <a:gd name="T33" fmla="*/ 2147483647 h 65"/>
                <a:gd name="T34" fmla="*/ 2147483647 w 80"/>
                <a:gd name="T35" fmla="*/ 2147483647 h 65"/>
                <a:gd name="T36" fmla="*/ 2147483647 w 80"/>
                <a:gd name="T37" fmla="*/ 2147483647 h 65"/>
                <a:gd name="T38" fmla="*/ 2147483647 w 80"/>
                <a:gd name="T39" fmla="*/ 2147483647 h 65"/>
                <a:gd name="T40" fmla="*/ 2147483647 w 80"/>
                <a:gd name="T41" fmla="*/ 2147483647 h 65"/>
                <a:gd name="T42" fmla="*/ 2147483647 w 80"/>
                <a:gd name="T43" fmla="*/ 2147483647 h 65"/>
                <a:gd name="T44" fmla="*/ 2147483647 w 80"/>
                <a:gd name="T45" fmla="*/ 2147483647 h 65"/>
                <a:gd name="T46" fmla="*/ 2147483647 w 80"/>
                <a:gd name="T47" fmla="*/ 2147483647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65"/>
                <a:gd name="T74" fmla="*/ 80 w 8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65">
                  <a:moveTo>
                    <a:pt x="80" y="38"/>
                  </a:moveTo>
                  <a:lnTo>
                    <a:pt x="66" y="28"/>
                  </a:lnTo>
                  <a:lnTo>
                    <a:pt x="56" y="5"/>
                  </a:lnTo>
                  <a:lnTo>
                    <a:pt x="49" y="0"/>
                  </a:lnTo>
                  <a:lnTo>
                    <a:pt x="49" y="9"/>
                  </a:lnTo>
                  <a:lnTo>
                    <a:pt x="54" y="23"/>
                  </a:lnTo>
                  <a:lnTo>
                    <a:pt x="51" y="30"/>
                  </a:lnTo>
                  <a:lnTo>
                    <a:pt x="40" y="30"/>
                  </a:lnTo>
                  <a:lnTo>
                    <a:pt x="25" y="23"/>
                  </a:lnTo>
                  <a:lnTo>
                    <a:pt x="11" y="5"/>
                  </a:lnTo>
                  <a:lnTo>
                    <a:pt x="8" y="6"/>
                  </a:lnTo>
                  <a:lnTo>
                    <a:pt x="8" y="16"/>
                  </a:lnTo>
                  <a:lnTo>
                    <a:pt x="9" y="21"/>
                  </a:lnTo>
                  <a:lnTo>
                    <a:pt x="1" y="19"/>
                  </a:lnTo>
                  <a:lnTo>
                    <a:pt x="0" y="30"/>
                  </a:lnTo>
                  <a:lnTo>
                    <a:pt x="5" y="37"/>
                  </a:lnTo>
                  <a:lnTo>
                    <a:pt x="0" y="43"/>
                  </a:lnTo>
                  <a:lnTo>
                    <a:pt x="8" y="51"/>
                  </a:lnTo>
                  <a:lnTo>
                    <a:pt x="8" y="57"/>
                  </a:lnTo>
                  <a:lnTo>
                    <a:pt x="15" y="65"/>
                  </a:lnTo>
                  <a:lnTo>
                    <a:pt x="63" y="65"/>
                  </a:lnTo>
                  <a:lnTo>
                    <a:pt x="68" y="51"/>
                  </a:lnTo>
                  <a:lnTo>
                    <a:pt x="80" y="38"/>
                  </a:lnTo>
                  <a:close/>
                </a:path>
              </a:pathLst>
            </a:custGeom>
            <a:solidFill>
              <a:srgbClr val="FFD6C9"/>
            </a:solidFill>
            <a:ln w="9525">
              <a:noFill/>
              <a:round/>
              <a:headEnd/>
              <a:tailEnd/>
            </a:ln>
          </p:spPr>
          <p:txBody>
            <a:bodyPr/>
            <a:lstStyle/>
            <a:p>
              <a:endParaRPr lang="en-US" dirty="0"/>
            </a:p>
          </p:txBody>
        </p:sp>
        <p:sp>
          <p:nvSpPr>
            <p:cNvPr id="10264" name="Freeform 35"/>
            <p:cNvSpPr>
              <a:spLocks/>
            </p:cNvSpPr>
            <p:nvPr/>
          </p:nvSpPr>
          <p:spPr bwMode="auto">
            <a:xfrm>
              <a:off x="1524000" y="2076450"/>
              <a:ext cx="1346200" cy="806450"/>
            </a:xfrm>
            <a:custGeom>
              <a:avLst/>
              <a:gdLst>
                <a:gd name="T0" fmla="*/ 2147483647 w 848"/>
                <a:gd name="T1" fmla="*/ 2147483647 h 508"/>
                <a:gd name="T2" fmla="*/ 2147483647 w 848"/>
                <a:gd name="T3" fmla="*/ 2147483647 h 508"/>
                <a:gd name="T4" fmla="*/ 2147483647 w 848"/>
                <a:gd name="T5" fmla="*/ 2147483647 h 508"/>
                <a:gd name="T6" fmla="*/ 2147483647 w 848"/>
                <a:gd name="T7" fmla="*/ 2147483647 h 508"/>
                <a:gd name="T8" fmla="*/ 2147483647 w 848"/>
                <a:gd name="T9" fmla="*/ 2147483647 h 508"/>
                <a:gd name="T10" fmla="*/ 2147483647 w 848"/>
                <a:gd name="T11" fmla="*/ 2147483647 h 508"/>
                <a:gd name="T12" fmla="*/ 2147483647 w 848"/>
                <a:gd name="T13" fmla="*/ 2147483647 h 508"/>
                <a:gd name="T14" fmla="*/ 2147483647 w 848"/>
                <a:gd name="T15" fmla="*/ 2147483647 h 508"/>
                <a:gd name="T16" fmla="*/ 2147483647 w 848"/>
                <a:gd name="T17" fmla="*/ 2147483647 h 508"/>
                <a:gd name="T18" fmla="*/ 2147483647 w 848"/>
                <a:gd name="T19" fmla="*/ 2147483647 h 508"/>
                <a:gd name="T20" fmla="*/ 2147483647 w 848"/>
                <a:gd name="T21" fmla="*/ 2147483647 h 508"/>
                <a:gd name="T22" fmla="*/ 2147483647 w 848"/>
                <a:gd name="T23" fmla="*/ 2147483647 h 508"/>
                <a:gd name="T24" fmla="*/ 2147483647 w 848"/>
                <a:gd name="T25" fmla="*/ 2147483647 h 508"/>
                <a:gd name="T26" fmla="*/ 2147483647 w 848"/>
                <a:gd name="T27" fmla="*/ 2147483647 h 508"/>
                <a:gd name="T28" fmla="*/ 2147483647 w 848"/>
                <a:gd name="T29" fmla="*/ 2147483647 h 508"/>
                <a:gd name="T30" fmla="*/ 2147483647 w 848"/>
                <a:gd name="T31" fmla="*/ 2147483647 h 508"/>
                <a:gd name="T32" fmla="*/ 2147483647 w 848"/>
                <a:gd name="T33" fmla="*/ 2147483647 h 508"/>
                <a:gd name="T34" fmla="*/ 2147483647 w 848"/>
                <a:gd name="T35" fmla="*/ 2147483647 h 508"/>
                <a:gd name="T36" fmla="*/ 2147483647 w 848"/>
                <a:gd name="T37" fmla="*/ 2147483647 h 508"/>
                <a:gd name="T38" fmla="*/ 2147483647 w 848"/>
                <a:gd name="T39" fmla="*/ 2147483647 h 508"/>
                <a:gd name="T40" fmla="*/ 2147483647 w 848"/>
                <a:gd name="T41" fmla="*/ 2147483647 h 508"/>
                <a:gd name="T42" fmla="*/ 2147483647 w 848"/>
                <a:gd name="T43" fmla="*/ 2147483647 h 508"/>
                <a:gd name="T44" fmla="*/ 2147483647 w 848"/>
                <a:gd name="T45" fmla="*/ 0 h 508"/>
                <a:gd name="T46" fmla="*/ 2147483647 w 848"/>
                <a:gd name="T47" fmla="*/ 2147483647 h 508"/>
                <a:gd name="T48" fmla="*/ 2147483647 w 848"/>
                <a:gd name="T49" fmla="*/ 2147483647 h 508"/>
                <a:gd name="T50" fmla="*/ 2147483647 w 848"/>
                <a:gd name="T51" fmla="*/ 2147483647 h 508"/>
                <a:gd name="T52" fmla="*/ 2147483647 w 848"/>
                <a:gd name="T53" fmla="*/ 2147483647 h 508"/>
                <a:gd name="T54" fmla="*/ 2147483647 w 848"/>
                <a:gd name="T55" fmla="*/ 2147483647 h 508"/>
                <a:gd name="T56" fmla="*/ 2147483647 w 848"/>
                <a:gd name="T57" fmla="*/ 2147483647 h 508"/>
                <a:gd name="T58" fmla="*/ 2147483647 w 848"/>
                <a:gd name="T59" fmla="*/ 2147483647 h 508"/>
                <a:gd name="T60" fmla="*/ 2147483647 w 848"/>
                <a:gd name="T61" fmla="*/ 2147483647 h 508"/>
                <a:gd name="T62" fmla="*/ 2147483647 w 848"/>
                <a:gd name="T63" fmla="*/ 2147483647 h 508"/>
                <a:gd name="T64" fmla="*/ 2147483647 w 848"/>
                <a:gd name="T65" fmla="*/ 2147483647 h 508"/>
                <a:gd name="T66" fmla="*/ 2147483647 w 848"/>
                <a:gd name="T67" fmla="*/ 2147483647 h 508"/>
                <a:gd name="T68" fmla="*/ 2147483647 w 848"/>
                <a:gd name="T69" fmla="*/ 2147483647 h 508"/>
                <a:gd name="T70" fmla="*/ 2147483647 w 848"/>
                <a:gd name="T71" fmla="*/ 2147483647 h 508"/>
                <a:gd name="T72" fmla="*/ 2147483647 w 848"/>
                <a:gd name="T73" fmla="*/ 2147483647 h 508"/>
                <a:gd name="T74" fmla="*/ 2147483647 w 848"/>
                <a:gd name="T75" fmla="*/ 2147483647 h 508"/>
                <a:gd name="T76" fmla="*/ 2147483647 w 848"/>
                <a:gd name="T77" fmla="*/ 2147483647 h 508"/>
                <a:gd name="T78" fmla="*/ 2147483647 w 848"/>
                <a:gd name="T79" fmla="*/ 2147483647 h 508"/>
                <a:gd name="T80" fmla="*/ 2147483647 w 848"/>
                <a:gd name="T81" fmla="*/ 2147483647 h 508"/>
                <a:gd name="T82" fmla="*/ 2147483647 w 848"/>
                <a:gd name="T83" fmla="*/ 2147483647 h 508"/>
                <a:gd name="T84" fmla="*/ 2147483647 w 848"/>
                <a:gd name="T85" fmla="*/ 2147483647 h 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8"/>
                <a:gd name="T130" fmla="*/ 0 h 508"/>
                <a:gd name="T131" fmla="*/ 848 w 848"/>
                <a:gd name="T132" fmla="*/ 508 h 5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8" h="508">
                  <a:moveTo>
                    <a:pt x="675" y="12"/>
                  </a:moveTo>
                  <a:lnTo>
                    <a:pt x="710" y="18"/>
                  </a:lnTo>
                  <a:lnTo>
                    <a:pt x="749" y="32"/>
                  </a:lnTo>
                  <a:lnTo>
                    <a:pt x="780" y="48"/>
                  </a:lnTo>
                  <a:lnTo>
                    <a:pt x="807" y="68"/>
                  </a:lnTo>
                  <a:lnTo>
                    <a:pt x="828" y="92"/>
                  </a:lnTo>
                  <a:lnTo>
                    <a:pt x="847" y="113"/>
                  </a:lnTo>
                  <a:lnTo>
                    <a:pt x="847" y="131"/>
                  </a:lnTo>
                  <a:lnTo>
                    <a:pt x="848" y="185"/>
                  </a:lnTo>
                  <a:lnTo>
                    <a:pt x="843" y="226"/>
                  </a:lnTo>
                  <a:lnTo>
                    <a:pt x="827" y="271"/>
                  </a:lnTo>
                  <a:lnTo>
                    <a:pt x="782" y="322"/>
                  </a:lnTo>
                  <a:lnTo>
                    <a:pt x="744" y="357"/>
                  </a:lnTo>
                  <a:lnTo>
                    <a:pt x="713" y="385"/>
                  </a:lnTo>
                  <a:lnTo>
                    <a:pt x="668" y="412"/>
                  </a:lnTo>
                  <a:lnTo>
                    <a:pt x="629" y="429"/>
                  </a:lnTo>
                  <a:lnTo>
                    <a:pt x="592" y="448"/>
                  </a:lnTo>
                  <a:lnTo>
                    <a:pt x="563" y="460"/>
                  </a:lnTo>
                  <a:lnTo>
                    <a:pt x="520" y="476"/>
                  </a:lnTo>
                  <a:lnTo>
                    <a:pt x="470" y="488"/>
                  </a:lnTo>
                  <a:lnTo>
                    <a:pt x="429" y="499"/>
                  </a:lnTo>
                  <a:lnTo>
                    <a:pt x="383" y="505"/>
                  </a:lnTo>
                  <a:lnTo>
                    <a:pt x="335" y="508"/>
                  </a:lnTo>
                  <a:lnTo>
                    <a:pt x="293" y="508"/>
                  </a:lnTo>
                  <a:lnTo>
                    <a:pt x="259" y="505"/>
                  </a:lnTo>
                  <a:lnTo>
                    <a:pt x="214" y="505"/>
                  </a:lnTo>
                  <a:lnTo>
                    <a:pt x="188" y="501"/>
                  </a:lnTo>
                  <a:lnTo>
                    <a:pt x="163" y="494"/>
                  </a:lnTo>
                  <a:lnTo>
                    <a:pt x="125" y="477"/>
                  </a:lnTo>
                  <a:lnTo>
                    <a:pt x="93" y="461"/>
                  </a:lnTo>
                  <a:lnTo>
                    <a:pt x="69" y="445"/>
                  </a:lnTo>
                  <a:lnTo>
                    <a:pt x="41" y="421"/>
                  </a:lnTo>
                  <a:lnTo>
                    <a:pt x="20" y="395"/>
                  </a:lnTo>
                  <a:lnTo>
                    <a:pt x="6" y="363"/>
                  </a:lnTo>
                  <a:lnTo>
                    <a:pt x="0" y="322"/>
                  </a:lnTo>
                  <a:lnTo>
                    <a:pt x="3" y="280"/>
                  </a:lnTo>
                  <a:lnTo>
                    <a:pt x="14" y="237"/>
                  </a:lnTo>
                  <a:lnTo>
                    <a:pt x="28" y="202"/>
                  </a:lnTo>
                  <a:lnTo>
                    <a:pt x="58" y="163"/>
                  </a:lnTo>
                  <a:lnTo>
                    <a:pt x="89" y="122"/>
                  </a:lnTo>
                  <a:lnTo>
                    <a:pt x="125" y="89"/>
                  </a:lnTo>
                  <a:lnTo>
                    <a:pt x="158" y="63"/>
                  </a:lnTo>
                  <a:lnTo>
                    <a:pt x="196" y="43"/>
                  </a:lnTo>
                  <a:lnTo>
                    <a:pt x="244" y="21"/>
                  </a:lnTo>
                  <a:lnTo>
                    <a:pt x="286" y="10"/>
                  </a:lnTo>
                  <a:lnTo>
                    <a:pt x="341" y="0"/>
                  </a:lnTo>
                  <a:lnTo>
                    <a:pt x="388" y="0"/>
                  </a:lnTo>
                  <a:lnTo>
                    <a:pt x="425" y="3"/>
                  </a:lnTo>
                  <a:lnTo>
                    <a:pt x="416" y="27"/>
                  </a:lnTo>
                  <a:lnTo>
                    <a:pt x="385" y="26"/>
                  </a:lnTo>
                  <a:lnTo>
                    <a:pt x="333" y="32"/>
                  </a:lnTo>
                  <a:lnTo>
                    <a:pt x="296" y="38"/>
                  </a:lnTo>
                  <a:lnTo>
                    <a:pt x="266" y="42"/>
                  </a:lnTo>
                  <a:lnTo>
                    <a:pt x="225" y="59"/>
                  </a:lnTo>
                  <a:lnTo>
                    <a:pt x="191" y="77"/>
                  </a:lnTo>
                  <a:lnTo>
                    <a:pt x="169" y="94"/>
                  </a:lnTo>
                  <a:lnTo>
                    <a:pt x="139" y="116"/>
                  </a:lnTo>
                  <a:lnTo>
                    <a:pt x="95" y="161"/>
                  </a:lnTo>
                  <a:lnTo>
                    <a:pt x="60" y="202"/>
                  </a:lnTo>
                  <a:lnTo>
                    <a:pt x="33" y="251"/>
                  </a:lnTo>
                  <a:lnTo>
                    <a:pt x="21" y="289"/>
                  </a:lnTo>
                  <a:lnTo>
                    <a:pt x="26" y="338"/>
                  </a:lnTo>
                  <a:lnTo>
                    <a:pt x="45" y="394"/>
                  </a:lnTo>
                  <a:lnTo>
                    <a:pt x="73" y="423"/>
                  </a:lnTo>
                  <a:lnTo>
                    <a:pt x="109" y="448"/>
                  </a:lnTo>
                  <a:lnTo>
                    <a:pt x="144" y="467"/>
                  </a:lnTo>
                  <a:lnTo>
                    <a:pt x="190" y="480"/>
                  </a:lnTo>
                  <a:lnTo>
                    <a:pt x="241" y="485"/>
                  </a:lnTo>
                  <a:lnTo>
                    <a:pt x="374" y="489"/>
                  </a:lnTo>
                  <a:lnTo>
                    <a:pt x="443" y="478"/>
                  </a:lnTo>
                  <a:lnTo>
                    <a:pt x="529" y="450"/>
                  </a:lnTo>
                  <a:lnTo>
                    <a:pt x="600" y="421"/>
                  </a:lnTo>
                  <a:lnTo>
                    <a:pt x="670" y="384"/>
                  </a:lnTo>
                  <a:lnTo>
                    <a:pt x="728" y="345"/>
                  </a:lnTo>
                  <a:lnTo>
                    <a:pt x="780" y="298"/>
                  </a:lnTo>
                  <a:lnTo>
                    <a:pt x="805" y="260"/>
                  </a:lnTo>
                  <a:lnTo>
                    <a:pt x="819" y="210"/>
                  </a:lnTo>
                  <a:lnTo>
                    <a:pt x="824" y="165"/>
                  </a:lnTo>
                  <a:lnTo>
                    <a:pt x="819" y="124"/>
                  </a:lnTo>
                  <a:lnTo>
                    <a:pt x="798" y="95"/>
                  </a:lnTo>
                  <a:lnTo>
                    <a:pt x="772" y="71"/>
                  </a:lnTo>
                  <a:lnTo>
                    <a:pt x="747" y="55"/>
                  </a:lnTo>
                  <a:lnTo>
                    <a:pt x="714" y="45"/>
                  </a:lnTo>
                  <a:lnTo>
                    <a:pt x="668" y="35"/>
                  </a:lnTo>
                  <a:lnTo>
                    <a:pt x="675" y="12"/>
                  </a:lnTo>
                  <a:close/>
                </a:path>
              </a:pathLst>
            </a:custGeom>
            <a:solidFill>
              <a:srgbClr val="E0F5D6"/>
            </a:solidFill>
            <a:ln w="9525">
              <a:noFill/>
              <a:round/>
              <a:headEnd/>
              <a:tailEnd/>
            </a:ln>
          </p:spPr>
          <p:txBody>
            <a:bodyPr/>
            <a:lstStyle/>
            <a:p>
              <a:endParaRPr lang="en-US" dirty="0"/>
            </a:p>
          </p:txBody>
        </p:sp>
        <p:sp>
          <p:nvSpPr>
            <p:cNvPr id="10265" name="Freeform 36"/>
            <p:cNvSpPr>
              <a:spLocks/>
            </p:cNvSpPr>
            <p:nvPr/>
          </p:nvSpPr>
          <p:spPr bwMode="auto">
            <a:xfrm>
              <a:off x="2916238" y="2401888"/>
              <a:ext cx="58737" cy="34925"/>
            </a:xfrm>
            <a:custGeom>
              <a:avLst/>
              <a:gdLst>
                <a:gd name="T0" fmla="*/ 2147483647 w 37"/>
                <a:gd name="T1" fmla="*/ 2147483647 h 22"/>
                <a:gd name="T2" fmla="*/ 2147483647 w 37"/>
                <a:gd name="T3" fmla="*/ 0 h 22"/>
                <a:gd name="T4" fmla="*/ 2147483647 w 37"/>
                <a:gd name="T5" fmla="*/ 2147483647 h 22"/>
                <a:gd name="T6" fmla="*/ 2147483647 w 37"/>
                <a:gd name="T7" fmla="*/ 2147483647 h 22"/>
                <a:gd name="T8" fmla="*/ 2147483647 w 37"/>
                <a:gd name="T9" fmla="*/ 2147483647 h 22"/>
                <a:gd name="T10" fmla="*/ 2147483647 w 37"/>
                <a:gd name="T11" fmla="*/ 2147483647 h 22"/>
                <a:gd name="T12" fmla="*/ 2147483647 w 37"/>
                <a:gd name="T13" fmla="*/ 2147483647 h 22"/>
                <a:gd name="T14" fmla="*/ 0 w 37"/>
                <a:gd name="T15" fmla="*/ 2147483647 h 22"/>
                <a:gd name="T16" fmla="*/ 2147483647 w 37"/>
                <a:gd name="T17" fmla="*/ 2147483647 h 22"/>
                <a:gd name="T18" fmla="*/ 2147483647 w 37"/>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2"/>
                <a:gd name="T32" fmla="*/ 37 w 3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2">
                  <a:moveTo>
                    <a:pt x="5" y="1"/>
                  </a:moveTo>
                  <a:lnTo>
                    <a:pt x="15" y="0"/>
                  </a:lnTo>
                  <a:lnTo>
                    <a:pt x="32" y="2"/>
                  </a:lnTo>
                  <a:lnTo>
                    <a:pt x="37" y="10"/>
                  </a:lnTo>
                  <a:lnTo>
                    <a:pt x="32" y="18"/>
                  </a:lnTo>
                  <a:lnTo>
                    <a:pt x="23" y="22"/>
                  </a:lnTo>
                  <a:lnTo>
                    <a:pt x="13" y="22"/>
                  </a:lnTo>
                  <a:lnTo>
                    <a:pt x="0" y="19"/>
                  </a:lnTo>
                  <a:lnTo>
                    <a:pt x="5" y="1"/>
                  </a:lnTo>
                  <a:close/>
                </a:path>
              </a:pathLst>
            </a:custGeom>
            <a:solidFill>
              <a:srgbClr val="F59E91"/>
            </a:solidFill>
            <a:ln w="9525">
              <a:noFill/>
              <a:round/>
              <a:headEnd/>
              <a:tailEnd/>
            </a:ln>
          </p:spPr>
          <p:txBody>
            <a:bodyPr/>
            <a:lstStyle/>
            <a:p>
              <a:endParaRPr lang="en-US" dirty="0"/>
            </a:p>
          </p:txBody>
        </p:sp>
        <p:sp>
          <p:nvSpPr>
            <p:cNvPr id="10266" name="Freeform 37"/>
            <p:cNvSpPr>
              <a:spLocks/>
            </p:cNvSpPr>
            <p:nvPr/>
          </p:nvSpPr>
          <p:spPr bwMode="auto">
            <a:xfrm>
              <a:off x="2762250" y="2471738"/>
              <a:ext cx="361950" cy="609600"/>
            </a:xfrm>
            <a:custGeom>
              <a:avLst/>
              <a:gdLst>
                <a:gd name="T0" fmla="*/ 2147483647 w 228"/>
                <a:gd name="T1" fmla="*/ 2147483647 h 384"/>
                <a:gd name="T2" fmla="*/ 2147483647 w 228"/>
                <a:gd name="T3" fmla="*/ 2147483647 h 384"/>
                <a:gd name="T4" fmla="*/ 2147483647 w 228"/>
                <a:gd name="T5" fmla="*/ 2147483647 h 384"/>
                <a:gd name="T6" fmla="*/ 2147483647 w 228"/>
                <a:gd name="T7" fmla="*/ 0 h 384"/>
                <a:gd name="T8" fmla="*/ 2147483647 w 228"/>
                <a:gd name="T9" fmla="*/ 2147483647 h 384"/>
                <a:gd name="T10" fmla="*/ 2147483647 w 228"/>
                <a:gd name="T11" fmla="*/ 2147483647 h 384"/>
                <a:gd name="T12" fmla="*/ 2147483647 w 228"/>
                <a:gd name="T13" fmla="*/ 2147483647 h 384"/>
                <a:gd name="T14" fmla="*/ 2147483647 w 228"/>
                <a:gd name="T15" fmla="*/ 2147483647 h 384"/>
                <a:gd name="T16" fmla="*/ 2147483647 w 228"/>
                <a:gd name="T17" fmla="*/ 2147483647 h 384"/>
                <a:gd name="T18" fmla="*/ 2147483647 w 228"/>
                <a:gd name="T19" fmla="*/ 2147483647 h 384"/>
                <a:gd name="T20" fmla="*/ 2147483647 w 228"/>
                <a:gd name="T21" fmla="*/ 2147483647 h 384"/>
                <a:gd name="T22" fmla="*/ 2147483647 w 228"/>
                <a:gd name="T23" fmla="*/ 2147483647 h 384"/>
                <a:gd name="T24" fmla="*/ 2147483647 w 228"/>
                <a:gd name="T25" fmla="*/ 2147483647 h 384"/>
                <a:gd name="T26" fmla="*/ 2147483647 w 228"/>
                <a:gd name="T27" fmla="*/ 2147483647 h 384"/>
                <a:gd name="T28" fmla="*/ 2147483647 w 228"/>
                <a:gd name="T29" fmla="*/ 2147483647 h 384"/>
                <a:gd name="T30" fmla="*/ 2147483647 w 228"/>
                <a:gd name="T31" fmla="*/ 2147483647 h 384"/>
                <a:gd name="T32" fmla="*/ 2147483647 w 228"/>
                <a:gd name="T33" fmla="*/ 2147483647 h 384"/>
                <a:gd name="T34" fmla="*/ 2147483647 w 228"/>
                <a:gd name="T35" fmla="*/ 2147483647 h 384"/>
                <a:gd name="T36" fmla="*/ 2147483647 w 228"/>
                <a:gd name="T37" fmla="*/ 2147483647 h 384"/>
                <a:gd name="T38" fmla="*/ 2147483647 w 228"/>
                <a:gd name="T39" fmla="*/ 2147483647 h 384"/>
                <a:gd name="T40" fmla="*/ 2147483647 w 228"/>
                <a:gd name="T41" fmla="*/ 2147483647 h 384"/>
                <a:gd name="T42" fmla="*/ 2147483647 w 228"/>
                <a:gd name="T43" fmla="*/ 2147483647 h 384"/>
                <a:gd name="T44" fmla="*/ 2147483647 w 228"/>
                <a:gd name="T45" fmla="*/ 2147483647 h 384"/>
                <a:gd name="T46" fmla="*/ 2147483647 w 228"/>
                <a:gd name="T47" fmla="*/ 2147483647 h 384"/>
                <a:gd name="T48" fmla="*/ 2147483647 w 228"/>
                <a:gd name="T49" fmla="*/ 2147483647 h 384"/>
                <a:gd name="T50" fmla="*/ 2147483647 w 228"/>
                <a:gd name="T51" fmla="*/ 2147483647 h 384"/>
                <a:gd name="T52" fmla="*/ 0 w 228"/>
                <a:gd name="T53" fmla="*/ 2147483647 h 384"/>
                <a:gd name="T54" fmla="*/ 0 w 228"/>
                <a:gd name="T55" fmla="*/ 2147483647 h 384"/>
                <a:gd name="T56" fmla="*/ 2147483647 w 228"/>
                <a:gd name="T57" fmla="*/ 2147483647 h 384"/>
                <a:gd name="T58" fmla="*/ 2147483647 w 228"/>
                <a:gd name="T59" fmla="*/ 2147483647 h 384"/>
                <a:gd name="T60" fmla="*/ 2147483647 w 228"/>
                <a:gd name="T61" fmla="*/ 2147483647 h 384"/>
                <a:gd name="T62" fmla="*/ 2147483647 w 228"/>
                <a:gd name="T63" fmla="*/ 2147483647 h 384"/>
                <a:gd name="T64" fmla="*/ 2147483647 w 228"/>
                <a:gd name="T65" fmla="*/ 2147483647 h 384"/>
                <a:gd name="T66" fmla="*/ 2147483647 w 228"/>
                <a:gd name="T67" fmla="*/ 2147483647 h 384"/>
                <a:gd name="T68" fmla="*/ 2147483647 w 228"/>
                <a:gd name="T69" fmla="*/ 2147483647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8"/>
                <a:gd name="T106" fmla="*/ 0 h 384"/>
                <a:gd name="T107" fmla="*/ 228 w 228"/>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8" h="384">
                  <a:moveTo>
                    <a:pt x="119" y="35"/>
                  </a:moveTo>
                  <a:lnTo>
                    <a:pt x="138" y="14"/>
                  </a:lnTo>
                  <a:lnTo>
                    <a:pt x="160" y="2"/>
                  </a:lnTo>
                  <a:lnTo>
                    <a:pt x="194" y="0"/>
                  </a:lnTo>
                  <a:lnTo>
                    <a:pt x="209" y="11"/>
                  </a:lnTo>
                  <a:lnTo>
                    <a:pt x="224" y="34"/>
                  </a:lnTo>
                  <a:lnTo>
                    <a:pt x="228" y="69"/>
                  </a:lnTo>
                  <a:lnTo>
                    <a:pt x="223" y="124"/>
                  </a:lnTo>
                  <a:lnTo>
                    <a:pt x="208" y="212"/>
                  </a:lnTo>
                  <a:lnTo>
                    <a:pt x="198" y="258"/>
                  </a:lnTo>
                  <a:lnTo>
                    <a:pt x="195" y="299"/>
                  </a:lnTo>
                  <a:lnTo>
                    <a:pt x="200" y="364"/>
                  </a:lnTo>
                  <a:lnTo>
                    <a:pt x="180" y="375"/>
                  </a:lnTo>
                  <a:lnTo>
                    <a:pt x="153" y="381"/>
                  </a:lnTo>
                  <a:lnTo>
                    <a:pt x="119" y="383"/>
                  </a:lnTo>
                  <a:lnTo>
                    <a:pt x="72" y="384"/>
                  </a:lnTo>
                  <a:lnTo>
                    <a:pt x="48" y="384"/>
                  </a:lnTo>
                  <a:lnTo>
                    <a:pt x="40" y="375"/>
                  </a:lnTo>
                  <a:lnTo>
                    <a:pt x="50" y="307"/>
                  </a:lnTo>
                  <a:lnTo>
                    <a:pt x="53" y="264"/>
                  </a:lnTo>
                  <a:lnTo>
                    <a:pt x="62" y="201"/>
                  </a:lnTo>
                  <a:lnTo>
                    <a:pt x="79" y="134"/>
                  </a:lnTo>
                  <a:lnTo>
                    <a:pt x="92" y="90"/>
                  </a:lnTo>
                  <a:lnTo>
                    <a:pt x="75" y="86"/>
                  </a:lnTo>
                  <a:lnTo>
                    <a:pt x="37" y="75"/>
                  </a:lnTo>
                  <a:lnTo>
                    <a:pt x="22" y="66"/>
                  </a:lnTo>
                  <a:lnTo>
                    <a:pt x="0" y="45"/>
                  </a:lnTo>
                  <a:lnTo>
                    <a:pt x="0" y="29"/>
                  </a:lnTo>
                  <a:lnTo>
                    <a:pt x="5" y="19"/>
                  </a:lnTo>
                  <a:lnTo>
                    <a:pt x="19" y="11"/>
                  </a:lnTo>
                  <a:lnTo>
                    <a:pt x="42" y="21"/>
                  </a:lnTo>
                  <a:lnTo>
                    <a:pt x="72" y="34"/>
                  </a:lnTo>
                  <a:lnTo>
                    <a:pt x="97" y="36"/>
                  </a:lnTo>
                  <a:lnTo>
                    <a:pt x="119" y="35"/>
                  </a:lnTo>
                  <a:close/>
                </a:path>
              </a:pathLst>
            </a:custGeom>
            <a:solidFill>
              <a:srgbClr val="D9E0E6"/>
            </a:solidFill>
            <a:ln w="9525">
              <a:noFill/>
              <a:round/>
              <a:headEnd/>
              <a:tailEnd/>
            </a:ln>
          </p:spPr>
          <p:txBody>
            <a:bodyPr/>
            <a:lstStyle/>
            <a:p>
              <a:endParaRPr lang="en-US" dirty="0"/>
            </a:p>
          </p:txBody>
        </p:sp>
        <p:sp>
          <p:nvSpPr>
            <p:cNvPr id="10267" name="Freeform 38"/>
            <p:cNvSpPr>
              <a:spLocks/>
            </p:cNvSpPr>
            <p:nvPr/>
          </p:nvSpPr>
          <p:spPr bwMode="auto">
            <a:xfrm>
              <a:off x="2814638" y="2278063"/>
              <a:ext cx="122237" cy="82550"/>
            </a:xfrm>
            <a:custGeom>
              <a:avLst/>
              <a:gdLst>
                <a:gd name="T0" fmla="*/ 2147483647 w 77"/>
                <a:gd name="T1" fmla="*/ 2147483647 h 52"/>
                <a:gd name="T2" fmla="*/ 2147483647 w 77"/>
                <a:gd name="T3" fmla="*/ 2147483647 h 52"/>
                <a:gd name="T4" fmla="*/ 2147483647 w 77"/>
                <a:gd name="T5" fmla="*/ 2147483647 h 52"/>
                <a:gd name="T6" fmla="*/ 2147483647 w 77"/>
                <a:gd name="T7" fmla="*/ 2147483647 h 52"/>
                <a:gd name="T8" fmla="*/ 2147483647 w 77"/>
                <a:gd name="T9" fmla="*/ 0 h 52"/>
                <a:gd name="T10" fmla="*/ 2147483647 w 77"/>
                <a:gd name="T11" fmla="*/ 2147483647 h 52"/>
                <a:gd name="T12" fmla="*/ 0 w 77"/>
                <a:gd name="T13" fmla="*/ 2147483647 h 52"/>
                <a:gd name="T14" fmla="*/ 0 w 77"/>
                <a:gd name="T15" fmla="*/ 2147483647 h 52"/>
                <a:gd name="T16" fmla="*/ 2147483647 w 77"/>
                <a:gd name="T17" fmla="*/ 2147483647 h 52"/>
                <a:gd name="T18" fmla="*/ 2147483647 w 77"/>
                <a:gd name="T19" fmla="*/ 2147483647 h 52"/>
                <a:gd name="T20" fmla="*/ 2147483647 w 77"/>
                <a:gd name="T21" fmla="*/ 2147483647 h 52"/>
                <a:gd name="T22" fmla="*/ 2147483647 w 77"/>
                <a:gd name="T23" fmla="*/ 2147483647 h 52"/>
                <a:gd name="T24" fmla="*/ 2147483647 w 77"/>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52"/>
                <a:gd name="T41" fmla="*/ 77 w 77"/>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52">
                  <a:moveTo>
                    <a:pt x="77" y="27"/>
                  </a:moveTo>
                  <a:lnTo>
                    <a:pt x="67" y="17"/>
                  </a:lnTo>
                  <a:lnTo>
                    <a:pt x="51" y="7"/>
                  </a:lnTo>
                  <a:lnTo>
                    <a:pt x="30" y="2"/>
                  </a:lnTo>
                  <a:lnTo>
                    <a:pt x="11" y="0"/>
                  </a:lnTo>
                  <a:lnTo>
                    <a:pt x="1" y="5"/>
                  </a:lnTo>
                  <a:lnTo>
                    <a:pt x="0" y="17"/>
                  </a:lnTo>
                  <a:lnTo>
                    <a:pt x="0" y="28"/>
                  </a:lnTo>
                  <a:lnTo>
                    <a:pt x="7" y="35"/>
                  </a:lnTo>
                  <a:lnTo>
                    <a:pt x="40" y="40"/>
                  </a:lnTo>
                  <a:lnTo>
                    <a:pt x="55" y="52"/>
                  </a:lnTo>
                  <a:lnTo>
                    <a:pt x="77" y="27"/>
                  </a:lnTo>
                  <a:close/>
                </a:path>
              </a:pathLst>
            </a:custGeom>
            <a:solidFill>
              <a:srgbClr val="BDC9D4"/>
            </a:solidFill>
            <a:ln w="9525">
              <a:noFill/>
              <a:round/>
              <a:headEnd/>
              <a:tailEnd/>
            </a:ln>
          </p:spPr>
          <p:txBody>
            <a:bodyPr/>
            <a:lstStyle/>
            <a:p>
              <a:endParaRPr lang="en-US" dirty="0"/>
            </a:p>
          </p:txBody>
        </p:sp>
        <p:sp>
          <p:nvSpPr>
            <p:cNvPr id="10268" name="Freeform 39"/>
            <p:cNvSpPr>
              <a:spLocks/>
            </p:cNvSpPr>
            <p:nvPr/>
          </p:nvSpPr>
          <p:spPr bwMode="auto">
            <a:xfrm>
              <a:off x="1687513" y="3216275"/>
              <a:ext cx="73025" cy="219075"/>
            </a:xfrm>
            <a:custGeom>
              <a:avLst/>
              <a:gdLst>
                <a:gd name="T0" fmla="*/ 2147483647 w 46"/>
                <a:gd name="T1" fmla="*/ 0 h 138"/>
                <a:gd name="T2" fmla="*/ 2147483647 w 46"/>
                <a:gd name="T3" fmla="*/ 2147483647 h 138"/>
                <a:gd name="T4" fmla="*/ 2147483647 w 46"/>
                <a:gd name="T5" fmla="*/ 2147483647 h 138"/>
                <a:gd name="T6" fmla="*/ 2147483647 w 46"/>
                <a:gd name="T7" fmla="*/ 2147483647 h 138"/>
                <a:gd name="T8" fmla="*/ 2147483647 w 46"/>
                <a:gd name="T9" fmla="*/ 2147483647 h 138"/>
                <a:gd name="T10" fmla="*/ 2147483647 w 46"/>
                <a:gd name="T11" fmla="*/ 2147483647 h 138"/>
                <a:gd name="T12" fmla="*/ 2147483647 w 46"/>
                <a:gd name="T13" fmla="*/ 2147483647 h 138"/>
                <a:gd name="T14" fmla="*/ 2147483647 w 46"/>
                <a:gd name="T15" fmla="*/ 2147483647 h 138"/>
                <a:gd name="T16" fmla="*/ 2147483647 w 46"/>
                <a:gd name="T17" fmla="*/ 2147483647 h 138"/>
                <a:gd name="T18" fmla="*/ 2147483647 w 46"/>
                <a:gd name="T19" fmla="*/ 2147483647 h 138"/>
                <a:gd name="T20" fmla="*/ 2147483647 w 46"/>
                <a:gd name="T21" fmla="*/ 2147483647 h 138"/>
                <a:gd name="T22" fmla="*/ 0 w 46"/>
                <a:gd name="T23" fmla="*/ 2147483647 h 138"/>
                <a:gd name="T24" fmla="*/ 2147483647 w 46"/>
                <a:gd name="T25" fmla="*/ 0 h 138"/>
                <a:gd name="T26" fmla="*/ 2147483647 w 46"/>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38"/>
                <a:gd name="T44" fmla="*/ 46 w 46"/>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38">
                  <a:moveTo>
                    <a:pt x="41" y="0"/>
                  </a:moveTo>
                  <a:lnTo>
                    <a:pt x="45" y="48"/>
                  </a:lnTo>
                  <a:lnTo>
                    <a:pt x="46" y="93"/>
                  </a:lnTo>
                  <a:lnTo>
                    <a:pt x="37" y="100"/>
                  </a:lnTo>
                  <a:lnTo>
                    <a:pt x="35" y="106"/>
                  </a:lnTo>
                  <a:lnTo>
                    <a:pt x="36" y="131"/>
                  </a:lnTo>
                  <a:lnTo>
                    <a:pt x="30" y="138"/>
                  </a:lnTo>
                  <a:lnTo>
                    <a:pt x="21" y="126"/>
                  </a:lnTo>
                  <a:lnTo>
                    <a:pt x="20" y="106"/>
                  </a:lnTo>
                  <a:lnTo>
                    <a:pt x="7" y="99"/>
                  </a:lnTo>
                  <a:lnTo>
                    <a:pt x="6" y="72"/>
                  </a:lnTo>
                  <a:lnTo>
                    <a:pt x="0" y="5"/>
                  </a:lnTo>
                  <a:lnTo>
                    <a:pt x="41" y="0"/>
                  </a:lnTo>
                  <a:close/>
                </a:path>
              </a:pathLst>
            </a:custGeom>
            <a:solidFill>
              <a:srgbClr val="ABB0A1"/>
            </a:solidFill>
            <a:ln w="9525">
              <a:noFill/>
              <a:round/>
              <a:headEnd/>
              <a:tailEnd/>
            </a:ln>
          </p:spPr>
          <p:txBody>
            <a:bodyPr/>
            <a:lstStyle/>
            <a:p>
              <a:endParaRPr lang="en-US" dirty="0"/>
            </a:p>
          </p:txBody>
        </p:sp>
        <p:sp>
          <p:nvSpPr>
            <p:cNvPr id="10269" name="Freeform 40"/>
            <p:cNvSpPr>
              <a:spLocks/>
            </p:cNvSpPr>
            <p:nvPr/>
          </p:nvSpPr>
          <p:spPr bwMode="auto">
            <a:xfrm>
              <a:off x="3013075" y="2217738"/>
              <a:ext cx="138113" cy="179387"/>
            </a:xfrm>
            <a:custGeom>
              <a:avLst/>
              <a:gdLst>
                <a:gd name="T0" fmla="*/ 2147483647 w 87"/>
                <a:gd name="T1" fmla="*/ 2147483647 h 113"/>
                <a:gd name="T2" fmla="*/ 2147483647 w 87"/>
                <a:gd name="T3" fmla="*/ 2147483647 h 113"/>
                <a:gd name="T4" fmla="*/ 2147483647 w 87"/>
                <a:gd name="T5" fmla="*/ 2147483647 h 113"/>
                <a:gd name="T6" fmla="*/ 2147483647 w 87"/>
                <a:gd name="T7" fmla="*/ 2147483647 h 113"/>
                <a:gd name="T8" fmla="*/ 2147483647 w 87"/>
                <a:gd name="T9" fmla="*/ 2147483647 h 113"/>
                <a:gd name="T10" fmla="*/ 2147483647 w 87"/>
                <a:gd name="T11" fmla="*/ 2147483647 h 113"/>
                <a:gd name="T12" fmla="*/ 2147483647 w 87"/>
                <a:gd name="T13" fmla="*/ 2147483647 h 113"/>
                <a:gd name="T14" fmla="*/ 2147483647 w 87"/>
                <a:gd name="T15" fmla="*/ 2147483647 h 113"/>
                <a:gd name="T16" fmla="*/ 2147483647 w 87"/>
                <a:gd name="T17" fmla="*/ 2147483647 h 113"/>
                <a:gd name="T18" fmla="*/ 2147483647 w 87"/>
                <a:gd name="T19" fmla="*/ 2147483647 h 113"/>
                <a:gd name="T20" fmla="*/ 2147483647 w 87"/>
                <a:gd name="T21" fmla="*/ 2147483647 h 113"/>
                <a:gd name="T22" fmla="*/ 2147483647 w 87"/>
                <a:gd name="T23" fmla="*/ 2147483647 h 113"/>
                <a:gd name="T24" fmla="*/ 2147483647 w 87"/>
                <a:gd name="T25" fmla="*/ 2147483647 h 113"/>
                <a:gd name="T26" fmla="*/ 2147483647 w 87"/>
                <a:gd name="T27" fmla="*/ 2147483647 h 113"/>
                <a:gd name="T28" fmla="*/ 2147483647 w 87"/>
                <a:gd name="T29" fmla="*/ 2147483647 h 113"/>
                <a:gd name="T30" fmla="*/ 2147483647 w 87"/>
                <a:gd name="T31" fmla="*/ 2147483647 h 113"/>
                <a:gd name="T32" fmla="*/ 2147483647 w 87"/>
                <a:gd name="T33" fmla="*/ 2147483647 h 113"/>
                <a:gd name="T34" fmla="*/ 2147483647 w 87"/>
                <a:gd name="T35" fmla="*/ 2147483647 h 113"/>
                <a:gd name="T36" fmla="*/ 2147483647 w 87"/>
                <a:gd name="T37" fmla="*/ 2147483647 h 113"/>
                <a:gd name="T38" fmla="*/ 2147483647 w 87"/>
                <a:gd name="T39" fmla="*/ 2147483647 h 113"/>
                <a:gd name="T40" fmla="*/ 2147483647 w 87"/>
                <a:gd name="T41" fmla="*/ 2147483647 h 113"/>
                <a:gd name="T42" fmla="*/ 2147483647 w 87"/>
                <a:gd name="T43" fmla="*/ 2147483647 h 113"/>
                <a:gd name="T44" fmla="*/ 2147483647 w 87"/>
                <a:gd name="T45" fmla="*/ 2147483647 h 113"/>
                <a:gd name="T46" fmla="*/ 2147483647 w 87"/>
                <a:gd name="T47" fmla="*/ 2147483647 h 113"/>
                <a:gd name="T48" fmla="*/ 2147483647 w 87"/>
                <a:gd name="T49" fmla="*/ 2147483647 h 113"/>
                <a:gd name="T50" fmla="*/ 2147483647 w 87"/>
                <a:gd name="T51" fmla="*/ 2147483647 h 113"/>
                <a:gd name="T52" fmla="*/ 2147483647 w 87"/>
                <a:gd name="T53" fmla="*/ 2147483647 h 113"/>
                <a:gd name="T54" fmla="*/ 2147483647 w 87"/>
                <a:gd name="T55" fmla="*/ 2147483647 h 113"/>
                <a:gd name="T56" fmla="*/ 2147483647 w 87"/>
                <a:gd name="T57" fmla="*/ 2147483647 h 113"/>
                <a:gd name="T58" fmla="*/ 2147483647 w 87"/>
                <a:gd name="T59" fmla="*/ 2147483647 h 113"/>
                <a:gd name="T60" fmla="*/ 2147483647 w 87"/>
                <a:gd name="T61" fmla="*/ 2147483647 h 113"/>
                <a:gd name="T62" fmla="*/ 2147483647 w 87"/>
                <a:gd name="T63" fmla="*/ 2147483647 h 113"/>
                <a:gd name="T64" fmla="*/ 2147483647 w 87"/>
                <a:gd name="T65" fmla="*/ 2147483647 h 113"/>
                <a:gd name="T66" fmla="*/ 2147483647 w 87"/>
                <a:gd name="T67" fmla="*/ 2147483647 h 113"/>
                <a:gd name="T68" fmla="*/ 2147483647 w 87"/>
                <a:gd name="T69" fmla="*/ 2147483647 h 113"/>
                <a:gd name="T70" fmla="*/ 2147483647 w 87"/>
                <a:gd name="T71" fmla="*/ 2147483647 h 113"/>
                <a:gd name="T72" fmla="*/ 2147483647 w 87"/>
                <a:gd name="T73" fmla="*/ 2147483647 h 113"/>
                <a:gd name="T74" fmla="*/ 0 w 87"/>
                <a:gd name="T75" fmla="*/ 2147483647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
                <a:gd name="T115" fmla="*/ 0 h 113"/>
                <a:gd name="T116" fmla="*/ 87 w 87"/>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 h="113">
                  <a:moveTo>
                    <a:pt x="0" y="17"/>
                  </a:moveTo>
                  <a:lnTo>
                    <a:pt x="1" y="17"/>
                  </a:lnTo>
                  <a:lnTo>
                    <a:pt x="4" y="18"/>
                  </a:lnTo>
                  <a:lnTo>
                    <a:pt x="6" y="20"/>
                  </a:lnTo>
                  <a:lnTo>
                    <a:pt x="10" y="21"/>
                  </a:lnTo>
                  <a:lnTo>
                    <a:pt x="12" y="22"/>
                  </a:lnTo>
                  <a:lnTo>
                    <a:pt x="15" y="23"/>
                  </a:lnTo>
                  <a:lnTo>
                    <a:pt x="16" y="24"/>
                  </a:lnTo>
                  <a:lnTo>
                    <a:pt x="17" y="27"/>
                  </a:lnTo>
                  <a:lnTo>
                    <a:pt x="19" y="28"/>
                  </a:lnTo>
                  <a:lnTo>
                    <a:pt x="19" y="29"/>
                  </a:lnTo>
                  <a:lnTo>
                    <a:pt x="20" y="32"/>
                  </a:lnTo>
                  <a:lnTo>
                    <a:pt x="21" y="34"/>
                  </a:lnTo>
                  <a:lnTo>
                    <a:pt x="22" y="35"/>
                  </a:lnTo>
                  <a:lnTo>
                    <a:pt x="25" y="38"/>
                  </a:lnTo>
                  <a:lnTo>
                    <a:pt x="26" y="38"/>
                  </a:lnTo>
                  <a:lnTo>
                    <a:pt x="27" y="39"/>
                  </a:lnTo>
                  <a:lnTo>
                    <a:pt x="30" y="40"/>
                  </a:lnTo>
                  <a:lnTo>
                    <a:pt x="31" y="42"/>
                  </a:lnTo>
                  <a:lnTo>
                    <a:pt x="35" y="43"/>
                  </a:lnTo>
                  <a:lnTo>
                    <a:pt x="37" y="45"/>
                  </a:lnTo>
                  <a:lnTo>
                    <a:pt x="40" y="46"/>
                  </a:lnTo>
                  <a:lnTo>
                    <a:pt x="41" y="50"/>
                  </a:lnTo>
                  <a:lnTo>
                    <a:pt x="42" y="51"/>
                  </a:lnTo>
                  <a:lnTo>
                    <a:pt x="44" y="54"/>
                  </a:lnTo>
                  <a:lnTo>
                    <a:pt x="44" y="56"/>
                  </a:lnTo>
                  <a:lnTo>
                    <a:pt x="45" y="57"/>
                  </a:lnTo>
                  <a:lnTo>
                    <a:pt x="45" y="59"/>
                  </a:lnTo>
                  <a:lnTo>
                    <a:pt x="45" y="60"/>
                  </a:lnTo>
                  <a:lnTo>
                    <a:pt x="45" y="62"/>
                  </a:lnTo>
                  <a:lnTo>
                    <a:pt x="45" y="66"/>
                  </a:lnTo>
                  <a:lnTo>
                    <a:pt x="45" y="68"/>
                  </a:lnTo>
                  <a:lnTo>
                    <a:pt x="45" y="71"/>
                  </a:lnTo>
                  <a:lnTo>
                    <a:pt x="45" y="73"/>
                  </a:lnTo>
                  <a:lnTo>
                    <a:pt x="45" y="76"/>
                  </a:lnTo>
                  <a:lnTo>
                    <a:pt x="44" y="77"/>
                  </a:lnTo>
                  <a:lnTo>
                    <a:pt x="44" y="79"/>
                  </a:lnTo>
                  <a:lnTo>
                    <a:pt x="44" y="82"/>
                  </a:lnTo>
                  <a:lnTo>
                    <a:pt x="44" y="84"/>
                  </a:lnTo>
                  <a:lnTo>
                    <a:pt x="44" y="85"/>
                  </a:lnTo>
                  <a:lnTo>
                    <a:pt x="44" y="88"/>
                  </a:lnTo>
                  <a:lnTo>
                    <a:pt x="44" y="89"/>
                  </a:lnTo>
                  <a:lnTo>
                    <a:pt x="44" y="90"/>
                  </a:lnTo>
                  <a:lnTo>
                    <a:pt x="49" y="90"/>
                  </a:lnTo>
                  <a:lnTo>
                    <a:pt x="54" y="96"/>
                  </a:lnTo>
                  <a:lnTo>
                    <a:pt x="51" y="111"/>
                  </a:lnTo>
                  <a:lnTo>
                    <a:pt x="51" y="112"/>
                  </a:lnTo>
                  <a:lnTo>
                    <a:pt x="55" y="113"/>
                  </a:lnTo>
                  <a:lnTo>
                    <a:pt x="57" y="113"/>
                  </a:lnTo>
                  <a:lnTo>
                    <a:pt x="61" y="113"/>
                  </a:lnTo>
                  <a:lnTo>
                    <a:pt x="62" y="112"/>
                  </a:lnTo>
                  <a:lnTo>
                    <a:pt x="64" y="111"/>
                  </a:lnTo>
                  <a:lnTo>
                    <a:pt x="65" y="110"/>
                  </a:lnTo>
                  <a:lnTo>
                    <a:pt x="66" y="107"/>
                  </a:lnTo>
                  <a:lnTo>
                    <a:pt x="67" y="105"/>
                  </a:lnTo>
                  <a:lnTo>
                    <a:pt x="69" y="102"/>
                  </a:lnTo>
                  <a:lnTo>
                    <a:pt x="70" y="99"/>
                  </a:lnTo>
                  <a:lnTo>
                    <a:pt x="71" y="96"/>
                  </a:lnTo>
                  <a:lnTo>
                    <a:pt x="72" y="94"/>
                  </a:lnTo>
                  <a:lnTo>
                    <a:pt x="74" y="90"/>
                  </a:lnTo>
                  <a:lnTo>
                    <a:pt x="75" y="89"/>
                  </a:lnTo>
                  <a:lnTo>
                    <a:pt x="76" y="87"/>
                  </a:lnTo>
                  <a:lnTo>
                    <a:pt x="77" y="85"/>
                  </a:lnTo>
                  <a:lnTo>
                    <a:pt x="77" y="84"/>
                  </a:lnTo>
                  <a:lnTo>
                    <a:pt x="87" y="62"/>
                  </a:lnTo>
                  <a:lnTo>
                    <a:pt x="86" y="43"/>
                  </a:lnTo>
                  <a:lnTo>
                    <a:pt x="76" y="34"/>
                  </a:lnTo>
                  <a:lnTo>
                    <a:pt x="61" y="21"/>
                  </a:lnTo>
                  <a:lnTo>
                    <a:pt x="52" y="11"/>
                  </a:lnTo>
                  <a:lnTo>
                    <a:pt x="41" y="11"/>
                  </a:lnTo>
                  <a:lnTo>
                    <a:pt x="27" y="0"/>
                  </a:lnTo>
                  <a:lnTo>
                    <a:pt x="11" y="7"/>
                  </a:lnTo>
                  <a:lnTo>
                    <a:pt x="0" y="17"/>
                  </a:lnTo>
                  <a:close/>
                </a:path>
              </a:pathLst>
            </a:custGeom>
            <a:solidFill>
              <a:srgbClr val="E6B380"/>
            </a:solidFill>
            <a:ln w="9525">
              <a:noFill/>
              <a:round/>
              <a:headEnd/>
              <a:tailEnd/>
            </a:ln>
          </p:spPr>
          <p:txBody>
            <a:bodyPr/>
            <a:lstStyle/>
            <a:p>
              <a:endParaRPr lang="en-US" dirty="0"/>
            </a:p>
          </p:txBody>
        </p:sp>
        <p:sp>
          <p:nvSpPr>
            <p:cNvPr id="10270" name="Freeform 41"/>
            <p:cNvSpPr>
              <a:spLocks/>
            </p:cNvSpPr>
            <p:nvPr/>
          </p:nvSpPr>
          <p:spPr bwMode="auto">
            <a:xfrm>
              <a:off x="1676400" y="3436938"/>
              <a:ext cx="1241425" cy="525462"/>
            </a:xfrm>
            <a:custGeom>
              <a:avLst/>
              <a:gdLst>
                <a:gd name="T0" fmla="*/ 2147483647 w 782"/>
                <a:gd name="T1" fmla="*/ 2147483647 h 331"/>
                <a:gd name="T2" fmla="*/ 2147483647 w 782"/>
                <a:gd name="T3" fmla="*/ 2147483647 h 331"/>
                <a:gd name="T4" fmla="*/ 2147483647 w 782"/>
                <a:gd name="T5" fmla="*/ 2147483647 h 331"/>
                <a:gd name="T6" fmla="*/ 2147483647 w 782"/>
                <a:gd name="T7" fmla="*/ 2147483647 h 331"/>
                <a:gd name="T8" fmla="*/ 2147483647 w 782"/>
                <a:gd name="T9" fmla="*/ 2147483647 h 331"/>
                <a:gd name="T10" fmla="*/ 2147483647 w 782"/>
                <a:gd name="T11" fmla="*/ 2147483647 h 331"/>
                <a:gd name="T12" fmla="*/ 2147483647 w 782"/>
                <a:gd name="T13" fmla="*/ 2147483647 h 331"/>
                <a:gd name="T14" fmla="*/ 2147483647 w 782"/>
                <a:gd name="T15" fmla="*/ 2147483647 h 331"/>
                <a:gd name="T16" fmla="*/ 2147483647 w 782"/>
                <a:gd name="T17" fmla="*/ 2147483647 h 331"/>
                <a:gd name="T18" fmla="*/ 2147483647 w 782"/>
                <a:gd name="T19" fmla="*/ 0 h 331"/>
                <a:gd name="T20" fmla="*/ 2147483647 w 782"/>
                <a:gd name="T21" fmla="*/ 2147483647 h 331"/>
                <a:gd name="T22" fmla="*/ 2147483647 w 782"/>
                <a:gd name="T23" fmla="*/ 2147483647 h 331"/>
                <a:gd name="T24" fmla="*/ 2147483647 w 782"/>
                <a:gd name="T25" fmla="*/ 2147483647 h 331"/>
                <a:gd name="T26" fmla="*/ 2147483647 w 782"/>
                <a:gd name="T27" fmla="*/ 2147483647 h 331"/>
                <a:gd name="T28" fmla="*/ 2147483647 w 782"/>
                <a:gd name="T29" fmla="*/ 2147483647 h 331"/>
                <a:gd name="T30" fmla="*/ 2147483647 w 782"/>
                <a:gd name="T31" fmla="*/ 2147483647 h 331"/>
                <a:gd name="T32" fmla="*/ 2147483647 w 782"/>
                <a:gd name="T33" fmla="*/ 2147483647 h 331"/>
                <a:gd name="T34" fmla="*/ 2147483647 w 782"/>
                <a:gd name="T35" fmla="*/ 2147483647 h 331"/>
                <a:gd name="T36" fmla="*/ 2147483647 w 782"/>
                <a:gd name="T37" fmla="*/ 2147483647 h 331"/>
                <a:gd name="T38" fmla="*/ 2147483647 w 782"/>
                <a:gd name="T39" fmla="*/ 2147483647 h 331"/>
                <a:gd name="T40" fmla="*/ 2147483647 w 782"/>
                <a:gd name="T41" fmla="*/ 2147483647 h 331"/>
                <a:gd name="T42" fmla="*/ 2147483647 w 782"/>
                <a:gd name="T43" fmla="*/ 2147483647 h 331"/>
                <a:gd name="T44" fmla="*/ 2147483647 w 782"/>
                <a:gd name="T45" fmla="*/ 2147483647 h 331"/>
                <a:gd name="T46" fmla="*/ 2147483647 w 782"/>
                <a:gd name="T47" fmla="*/ 2147483647 h 331"/>
                <a:gd name="T48" fmla="*/ 2147483647 w 782"/>
                <a:gd name="T49" fmla="*/ 2147483647 h 331"/>
                <a:gd name="T50" fmla="*/ 0 w 782"/>
                <a:gd name="T51" fmla="*/ 2147483647 h 331"/>
                <a:gd name="T52" fmla="*/ 2147483647 w 782"/>
                <a:gd name="T53" fmla="*/ 2147483647 h 331"/>
                <a:gd name="T54" fmla="*/ 2147483647 w 782"/>
                <a:gd name="T55" fmla="*/ 2147483647 h 3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2"/>
                <a:gd name="T85" fmla="*/ 0 h 331"/>
                <a:gd name="T86" fmla="*/ 782 w 782"/>
                <a:gd name="T87" fmla="*/ 331 h 3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2" h="331">
                  <a:moveTo>
                    <a:pt x="5" y="42"/>
                  </a:moveTo>
                  <a:lnTo>
                    <a:pt x="19" y="47"/>
                  </a:lnTo>
                  <a:lnTo>
                    <a:pt x="127" y="48"/>
                  </a:lnTo>
                  <a:lnTo>
                    <a:pt x="172" y="49"/>
                  </a:lnTo>
                  <a:lnTo>
                    <a:pt x="213" y="45"/>
                  </a:lnTo>
                  <a:lnTo>
                    <a:pt x="317" y="43"/>
                  </a:lnTo>
                  <a:lnTo>
                    <a:pt x="392" y="33"/>
                  </a:lnTo>
                  <a:lnTo>
                    <a:pt x="482" y="18"/>
                  </a:lnTo>
                  <a:lnTo>
                    <a:pt x="551" y="8"/>
                  </a:lnTo>
                  <a:lnTo>
                    <a:pt x="657" y="0"/>
                  </a:lnTo>
                  <a:lnTo>
                    <a:pt x="772" y="1"/>
                  </a:lnTo>
                  <a:lnTo>
                    <a:pt x="776" y="120"/>
                  </a:lnTo>
                  <a:lnTo>
                    <a:pt x="782" y="231"/>
                  </a:lnTo>
                  <a:lnTo>
                    <a:pt x="673" y="255"/>
                  </a:lnTo>
                  <a:lnTo>
                    <a:pt x="527" y="272"/>
                  </a:lnTo>
                  <a:lnTo>
                    <a:pt x="441" y="287"/>
                  </a:lnTo>
                  <a:lnTo>
                    <a:pt x="374" y="289"/>
                  </a:lnTo>
                  <a:lnTo>
                    <a:pt x="302" y="296"/>
                  </a:lnTo>
                  <a:lnTo>
                    <a:pt x="198" y="305"/>
                  </a:lnTo>
                  <a:lnTo>
                    <a:pt x="147" y="310"/>
                  </a:lnTo>
                  <a:lnTo>
                    <a:pt x="104" y="315"/>
                  </a:lnTo>
                  <a:lnTo>
                    <a:pt x="60" y="322"/>
                  </a:lnTo>
                  <a:lnTo>
                    <a:pt x="32" y="331"/>
                  </a:lnTo>
                  <a:lnTo>
                    <a:pt x="9" y="327"/>
                  </a:lnTo>
                  <a:lnTo>
                    <a:pt x="10" y="236"/>
                  </a:lnTo>
                  <a:lnTo>
                    <a:pt x="0" y="121"/>
                  </a:lnTo>
                  <a:lnTo>
                    <a:pt x="5" y="42"/>
                  </a:lnTo>
                  <a:close/>
                </a:path>
              </a:pathLst>
            </a:custGeom>
            <a:solidFill>
              <a:srgbClr val="BFCCB5"/>
            </a:solidFill>
            <a:ln w="9525">
              <a:noFill/>
              <a:round/>
              <a:headEnd/>
              <a:tailEnd/>
            </a:ln>
          </p:spPr>
          <p:txBody>
            <a:bodyPr/>
            <a:lstStyle/>
            <a:p>
              <a:endParaRPr lang="en-US" dirty="0"/>
            </a:p>
          </p:txBody>
        </p:sp>
        <p:sp>
          <p:nvSpPr>
            <p:cNvPr id="10271" name="Freeform 42"/>
            <p:cNvSpPr>
              <a:spLocks/>
            </p:cNvSpPr>
            <p:nvPr/>
          </p:nvSpPr>
          <p:spPr bwMode="auto">
            <a:xfrm>
              <a:off x="1743075" y="3543300"/>
              <a:ext cx="96838" cy="234950"/>
            </a:xfrm>
            <a:custGeom>
              <a:avLst/>
              <a:gdLst>
                <a:gd name="T0" fmla="*/ 0 w 61"/>
                <a:gd name="T1" fmla="*/ 2147483647 h 148"/>
                <a:gd name="T2" fmla="*/ 2147483647 w 61"/>
                <a:gd name="T3" fmla="*/ 2147483647 h 148"/>
                <a:gd name="T4" fmla="*/ 2147483647 w 61"/>
                <a:gd name="T5" fmla="*/ 0 h 148"/>
                <a:gd name="T6" fmla="*/ 2147483647 w 61"/>
                <a:gd name="T7" fmla="*/ 2147483647 h 148"/>
                <a:gd name="T8" fmla="*/ 2147483647 w 61"/>
                <a:gd name="T9" fmla="*/ 2147483647 h 148"/>
                <a:gd name="T10" fmla="*/ 2147483647 w 61"/>
                <a:gd name="T11" fmla="*/ 2147483647 h 148"/>
                <a:gd name="T12" fmla="*/ 2147483647 w 61"/>
                <a:gd name="T13" fmla="*/ 2147483647 h 148"/>
                <a:gd name="T14" fmla="*/ 2147483647 w 61"/>
                <a:gd name="T15" fmla="*/ 2147483647 h 148"/>
                <a:gd name="T16" fmla="*/ 2147483647 w 61"/>
                <a:gd name="T17" fmla="*/ 2147483647 h 148"/>
                <a:gd name="T18" fmla="*/ 2147483647 w 61"/>
                <a:gd name="T19" fmla="*/ 2147483647 h 148"/>
                <a:gd name="T20" fmla="*/ 2147483647 w 61"/>
                <a:gd name="T21" fmla="*/ 2147483647 h 148"/>
                <a:gd name="T22" fmla="*/ 2147483647 w 61"/>
                <a:gd name="T23" fmla="*/ 2147483647 h 148"/>
                <a:gd name="T24" fmla="*/ 2147483647 w 61"/>
                <a:gd name="T25" fmla="*/ 2147483647 h 148"/>
                <a:gd name="T26" fmla="*/ 2147483647 w 61"/>
                <a:gd name="T27" fmla="*/ 2147483647 h 148"/>
                <a:gd name="T28" fmla="*/ 2147483647 w 61"/>
                <a:gd name="T29" fmla="*/ 2147483647 h 148"/>
                <a:gd name="T30" fmla="*/ 2147483647 w 61"/>
                <a:gd name="T31" fmla="*/ 2147483647 h 148"/>
                <a:gd name="T32" fmla="*/ 2147483647 w 61"/>
                <a:gd name="T33" fmla="*/ 2147483647 h 148"/>
                <a:gd name="T34" fmla="*/ 2147483647 w 61"/>
                <a:gd name="T35" fmla="*/ 2147483647 h 148"/>
                <a:gd name="T36" fmla="*/ 2147483647 w 61"/>
                <a:gd name="T37" fmla="*/ 2147483647 h 148"/>
                <a:gd name="T38" fmla="*/ 2147483647 w 61"/>
                <a:gd name="T39" fmla="*/ 2147483647 h 148"/>
                <a:gd name="T40" fmla="*/ 2147483647 w 61"/>
                <a:gd name="T41" fmla="*/ 2147483647 h 148"/>
                <a:gd name="T42" fmla="*/ 2147483647 w 61"/>
                <a:gd name="T43" fmla="*/ 2147483647 h 148"/>
                <a:gd name="T44" fmla="*/ 2147483647 w 61"/>
                <a:gd name="T45" fmla="*/ 2147483647 h 148"/>
                <a:gd name="T46" fmla="*/ 2147483647 w 61"/>
                <a:gd name="T47" fmla="*/ 2147483647 h 148"/>
                <a:gd name="T48" fmla="*/ 2147483647 w 61"/>
                <a:gd name="T49" fmla="*/ 2147483647 h 148"/>
                <a:gd name="T50" fmla="*/ 2147483647 w 61"/>
                <a:gd name="T51" fmla="*/ 2147483647 h 148"/>
                <a:gd name="T52" fmla="*/ 2147483647 w 61"/>
                <a:gd name="T53" fmla="*/ 2147483647 h 148"/>
                <a:gd name="T54" fmla="*/ 2147483647 w 61"/>
                <a:gd name="T55" fmla="*/ 2147483647 h 148"/>
                <a:gd name="T56" fmla="*/ 2147483647 w 61"/>
                <a:gd name="T57" fmla="*/ 2147483647 h 148"/>
                <a:gd name="T58" fmla="*/ 2147483647 w 61"/>
                <a:gd name="T59" fmla="*/ 2147483647 h 148"/>
                <a:gd name="T60" fmla="*/ 2147483647 w 61"/>
                <a:gd name="T61" fmla="*/ 2147483647 h 148"/>
                <a:gd name="T62" fmla="*/ 2147483647 w 61"/>
                <a:gd name="T63" fmla="*/ 2147483647 h 148"/>
                <a:gd name="T64" fmla="*/ 2147483647 w 61"/>
                <a:gd name="T65" fmla="*/ 2147483647 h 148"/>
                <a:gd name="T66" fmla="*/ 2147483647 w 61"/>
                <a:gd name="T67" fmla="*/ 2147483647 h 148"/>
                <a:gd name="T68" fmla="*/ 2147483647 w 61"/>
                <a:gd name="T69" fmla="*/ 2147483647 h 148"/>
                <a:gd name="T70" fmla="*/ 2147483647 w 61"/>
                <a:gd name="T71" fmla="*/ 2147483647 h 148"/>
                <a:gd name="T72" fmla="*/ 2147483647 w 61"/>
                <a:gd name="T73" fmla="*/ 2147483647 h 148"/>
                <a:gd name="T74" fmla="*/ 0 w 61"/>
                <a:gd name="T75" fmla="*/ 2147483647 h 148"/>
                <a:gd name="T76" fmla="*/ 0 w 61"/>
                <a:gd name="T77" fmla="*/ 2147483647 h 148"/>
                <a:gd name="T78" fmla="*/ 0 w 61"/>
                <a:gd name="T79" fmla="*/ 2147483647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148"/>
                <a:gd name="T122" fmla="*/ 61 w 61"/>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148">
                  <a:moveTo>
                    <a:pt x="0" y="41"/>
                  </a:moveTo>
                  <a:lnTo>
                    <a:pt x="2" y="6"/>
                  </a:lnTo>
                  <a:lnTo>
                    <a:pt x="56" y="0"/>
                  </a:lnTo>
                  <a:lnTo>
                    <a:pt x="56" y="1"/>
                  </a:lnTo>
                  <a:lnTo>
                    <a:pt x="56" y="4"/>
                  </a:lnTo>
                  <a:lnTo>
                    <a:pt x="57" y="6"/>
                  </a:lnTo>
                  <a:lnTo>
                    <a:pt x="57" y="9"/>
                  </a:lnTo>
                  <a:lnTo>
                    <a:pt x="57" y="12"/>
                  </a:lnTo>
                  <a:lnTo>
                    <a:pt x="57" y="15"/>
                  </a:lnTo>
                  <a:lnTo>
                    <a:pt x="57" y="20"/>
                  </a:lnTo>
                  <a:lnTo>
                    <a:pt x="57" y="22"/>
                  </a:lnTo>
                  <a:lnTo>
                    <a:pt x="58" y="26"/>
                  </a:lnTo>
                  <a:lnTo>
                    <a:pt x="58" y="30"/>
                  </a:lnTo>
                  <a:lnTo>
                    <a:pt x="58" y="33"/>
                  </a:lnTo>
                  <a:lnTo>
                    <a:pt x="58" y="36"/>
                  </a:lnTo>
                  <a:lnTo>
                    <a:pt x="58" y="37"/>
                  </a:lnTo>
                  <a:lnTo>
                    <a:pt x="58" y="38"/>
                  </a:lnTo>
                  <a:lnTo>
                    <a:pt x="60" y="39"/>
                  </a:lnTo>
                  <a:lnTo>
                    <a:pt x="60" y="41"/>
                  </a:lnTo>
                  <a:lnTo>
                    <a:pt x="60" y="42"/>
                  </a:lnTo>
                  <a:lnTo>
                    <a:pt x="60" y="45"/>
                  </a:lnTo>
                  <a:lnTo>
                    <a:pt x="60" y="49"/>
                  </a:lnTo>
                  <a:lnTo>
                    <a:pt x="60" y="53"/>
                  </a:lnTo>
                  <a:lnTo>
                    <a:pt x="60" y="58"/>
                  </a:lnTo>
                  <a:lnTo>
                    <a:pt x="60" y="62"/>
                  </a:lnTo>
                  <a:lnTo>
                    <a:pt x="60" y="67"/>
                  </a:lnTo>
                  <a:lnTo>
                    <a:pt x="60" y="72"/>
                  </a:lnTo>
                  <a:lnTo>
                    <a:pt x="60" y="77"/>
                  </a:lnTo>
                  <a:lnTo>
                    <a:pt x="60" y="81"/>
                  </a:lnTo>
                  <a:lnTo>
                    <a:pt x="61" y="86"/>
                  </a:lnTo>
                  <a:lnTo>
                    <a:pt x="61" y="88"/>
                  </a:lnTo>
                  <a:lnTo>
                    <a:pt x="61" y="92"/>
                  </a:lnTo>
                  <a:lnTo>
                    <a:pt x="61" y="93"/>
                  </a:lnTo>
                  <a:lnTo>
                    <a:pt x="61" y="94"/>
                  </a:lnTo>
                  <a:lnTo>
                    <a:pt x="57" y="138"/>
                  </a:lnTo>
                  <a:lnTo>
                    <a:pt x="47" y="147"/>
                  </a:lnTo>
                  <a:lnTo>
                    <a:pt x="6" y="148"/>
                  </a:lnTo>
                  <a:lnTo>
                    <a:pt x="0" y="134"/>
                  </a:lnTo>
                  <a:lnTo>
                    <a:pt x="0" y="41"/>
                  </a:lnTo>
                  <a:close/>
                </a:path>
              </a:pathLst>
            </a:custGeom>
            <a:solidFill>
              <a:srgbClr val="C4DEBF"/>
            </a:solidFill>
            <a:ln w="9525">
              <a:noFill/>
              <a:round/>
              <a:headEnd/>
              <a:tailEnd/>
            </a:ln>
          </p:spPr>
          <p:txBody>
            <a:bodyPr/>
            <a:lstStyle/>
            <a:p>
              <a:endParaRPr lang="en-US" dirty="0"/>
            </a:p>
          </p:txBody>
        </p:sp>
        <p:sp>
          <p:nvSpPr>
            <p:cNvPr id="10272" name="Freeform 43"/>
            <p:cNvSpPr>
              <a:spLocks/>
            </p:cNvSpPr>
            <p:nvPr/>
          </p:nvSpPr>
          <p:spPr bwMode="auto">
            <a:xfrm>
              <a:off x="1774825" y="3575050"/>
              <a:ext cx="33338" cy="179388"/>
            </a:xfrm>
            <a:custGeom>
              <a:avLst/>
              <a:gdLst>
                <a:gd name="T0" fmla="*/ 0 w 21"/>
                <a:gd name="T1" fmla="*/ 2147483647 h 113"/>
                <a:gd name="T2" fmla="*/ 2147483647 w 21"/>
                <a:gd name="T3" fmla="*/ 0 h 113"/>
                <a:gd name="T4" fmla="*/ 2147483647 w 21"/>
                <a:gd name="T5" fmla="*/ 2147483647 h 113"/>
                <a:gd name="T6" fmla="*/ 2147483647 w 21"/>
                <a:gd name="T7" fmla="*/ 2147483647 h 113"/>
                <a:gd name="T8" fmla="*/ 2147483647 w 21"/>
                <a:gd name="T9" fmla="*/ 2147483647 h 113"/>
                <a:gd name="T10" fmla="*/ 2147483647 w 21"/>
                <a:gd name="T11" fmla="*/ 2147483647 h 113"/>
                <a:gd name="T12" fmla="*/ 2147483647 w 21"/>
                <a:gd name="T13" fmla="*/ 2147483647 h 113"/>
                <a:gd name="T14" fmla="*/ 0 w 21"/>
                <a:gd name="T15" fmla="*/ 2147483647 h 113"/>
                <a:gd name="T16" fmla="*/ 0 w 21"/>
                <a:gd name="T17" fmla="*/ 214748364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3"/>
                <a:gd name="T29" fmla="*/ 21 w 2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3">
                  <a:moveTo>
                    <a:pt x="0" y="29"/>
                  </a:moveTo>
                  <a:lnTo>
                    <a:pt x="1" y="0"/>
                  </a:lnTo>
                  <a:lnTo>
                    <a:pt x="20" y="5"/>
                  </a:lnTo>
                  <a:lnTo>
                    <a:pt x="21" y="63"/>
                  </a:lnTo>
                  <a:lnTo>
                    <a:pt x="18" y="113"/>
                  </a:lnTo>
                  <a:lnTo>
                    <a:pt x="1" y="112"/>
                  </a:lnTo>
                  <a:lnTo>
                    <a:pt x="1" y="60"/>
                  </a:lnTo>
                  <a:lnTo>
                    <a:pt x="0" y="29"/>
                  </a:lnTo>
                  <a:close/>
                </a:path>
              </a:pathLst>
            </a:custGeom>
            <a:solidFill>
              <a:srgbClr val="73A185"/>
            </a:solidFill>
            <a:ln w="9525">
              <a:noFill/>
              <a:round/>
              <a:headEnd/>
              <a:tailEnd/>
            </a:ln>
          </p:spPr>
          <p:txBody>
            <a:bodyPr/>
            <a:lstStyle/>
            <a:p>
              <a:endParaRPr lang="en-US" dirty="0"/>
            </a:p>
          </p:txBody>
        </p:sp>
        <p:sp>
          <p:nvSpPr>
            <p:cNvPr id="10273" name="Freeform 44"/>
            <p:cNvSpPr>
              <a:spLocks/>
            </p:cNvSpPr>
            <p:nvPr/>
          </p:nvSpPr>
          <p:spPr bwMode="auto">
            <a:xfrm>
              <a:off x="1703388" y="3592513"/>
              <a:ext cx="104775" cy="92075"/>
            </a:xfrm>
            <a:custGeom>
              <a:avLst/>
              <a:gdLst>
                <a:gd name="T0" fmla="*/ 2147483647 w 66"/>
                <a:gd name="T1" fmla="*/ 0 h 58"/>
                <a:gd name="T2" fmla="*/ 2147483647 w 66"/>
                <a:gd name="T3" fmla="*/ 2147483647 h 58"/>
                <a:gd name="T4" fmla="*/ 2147483647 w 66"/>
                <a:gd name="T5" fmla="*/ 2147483647 h 58"/>
                <a:gd name="T6" fmla="*/ 0 w 66"/>
                <a:gd name="T7" fmla="*/ 2147483647 h 58"/>
                <a:gd name="T8" fmla="*/ 2147483647 w 66"/>
                <a:gd name="T9" fmla="*/ 0 h 58"/>
                <a:gd name="T10" fmla="*/ 2147483647 w 66"/>
                <a:gd name="T11" fmla="*/ 0 h 58"/>
                <a:gd name="T12" fmla="*/ 0 60000 65536"/>
                <a:gd name="T13" fmla="*/ 0 60000 65536"/>
                <a:gd name="T14" fmla="*/ 0 60000 65536"/>
                <a:gd name="T15" fmla="*/ 0 60000 65536"/>
                <a:gd name="T16" fmla="*/ 0 60000 65536"/>
                <a:gd name="T17" fmla="*/ 0 60000 65536"/>
                <a:gd name="T18" fmla="*/ 0 w 66"/>
                <a:gd name="T19" fmla="*/ 0 h 58"/>
                <a:gd name="T20" fmla="*/ 66 w 6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6" h="58">
                  <a:moveTo>
                    <a:pt x="11" y="0"/>
                  </a:moveTo>
                  <a:lnTo>
                    <a:pt x="65" y="31"/>
                  </a:lnTo>
                  <a:lnTo>
                    <a:pt x="66" y="58"/>
                  </a:lnTo>
                  <a:lnTo>
                    <a:pt x="0" y="20"/>
                  </a:lnTo>
                  <a:lnTo>
                    <a:pt x="11" y="0"/>
                  </a:lnTo>
                  <a:close/>
                </a:path>
              </a:pathLst>
            </a:custGeom>
            <a:solidFill>
              <a:srgbClr val="E0F5D6"/>
            </a:solidFill>
            <a:ln w="9525">
              <a:noFill/>
              <a:round/>
              <a:headEnd/>
              <a:tailEnd/>
            </a:ln>
          </p:spPr>
          <p:txBody>
            <a:bodyPr/>
            <a:lstStyle/>
            <a:p>
              <a:endParaRPr lang="en-US" dirty="0"/>
            </a:p>
          </p:txBody>
        </p:sp>
        <p:sp>
          <p:nvSpPr>
            <p:cNvPr id="10274" name="Freeform 45"/>
            <p:cNvSpPr>
              <a:spLocks/>
            </p:cNvSpPr>
            <p:nvPr/>
          </p:nvSpPr>
          <p:spPr bwMode="auto">
            <a:xfrm>
              <a:off x="2903538" y="3208338"/>
              <a:ext cx="192087" cy="595312"/>
            </a:xfrm>
            <a:custGeom>
              <a:avLst/>
              <a:gdLst>
                <a:gd name="T0" fmla="*/ 0 w 121"/>
                <a:gd name="T1" fmla="*/ 2147483647 h 375"/>
                <a:gd name="T2" fmla="*/ 2147483647 w 121"/>
                <a:gd name="T3" fmla="*/ 2147483647 h 375"/>
                <a:gd name="T4" fmla="*/ 2147483647 w 121"/>
                <a:gd name="T5" fmla="*/ 2147483647 h 375"/>
                <a:gd name="T6" fmla="*/ 2147483647 w 121"/>
                <a:gd name="T7" fmla="*/ 2147483647 h 375"/>
                <a:gd name="T8" fmla="*/ 2147483647 w 121"/>
                <a:gd name="T9" fmla="*/ 0 h 375"/>
                <a:gd name="T10" fmla="*/ 2147483647 w 121"/>
                <a:gd name="T11" fmla="*/ 2147483647 h 375"/>
                <a:gd name="T12" fmla="*/ 2147483647 w 121"/>
                <a:gd name="T13" fmla="*/ 2147483647 h 375"/>
                <a:gd name="T14" fmla="*/ 2147483647 w 121"/>
                <a:gd name="T15" fmla="*/ 2147483647 h 375"/>
                <a:gd name="T16" fmla="*/ 2147483647 w 121"/>
                <a:gd name="T17" fmla="*/ 2147483647 h 375"/>
                <a:gd name="T18" fmla="*/ 2147483647 w 121"/>
                <a:gd name="T19" fmla="*/ 2147483647 h 375"/>
                <a:gd name="T20" fmla="*/ 2147483647 w 121"/>
                <a:gd name="T21" fmla="*/ 2147483647 h 375"/>
                <a:gd name="T22" fmla="*/ 2147483647 w 121"/>
                <a:gd name="T23" fmla="*/ 2147483647 h 375"/>
                <a:gd name="T24" fmla="*/ 2147483647 w 121"/>
                <a:gd name="T25" fmla="*/ 2147483647 h 375"/>
                <a:gd name="T26" fmla="*/ 2147483647 w 121"/>
                <a:gd name="T27" fmla="*/ 2147483647 h 375"/>
                <a:gd name="T28" fmla="*/ 2147483647 w 121"/>
                <a:gd name="T29" fmla="*/ 2147483647 h 375"/>
                <a:gd name="T30" fmla="*/ 0 w 121"/>
                <a:gd name="T31" fmla="*/ 2147483647 h 375"/>
                <a:gd name="T32" fmla="*/ 0 w 121"/>
                <a:gd name="T33" fmla="*/ 2147483647 h 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375"/>
                <a:gd name="T53" fmla="*/ 121 w 121"/>
                <a:gd name="T54" fmla="*/ 375 h 3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375">
                  <a:moveTo>
                    <a:pt x="0" y="145"/>
                  </a:moveTo>
                  <a:lnTo>
                    <a:pt x="28" y="121"/>
                  </a:lnTo>
                  <a:lnTo>
                    <a:pt x="54" y="94"/>
                  </a:lnTo>
                  <a:lnTo>
                    <a:pt x="83" y="56"/>
                  </a:lnTo>
                  <a:lnTo>
                    <a:pt x="114" y="0"/>
                  </a:lnTo>
                  <a:lnTo>
                    <a:pt x="118" y="25"/>
                  </a:lnTo>
                  <a:lnTo>
                    <a:pt x="118" y="78"/>
                  </a:lnTo>
                  <a:lnTo>
                    <a:pt x="120" y="147"/>
                  </a:lnTo>
                  <a:lnTo>
                    <a:pt x="121" y="192"/>
                  </a:lnTo>
                  <a:lnTo>
                    <a:pt x="119" y="206"/>
                  </a:lnTo>
                  <a:lnTo>
                    <a:pt x="91" y="252"/>
                  </a:lnTo>
                  <a:lnTo>
                    <a:pt x="69" y="288"/>
                  </a:lnTo>
                  <a:lnTo>
                    <a:pt x="11" y="375"/>
                  </a:lnTo>
                  <a:lnTo>
                    <a:pt x="6" y="337"/>
                  </a:lnTo>
                  <a:lnTo>
                    <a:pt x="3" y="253"/>
                  </a:lnTo>
                  <a:lnTo>
                    <a:pt x="0" y="145"/>
                  </a:lnTo>
                  <a:close/>
                </a:path>
              </a:pathLst>
            </a:custGeom>
            <a:solidFill>
              <a:srgbClr val="ABB0A1"/>
            </a:solidFill>
            <a:ln w="9525">
              <a:noFill/>
              <a:round/>
              <a:headEnd/>
              <a:tailEnd/>
            </a:ln>
          </p:spPr>
          <p:txBody>
            <a:bodyPr/>
            <a:lstStyle/>
            <a:p>
              <a:endParaRPr lang="en-US" dirty="0"/>
            </a:p>
          </p:txBody>
        </p:sp>
        <p:sp>
          <p:nvSpPr>
            <p:cNvPr id="10275" name="Freeform 46"/>
            <p:cNvSpPr>
              <a:spLocks/>
            </p:cNvSpPr>
            <p:nvPr/>
          </p:nvSpPr>
          <p:spPr bwMode="auto">
            <a:xfrm>
              <a:off x="2065338" y="2306638"/>
              <a:ext cx="433387" cy="422275"/>
            </a:xfrm>
            <a:custGeom>
              <a:avLst/>
              <a:gdLst>
                <a:gd name="T0" fmla="*/ 2147483647 w 273"/>
                <a:gd name="T1" fmla="*/ 2147483647 h 266"/>
                <a:gd name="T2" fmla="*/ 2147483647 w 273"/>
                <a:gd name="T3" fmla="*/ 2147483647 h 266"/>
                <a:gd name="T4" fmla="*/ 2147483647 w 273"/>
                <a:gd name="T5" fmla="*/ 2147483647 h 266"/>
                <a:gd name="T6" fmla="*/ 2147483647 w 273"/>
                <a:gd name="T7" fmla="*/ 2147483647 h 266"/>
                <a:gd name="T8" fmla="*/ 2147483647 w 273"/>
                <a:gd name="T9" fmla="*/ 2147483647 h 266"/>
                <a:gd name="T10" fmla="*/ 2147483647 w 273"/>
                <a:gd name="T11" fmla="*/ 2147483647 h 266"/>
                <a:gd name="T12" fmla="*/ 2147483647 w 273"/>
                <a:gd name="T13" fmla="*/ 2147483647 h 266"/>
                <a:gd name="T14" fmla="*/ 2147483647 w 273"/>
                <a:gd name="T15" fmla="*/ 2147483647 h 266"/>
                <a:gd name="T16" fmla="*/ 2147483647 w 273"/>
                <a:gd name="T17" fmla="*/ 2147483647 h 266"/>
                <a:gd name="T18" fmla="*/ 2147483647 w 273"/>
                <a:gd name="T19" fmla="*/ 2147483647 h 266"/>
                <a:gd name="T20" fmla="*/ 2147483647 w 273"/>
                <a:gd name="T21" fmla="*/ 2147483647 h 266"/>
                <a:gd name="T22" fmla="*/ 2147483647 w 273"/>
                <a:gd name="T23" fmla="*/ 2147483647 h 266"/>
                <a:gd name="T24" fmla="*/ 2147483647 w 273"/>
                <a:gd name="T25" fmla="*/ 2147483647 h 266"/>
                <a:gd name="T26" fmla="*/ 2147483647 w 273"/>
                <a:gd name="T27" fmla="*/ 2147483647 h 266"/>
                <a:gd name="T28" fmla="*/ 2147483647 w 273"/>
                <a:gd name="T29" fmla="*/ 2147483647 h 266"/>
                <a:gd name="T30" fmla="*/ 2147483647 w 273"/>
                <a:gd name="T31" fmla="*/ 2147483647 h 266"/>
                <a:gd name="T32" fmla="*/ 2147483647 w 273"/>
                <a:gd name="T33" fmla="*/ 2147483647 h 266"/>
                <a:gd name="T34" fmla="*/ 2147483647 w 273"/>
                <a:gd name="T35" fmla="*/ 2147483647 h 266"/>
                <a:gd name="T36" fmla="*/ 2147483647 w 273"/>
                <a:gd name="T37" fmla="*/ 2147483647 h 266"/>
                <a:gd name="T38" fmla="*/ 2147483647 w 273"/>
                <a:gd name="T39" fmla="*/ 2147483647 h 266"/>
                <a:gd name="T40" fmla="*/ 2147483647 w 273"/>
                <a:gd name="T41" fmla="*/ 2147483647 h 266"/>
                <a:gd name="T42" fmla="*/ 2147483647 w 273"/>
                <a:gd name="T43" fmla="*/ 2147483647 h 266"/>
                <a:gd name="T44" fmla="*/ 2147483647 w 273"/>
                <a:gd name="T45" fmla="*/ 2147483647 h 266"/>
                <a:gd name="T46" fmla="*/ 2147483647 w 273"/>
                <a:gd name="T47" fmla="*/ 2147483647 h 266"/>
                <a:gd name="T48" fmla="*/ 2147483647 w 273"/>
                <a:gd name="T49" fmla="*/ 2147483647 h 266"/>
                <a:gd name="T50" fmla="*/ 2147483647 w 273"/>
                <a:gd name="T51" fmla="*/ 2147483647 h 266"/>
                <a:gd name="T52" fmla="*/ 2147483647 w 273"/>
                <a:gd name="T53" fmla="*/ 2147483647 h 266"/>
                <a:gd name="T54" fmla="*/ 2147483647 w 273"/>
                <a:gd name="T55" fmla="*/ 2147483647 h 266"/>
                <a:gd name="T56" fmla="*/ 2147483647 w 273"/>
                <a:gd name="T57" fmla="*/ 2147483647 h 266"/>
                <a:gd name="T58" fmla="*/ 0 w 273"/>
                <a:gd name="T59" fmla="*/ 2147483647 h 266"/>
                <a:gd name="T60" fmla="*/ 0 w 273"/>
                <a:gd name="T61" fmla="*/ 2147483647 h 266"/>
                <a:gd name="T62" fmla="*/ 2147483647 w 273"/>
                <a:gd name="T63" fmla="*/ 2147483647 h 266"/>
                <a:gd name="T64" fmla="*/ 2147483647 w 273"/>
                <a:gd name="T65" fmla="*/ 2147483647 h 266"/>
                <a:gd name="T66" fmla="*/ 2147483647 w 273"/>
                <a:gd name="T67" fmla="*/ 2147483647 h 266"/>
                <a:gd name="T68" fmla="*/ 2147483647 w 273"/>
                <a:gd name="T69" fmla="*/ 2147483647 h 266"/>
                <a:gd name="T70" fmla="*/ 2147483647 w 273"/>
                <a:gd name="T71" fmla="*/ 2147483647 h 266"/>
                <a:gd name="T72" fmla="*/ 2147483647 w 273"/>
                <a:gd name="T73" fmla="*/ 2147483647 h 266"/>
                <a:gd name="T74" fmla="*/ 2147483647 w 273"/>
                <a:gd name="T75" fmla="*/ 2147483647 h 266"/>
                <a:gd name="T76" fmla="*/ 2147483647 w 273"/>
                <a:gd name="T77" fmla="*/ 2147483647 h 266"/>
                <a:gd name="T78" fmla="*/ 2147483647 w 273"/>
                <a:gd name="T79" fmla="*/ 2147483647 h 266"/>
                <a:gd name="T80" fmla="*/ 2147483647 w 273"/>
                <a:gd name="T81" fmla="*/ 2147483647 h 266"/>
                <a:gd name="T82" fmla="*/ 2147483647 w 273"/>
                <a:gd name="T83" fmla="*/ 2147483647 h 266"/>
                <a:gd name="T84" fmla="*/ 2147483647 w 273"/>
                <a:gd name="T85" fmla="*/ 2147483647 h 266"/>
                <a:gd name="T86" fmla="*/ 2147483647 w 273"/>
                <a:gd name="T87" fmla="*/ 2147483647 h 266"/>
                <a:gd name="T88" fmla="*/ 2147483647 w 273"/>
                <a:gd name="T89" fmla="*/ 0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
                <a:gd name="T136" fmla="*/ 0 h 266"/>
                <a:gd name="T137" fmla="*/ 273 w 273"/>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 h="266">
                  <a:moveTo>
                    <a:pt x="143" y="0"/>
                  </a:moveTo>
                  <a:lnTo>
                    <a:pt x="147" y="1"/>
                  </a:lnTo>
                  <a:lnTo>
                    <a:pt x="149" y="4"/>
                  </a:lnTo>
                  <a:lnTo>
                    <a:pt x="152" y="7"/>
                  </a:lnTo>
                  <a:lnTo>
                    <a:pt x="154" y="10"/>
                  </a:lnTo>
                  <a:lnTo>
                    <a:pt x="158" y="12"/>
                  </a:lnTo>
                  <a:lnTo>
                    <a:pt x="160" y="16"/>
                  </a:lnTo>
                  <a:lnTo>
                    <a:pt x="164" y="17"/>
                  </a:lnTo>
                  <a:lnTo>
                    <a:pt x="168" y="20"/>
                  </a:lnTo>
                  <a:lnTo>
                    <a:pt x="174" y="23"/>
                  </a:lnTo>
                  <a:lnTo>
                    <a:pt x="180" y="27"/>
                  </a:lnTo>
                  <a:lnTo>
                    <a:pt x="188" y="32"/>
                  </a:lnTo>
                  <a:lnTo>
                    <a:pt x="194" y="37"/>
                  </a:lnTo>
                  <a:lnTo>
                    <a:pt x="201" y="42"/>
                  </a:lnTo>
                  <a:lnTo>
                    <a:pt x="208" y="46"/>
                  </a:lnTo>
                  <a:lnTo>
                    <a:pt x="214" y="51"/>
                  </a:lnTo>
                  <a:lnTo>
                    <a:pt x="221" y="56"/>
                  </a:lnTo>
                  <a:lnTo>
                    <a:pt x="227" y="61"/>
                  </a:lnTo>
                  <a:lnTo>
                    <a:pt x="234" y="67"/>
                  </a:lnTo>
                  <a:lnTo>
                    <a:pt x="239" y="72"/>
                  </a:lnTo>
                  <a:lnTo>
                    <a:pt x="247" y="78"/>
                  </a:lnTo>
                  <a:lnTo>
                    <a:pt x="252" y="84"/>
                  </a:lnTo>
                  <a:lnTo>
                    <a:pt x="258" y="90"/>
                  </a:lnTo>
                  <a:lnTo>
                    <a:pt x="264" y="96"/>
                  </a:lnTo>
                  <a:lnTo>
                    <a:pt x="269" y="103"/>
                  </a:lnTo>
                  <a:lnTo>
                    <a:pt x="272" y="106"/>
                  </a:lnTo>
                  <a:lnTo>
                    <a:pt x="273" y="110"/>
                  </a:lnTo>
                  <a:lnTo>
                    <a:pt x="273" y="114"/>
                  </a:lnTo>
                  <a:lnTo>
                    <a:pt x="273" y="116"/>
                  </a:lnTo>
                  <a:lnTo>
                    <a:pt x="272" y="120"/>
                  </a:lnTo>
                  <a:lnTo>
                    <a:pt x="269" y="122"/>
                  </a:lnTo>
                  <a:lnTo>
                    <a:pt x="268" y="126"/>
                  </a:lnTo>
                  <a:lnTo>
                    <a:pt x="266" y="129"/>
                  </a:lnTo>
                  <a:lnTo>
                    <a:pt x="263" y="132"/>
                  </a:lnTo>
                  <a:lnTo>
                    <a:pt x="259" y="134"/>
                  </a:lnTo>
                  <a:lnTo>
                    <a:pt x="257" y="138"/>
                  </a:lnTo>
                  <a:lnTo>
                    <a:pt x="254" y="140"/>
                  </a:lnTo>
                  <a:lnTo>
                    <a:pt x="252" y="144"/>
                  </a:lnTo>
                  <a:lnTo>
                    <a:pt x="251" y="146"/>
                  </a:lnTo>
                  <a:lnTo>
                    <a:pt x="248" y="150"/>
                  </a:lnTo>
                  <a:lnTo>
                    <a:pt x="247" y="153"/>
                  </a:lnTo>
                  <a:lnTo>
                    <a:pt x="241" y="160"/>
                  </a:lnTo>
                  <a:lnTo>
                    <a:pt x="236" y="167"/>
                  </a:lnTo>
                  <a:lnTo>
                    <a:pt x="229" y="175"/>
                  </a:lnTo>
                  <a:lnTo>
                    <a:pt x="224" y="183"/>
                  </a:lnTo>
                  <a:lnTo>
                    <a:pt x="218" y="190"/>
                  </a:lnTo>
                  <a:lnTo>
                    <a:pt x="212" y="198"/>
                  </a:lnTo>
                  <a:lnTo>
                    <a:pt x="206" y="205"/>
                  </a:lnTo>
                  <a:lnTo>
                    <a:pt x="201" y="214"/>
                  </a:lnTo>
                  <a:lnTo>
                    <a:pt x="193" y="220"/>
                  </a:lnTo>
                  <a:lnTo>
                    <a:pt x="187" y="227"/>
                  </a:lnTo>
                  <a:lnTo>
                    <a:pt x="180" y="234"/>
                  </a:lnTo>
                  <a:lnTo>
                    <a:pt x="173" y="242"/>
                  </a:lnTo>
                  <a:lnTo>
                    <a:pt x="167" y="248"/>
                  </a:lnTo>
                  <a:lnTo>
                    <a:pt x="159" y="254"/>
                  </a:lnTo>
                  <a:lnTo>
                    <a:pt x="152" y="260"/>
                  </a:lnTo>
                  <a:lnTo>
                    <a:pt x="144" y="266"/>
                  </a:lnTo>
                  <a:lnTo>
                    <a:pt x="140" y="265"/>
                  </a:lnTo>
                  <a:lnTo>
                    <a:pt x="138" y="264"/>
                  </a:lnTo>
                  <a:lnTo>
                    <a:pt x="135" y="262"/>
                  </a:lnTo>
                  <a:lnTo>
                    <a:pt x="133" y="261"/>
                  </a:lnTo>
                  <a:lnTo>
                    <a:pt x="129" y="259"/>
                  </a:lnTo>
                  <a:lnTo>
                    <a:pt x="127" y="256"/>
                  </a:lnTo>
                  <a:lnTo>
                    <a:pt x="124" y="255"/>
                  </a:lnTo>
                  <a:lnTo>
                    <a:pt x="123" y="253"/>
                  </a:lnTo>
                  <a:lnTo>
                    <a:pt x="120" y="250"/>
                  </a:lnTo>
                  <a:lnTo>
                    <a:pt x="118" y="248"/>
                  </a:lnTo>
                  <a:lnTo>
                    <a:pt x="115" y="245"/>
                  </a:lnTo>
                  <a:lnTo>
                    <a:pt x="113" y="244"/>
                  </a:lnTo>
                  <a:lnTo>
                    <a:pt x="110" y="242"/>
                  </a:lnTo>
                  <a:lnTo>
                    <a:pt x="108" y="239"/>
                  </a:lnTo>
                  <a:lnTo>
                    <a:pt x="105" y="238"/>
                  </a:lnTo>
                  <a:lnTo>
                    <a:pt x="103" y="237"/>
                  </a:lnTo>
                  <a:lnTo>
                    <a:pt x="95" y="232"/>
                  </a:lnTo>
                  <a:lnTo>
                    <a:pt x="89" y="227"/>
                  </a:lnTo>
                  <a:lnTo>
                    <a:pt x="82" y="222"/>
                  </a:lnTo>
                  <a:lnTo>
                    <a:pt x="75" y="218"/>
                  </a:lnTo>
                  <a:lnTo>
                    <a:pt x="69" y="214"/>
                  </a:lnTo>
                  <a:lnTo>
                    <a:pt x="62" y="209"/>
                  </a:lnTo>
                  <a:lnTo>
                    <a:pt x="55" y="204"/>
                  </a:lnTo>
                  <a:lnTo>
                    <a:pt x="49" y="199"/>
                  </a:lnTo>
                  <a:lnTo>
                    <a:pt x="43" y="193"/>
                  </a:lnTo>
                  <a:lnTo>
                    <a:pt x="37" y="188"/>
                  </a:lnTo>
                  <a:lnTo>
                    <a:pt x="30" y="182"/>
                  </a:lnTo>
                  <a:lnTo>
                    <a:pt x="24" y="177"/>
                  </a:lnTo>
                  <a:lnTo>
                    <a:pt x="18" y="171"/>
                  </a:lnTo>
                  <a:lnTo>
                    <a:pt x="12" y="165"/>
                  </a:lnTo>
                  <a:lnTo>
                    <a:pt x="7" y="159"/>
                  </a:lnTo>
                  <a:lnTo>
                    <a:pt x="2" y="151"/>
                  </a:lnTo>
                  <a:lnTo>
                    <a:pt x="0" y="150"/>
                  </a:lnTo>
                  <a:lnTo>
                    <a:pt x="0" y="148"/>
                  </a:lnTo>
                  <a:lnTo>
                    <a:pt x="0" y="145"/>
                  </a:lnTo>
                  <a:lnTo>
                    <a:pt x="0" y="144"/>
                  </a:lnTo>
                  <a:lnTo>
                    <a:pt x="3" y="142"/>
                  </a:lnTo>
                  <a:lnTo>
                    <a:pt x="7" y="138"/>
                  </a:lnTo>
                  <a:lnTo>
                    <a:pt x="9" y="137"/>
                  </a:lnTo>
                  <a:lnTo>
                    <a:pt x="10" y="135"/>
                  </a:lnTo>
                  <a:lnTo>
                    <a:pt x="13" y="134"/>
                  </a:lnTo>
                  <a:lnTo>
                    <a:pt x="14" y="132"/>
                  </a:lnTo>
                  <a:lnTo>
                    <a:pt x="17" y="131"/>
                  </a:lnTo>
                  <a:lnTo>
                    <a:pt x="18" y="129"/>
                  </a:lnTo>
                  <a:lnTo>
                    <a:pt x="20" y="128"/>
                  </a:lnTo>
                  <a:lnTo>
                    <a:pt x="22" y="127"/>
                  </a:lnTo>
                  <a:lnTo>
                    <a:pt x="28" y="121"/>
                  </a:lnTo>
                  <a:lnTo>
                    <a:pt x="34" y="115"/>
                  </a:lnTo>
                  <a:lnTo>
                    <a:pt x="39" y="109"/>
                  </a:lnTo>
                  <a:lnTo>
                    <a:pt x="45" y="104"/>
                  </a:lnTo>
                  <a:lnTo>
                    <a:pt x="50" y="96"/>
                  </a:lnTo>
                  <a:lnTo>
                    <a:pt x="55" y="92"/>
                  </a:lnTo>
                  <a:lnTo>
                    <a:pt x="60" y="86"/>
                  </a:lnTo>
                  <a:lnTo>
                    <a:pt x="65" y="79"/>
                  </a:lnTo>
                  <a:lnTo>
                    <a:pt x="70" y="72"/>
                  </a:lnTo>
                  <a:lnTo>
                    <a:pt x="75" y="66"/>
                  </a:lnTo>
                  <a:lnTo>
                    <a:pt x="80" y="60"/>
                  </a:lnTo>
                  <a:lnTo>
                    <a:pt x="85" y="54"/>
                  </a:lnTo>
                  <a:lnTo>
                    <a:pt x="92" y="48"/>
                  </a:lnTo>
                  <a:lnTo>
                    <a:pt x="97" y="42"/>
                  </a:lnTo>
                  <a:lnTo>
                    <a:pt x="102" y="36"/>
                  </a:lnTo>
                  <a:lnTo>
                    <a:pt x="108" y="31"/>
                  </a:lnTo>
                  <a:lnTo>
                    <a:pt x="110" y="28"/>
                  </a:lnTo>
                  <a:lnTo>
                    <a:pt x="112" y="26"/>
                  </a:lnTo>
                  <a:lnTo>
                    <a:pt x="114" y="23"/>
                  </a:lnTo>
                  <a:lnTo>
                    <a:pt x="117" y="21"/>
                  </a:lnTo>
                  <a:lnTo>
                    <a:pt x="118" y="18"/>
                  </a:lnTo>
                  <a:lnTo>
                    <a:pt x="120" y="17"/>
                  </a:lnTo>
                  <a:lnTo>
                    <a:pt x="122" y="15"/>
                  </a:lnTo>
                  <a:lnTo>
                    <a:pt x="124" y="12"/>
                  </a:lnTo>
                  <a:lnTo>
                    <a:pt x="127" y="11"/>
                  </a:lnTo>
                  <a:lnTo>
                    <a:pt x="128" y="9"/>
                  </a:lnTo>
                  <a:lnTo>
                    <a:pt x="130" y="7"/>
                  </a:lnTo>
                  <a:lnTo>
                    <a:pt x="133" y="6"/>
                  </a:lnTo>
                  <a:lnTo>
                    <a:pt x="135" y="4"/>
                  </a:lnTo>
                  <a:lnTo>
                    <a:pt x="138" y="3"/>
                  </a:lnTo>
                  <a:lnTo>
                    <a:pt x="140" y="1"/>
                  </a:lnTo>
                  <a:lnTo>
                    <a:pt x="143" y="0"/>
                  </a:lnTo>
                  <a:close/>
                </a:path>
              </a:pathLst>
            </a:custGeom>
            <a:solidFill>
              <a:srgbClr val="000000"/>
            </a:solidFill>
            <a:ln w="9525">
              <a:noFill/>
              <a:round/>
              <a:headEnd/>
              <a:tailEnd/>
            </a:ln>
          </p:spPr>
          <p:txBody>
            <a:bodyPr/>
            <a:lstStyle/>
            <a:p>
              <a:endParaRPr lang="en-US" dirty="0"/>
            </a:p>
          </p:txBody>
        </p:sp>
        <p:sp>
          <p:nvSpPr>
            <p:cNvPr id="10276" name="Freeform 48"/>
            <p:cNvSpPr>
              <a:spLocks/>
            </p:cNvSpPr>
            <p:nvPr/>
          </p:nvSpPr>
          <p:spPr bwMode="auto">
            <a:xfrm>
              <a:off x="3059113" y="2809875"/>
              <a:ext cx="33337" cy="23813"/>
            </a:xfrm>
            <a:custGeom>
              <a:avLst/>
              <a:gdLst>
                <a:gd name="T0" fmla="*/ 2147483647 w 21"/>
                <a:gd name="T1" fmla="*/ 2147483647 h 15"/>
                <a:gd name="T2" fmla="*/ 2147483647 w 21"/>
                <a:gd name="T3" fmla="*/ 2147483647 h 15"/>
                <a:gd name="T4" fmla="*/ 2147483647 w 21"/>
                <a:gd name="T5" fmla="*/ 2147483647 h 15"/>
                <a:gd name="T6" fmla="*/ 0 w 21"/>
                <a:gd name="T7" fmla="*/ 2147483647 h 15"/>
                <a:gd name="T8" fmla="*/ 0 w 21"/>
                <a:gd name="T9" fmla="*/ 2147483647 h 15"/>
                <a:gd name="T10" fmla="*/ 2147483647 w 21"/>
                <a:gd name="T11" fmla="*/ 2147483647 h 15"/>
                <a:gd name="T12" fmla="*/ 2147483647 w 21"/>
                <a:gd name="T13" fmla="*/ 2147483647 h 15"/>
                <a:gd name="T14" fmla="*/ 2147483647 w 21"/>
                <a:gd name="T15" fmla="*/ 2147483647 h 15"/>
                <a:gd name="T16" fmla="*/ 2147483647 w 21"/>
                <a:gd name="T17" fmla="*/ 2147483647 h 15"/>
                <a:gd name="T18" fmla="*/ 2147483647 w 21"/>
                <a:gd name="T19" fmla="*/ 2147483647 h 15"/>
                <a:gd name="T20" fmla="*/ 2147483647 w 21"/>
                <a:gd name="T21" fmla="*/ 2147483647 h 15"/>
                <a:gd name="T22" fmla="*/ 2147483647 w 21"/>
                <a:gd name="T23" fmla="*/ 2147483647 h 15"/>
                <a:gd name="T24" fmla="*/ 2147483647 w 21"/>
                <a:gd name="T25" fmla="*/ 2147483647 h 15"/>
                <a:gd name="T26" fmla="*/ 2147483647 w 21"/>
                <a:gd name="T27" fmla="*/ 2147483647 h 15"/>
                <a:gd name="T28" fmla="*/ 2147483647 w 21"/>
                <a:gd name="T29" fmla="*/ 2147483647 h 15"/>
                <a:gd name="T30" fmla="*/ 2147483647 w 21"/>
                <a:gd name="T31" fmla="*/ 2147483647 h 15"/>
                <a:gd name="T32" fmla="*/ 2147483647 w 21"/>
                <a:gd name="T33" fmla="*/ 2147483647 h 15"/>
                <a:gd name="T34" fmla="*/ 2147483647 w 21"/>
                <a:gd name="T35" fmla="*/ 0 h 15"/>
                <a:gd name="T36" fmla="*/ 2147483647 w 21"/>
                <a:gd name="T37" fmla="*/ 0 h 15"/>
                <a:gd name="T38" fmla="*/ 2147483647 w 21"/>
                <a:gd name="T39" fmla="*/ 0 h 15"/>
                <a:gd name="T40" fmla="*/ 2147483647 w 21"/>
                <a:gd name="T41" fmla="*/ 2147483647 h 15"/>
                <a:gd name="T42" fmla="*/ 2147483647 w 21"/>
                <a:gd name="T43" fmla="*/ 2147483647 h 15"/>
                <a:gd name="T44" fmla="*/ 2147483647 w 21"/>
                <a:gd name="T45" fmla="*/ 2147483647 h 15"/>
                <a:gd name="T46" fmla="*/ 2147483647 w 21"/>
                <a:gd name="T47" fmla="*/ 2147483647 h 15"/>
                <a:gd name="T48" fmla="*/ 2147483647 w 21"/>
                <a:gd name="T49" fmla="*/ 2147483647 h 15"/>
                <a:gd name="T50" fmla="*/ 2147483647 w 21"/>
                <a:gd name="T51" fmla="*/ 2147483647 h 15"/>
                <a:gd name="T52" fmla="*/ 2147483647 w 21"/>
                <a:gd name="T53" fmla="*/ 2147483647 h 15"/>
                <a:gd name="T54" fmla="*/ 2147483647 w 21"/>
                <a:gd name="T55" fmla="*/ 2147483647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15"/>
                <a:gd name="T86" fmla="*/ 21 w 21"/>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15">
                  <a:moveTo>
                    <a:pt x="6" y="9"/>
                  </a:moveTo>
                  <a:lnTo>
                    <a:pt x="2" y="10"/>
                  </a:lnTo>
                  <a:lnTo>
                    <a:pt x="1" y="11"/>
                  </a:lnTo>
                  <a:lnTo>
                    <a:pt x="0" y="12"/>
                  </a:lnTo>
                  <a:lnTo>
                    <a:pt x="0" y="14"/>
                  </a:lnTo>
                  <a:lnTo>
                    <a:pt x="1" y="15"/>
                  </a:lnTo>
                  <a:lnTo>
                    <a:pt x="3" y="15"/>
                  </a:lnTo>
                  <a:lnTo>
                    <a:pt x="6" y="14"/>
                  </a:lnTo>
                  <a:lnTo>
                    <a:pt x="7" y="12"/>
                  </a:lnTo>
                  <a:lnTo>
                    <a:pt x="10" y="11"/>
                  </a:lnTo>
                  <a:lnTo>
                    <a:pt x="12" y="10"/>
                  </a:lnTo>
                  <a:lnTo>
                    <a:pt x="13" y="9"/>
                  </a:lnTo>
                  <a:lnTo>
                    <a:pt x="16" y="7"/>
                  </a:lnTo>
                  <a:lnTo>
                    <a:pt x="18" y="6"/>
                  </a:lnTo>
                  <a:lnTo>
                    <a:pt x="20" y="5"/>
                  </a:lnTo>
                  <a:lnTo>
                    <a:pt x="21" y="3"/>
                  </a:lnTo>
                  <a:lnTo>
                    <a:pt x="21" y="1"/>
                  </a:lnTo>
                  <a:lnTo>
                    <a:pt x="21" y="0"/>
                  </a:lnTo>
                  <a:lnTo>
                    <a:pt x="20" y="0"/>
                  </a:lnTo>
                  <a:lnTo>
                    <a:pt x="17" y="0"/>
                  </a:lnTo>
                  <a:lnTo>
                    <a:pt x="16" y="1"/>
                  </a:lnTo>
                  <a:lnTo>
                    <a:pt x="13" y="3"/>
                  </a:lnTo>
                  <a:lnTo>
                    <a:pt x="12" y="4"/>
                  </a:lnTo>
                  <a:lnTo>
                    <a:pt x="10" y="5"/>
                  </a:lnTo>
                  <a:lnTo>
                    <a:pt x="8" y="6"/>
                  </a:lnTo>
                  <a:lnTo>
                    <a:pt x="6" y="7"/>
                  </a:lnTo>
                  <a:lnTo>
                    <a:pt x="6" y="9"/>
                  </a:lnTo>
                  <a:close/>
                </a:path>
              </a:pathLst>
            </a:custGeom>
            <a:solidFill>
              <a:srgbClr val="75809C"/>
            </a:solidFill>
            <a:ln w="9525">
              <a:noFill/>
              <a:round/>
              <a:headEnd/>
              <a:tailEnd/>
            </a:ln>
          </p:spPr>
          <p:txBody>
            <a:bodyPr/>
            <a:lstStyle/>
            <a:p>
              <a:endParaRPr lang="en-US" dirty="0"/>
            </a:p>
          </p:txBody>
        </p:sp>
        <p:sp>
          <p:nvSpPr>
            <p:cNvPr id="10277" name="Freeform 49"/>
            <p:cNvSpPr>
              <a:spLocks/>
            </p:cNvSpPr>
            <p:nvPr/>
          </p:nvSpPr>
          <p:spPr bwMode="auto">
            <a:xfrm>
              <a:off x="3071813" y="2514600"/>
              <a:ext cx="38100" cy="17463"/>
            </a:xfrm>
            <a:custGeom>
              <a:avLst/>
              <a:gdLst>
                <a:gd name="T0" fmla="*/ 2147483647 w 24"/>
                <a:gd name="T1" fmla="*/ 2147483647 h 11"/>
                <a:gd name="T2" fmla="*/ 2147483647 w 24"/>
                <a:gd name="T3" fmla="*/ 2147483647 h 11"/>
                <a:gd name="T4" fmla="*/ 2147483647 w 24"/>
                <a:gd name="T5" fmla="*/ 2147483647 h 11"/>
                <a:gd name="T6" fmla="*/ 0 w 24"/>
                <a:gd name="T7" fmla="*/ 2147483647 h 11"/>
                <a:gd name="T8" fmla="*/ 2147483647 w 24"/>
                <a:gd name="T9" fmla="*/ 2147483647 h 11"/>
                <a:gd name="T10" fmla="*/ 2147483647 w 24"/>
                <a:gd name="T11" fmla="*/ 2147483647 h 11"/>
                <a:gd name="T12" fmla="*/ 2147483647 w 24"/>
                <a:gd name="T13" fmla="*/ 2147483647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0 h 11"/>
                <a:gd name="T36" fmla="*/ 2147483647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11"/>
                <a:gd name="T86" fmla="*/ 24 w 24"/>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11">
                  <a:moveTo>
                    <a:pt x="4" y="6"/>
                  </a:moveTo>
                  <a:lnTo>
                    <a:pt x="2" y="7"/>
                  </a:lnTo>
                  <a:lnTo>
                    <a:pt x="2" y="8"/>
                  </a:lnTo>
                  <a:lnTo>
                    <a:pt x="0" y="9"/>
                  </a:lnTo>
                  <a:lnTo>
                    <a:pt x="2" y="11"/>
                  </a:lnTo>
                  <a:lnTo>
                    <a:pt x="3" y="11"/>
                  </a:lnTo>
                  <a:lnTo>
                    <a:pt x="5" y="11"/>
                  </a:lnTo>
                  <a:lnTo>
                    <a:pt x="8" y="11"/>
                  </a:lnTo>
                  <a:lnTo>
                    <a:pt x="10" y="9"/>
                  </a:lnTo>
                  <a:lnTo>
                    <a:pt x="13" y="9"/>
                  </a:lnTo>
                  <a:lnTo>
                    <a:pt x="15" y="9"/>
                  </a:lnTo>
                  <a:lnTo>
                    <a:pt x="17" y="8"/>
                  </a:lnTo>
                  <a:lnTo>
                    <a:pt x="19" y="7"/>
                  </a:lnTo>
                  <a:lnTo>
                    <a:pt x="22" y="6"/>
                  </a:lnTo>
                  <a:lnTo>
                    <a:pt x="23" y="3"/>
                  </a:lnTo>
                  <a:lnTo>
                    <a:pt x="24" y="2"/>
                  </a:lnTo>
                  <a:lnTo>
                    <a:pt x="24" y="1"/>
                  </a:lnTo>
                  <a:lnTo>
                    <a:pt x="23" y="0"/>
                  </a:lnTo>
                  <a:lnTo>
                    <a:pt x="22" y="1"/>
                  </a:lnTo>
                  <a:lnTo>
                    <a:pt x="19" y="1"/>
                  </a:lnTo>
                  <a:lnTo>
                    <a:pt x="18" y="1"/>
                  </a:lnTo>
                  <a:lnTo>
                    <a:pt x="15" y="1"/>
                  </a:lnTo>
                  <a:lnTo>
                    <a:pt x="13" y="2"/>
                  </a:lnTo>
                  <a:lnTo>
                    <a:pt x="10" y="3"/>
                  </a:lnTo>
                  <a:lnTo>
                    <a:pt x="9" y="3"/>
                  </a:lnTo>
                  <a:lnTo>
                    <a:pt x="7" y="4"/>
                  </a:lnTo>
                  <a:lnTo>
                    <a:pt x="4" y="6"/>
                  </a:lnTo>
                  <a:close/>
                </a:path>
              </a:pathLst>
            </a:custGeom>
            <a:solidFill>
              <a:srgbClr val="75809C"/>
            </a:solidFill>
            <a:ln w="9525">
              <a:noFill/>
              <a:round/>
              <a:headEnd/>
              <a:tailEnd/>
            </a:ln>
          </p:spPr>
          <p:txBody>
            <a:bodyPr/>
            <a:lstStyle/>
            <a:p>
              <a:endParaRPr lang="en-US" dirty="0"/>
            </a:p>
          </p:txBody>
        </p:sp>
        <p:sp>
          <p:nvSpPr>
            <p:cNvPr id="10278" name="Freeform 50"/>
            <p:cNvSpPr>
              <a:spLocks/>
            </p:cNvSpPr>
            <p:nvPr/>
          </p:nvSpPr>
          <p:spPr bwMode="auto">
            <a:xfrm>
              <a:off x="3084513" y="2563813"/>
              <a:ext cx="33337" cy="34925"/>
            </a:xfrm>
            <a:custGeom>
              <a:avLst/>
              <a:gdLst>
                <a:gd name="T0" fmla="*/ 0 w 21"/>
                <a:gd name="T1" fmla="*/ 2147483647 h 22"/>
                <a:gd name="T2" fmla="*/ 0 w 21"/>
                <a:gd name="T3" fmla="*/ 2147483647 h 22"/>
                <a:gd name="T4" fmla="*/ 2147483647 w 21"/>
                <a:gd name="T5" fmla="*/ 2147483647 h 22"/>
                <a:gd name="T6" fmla="*/ 2147483647 w 21"/>
                <a:gd name="T7" fmla="*/ 2147483647 h 22"/>
                <a:gd name="T8" fmla="*/ 2147483647 w 21"/>
                <a:gd name="T9" fmla="*/ 2147483647 h 22"/>
                <a:gd name="T10" fmla="*/ 2147483647 w 21"/>
                <a:gd name="T11" fmla="*/ 2147483647 h 22"/>
                <a:gd name="T12" fmla="*/ 2147483647 w 21"/>
                <a:gd name="T13" fmla="*/ 2147483647 h 22"/>
                <a:gd name="T14" fmla="*/ 2147483647 w 21"/>
                <a:gd name="T15" fmla="*/ 2147483647 h 22"/>
                <a:gd name="T16" fmla="*/ 2147483647 w 21"/>
                <a:gd name="T17" fmla="*/ 2147483647 h 22"/>
                <a:gd name="T18" fmla="*/ 2147483647 w 21"/>
                <a:gd name="T19" fmla="*/ 2147483647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2147483647 w 21"/>
                <a:gd name="T39" fmla="*/ 2147483647 h 22"/>
                <a:gd name="T40" fmla="*/ 2147483647 w 21"/>
                <a:gd name="T41" fmla="*/ 2147483647 h 22"/>
                <a:gd name="T42" fmla="*/ 2147483647 w 21"/>
                <a:gd name="T43" fmla="*/ 0 h 22"/>
                <a:gd name="T44" fmla="*/ 2147483647 w 21"/>
                <a:gd name="T45" fmla="*/ 0 h 22"/>
                <a:gd name="T46" fmla="*/ 2147483647 w 21"/>
                <a:gd name="T47" fmla="*/ 0 h 22"/>
                <a:gd name="T48" fmla="*/ 0 w 21"/>
                <a:gd name="T49" fmla="*/ 2147483647 h 22"/>
                <a:gd name="T50" fmla="*/ 0 w 21"/>
                <a:gd name="T51" fmla="*/ 2147483647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22"/>
                <a:gd name="T80" fmla="*/ 21 w 2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22">
                  <a:moveTo>
                    <a:pt x="0" y="2"/>
                  </a:moveTo>
                  <a:lnTo>
                    <a:pt x="0" y="4"/>
                  </a:lnTo>
                  <a:lnTo>
                    <a:pt x="2" y="6"/>
                  </a:lnTo>
                  <a:lnTo>
                    <a:pt x="5" y="9"/>
                  </a:lnTo>
                  <a:lnTo>
                    <a:pt x="7" y="11"/>
                  </a:lnTo>
                  <a:lnTo>
                    <a:pt x="11" y="13"/>
                  </a:lnTo>
                  <a:lnTo>
                    <a:pt x="14" y="15"/>
                  </a:lnTo>
                  <a:lnTo>
                    <a:pt x="16" y="19"/>
                  </a:lnTo>
                  <a:lnTo>
                    <a:pt x="17" y="21"/>
                  </a:lnTo>
                  <a:lnTo>
                    <a:pt x="19" y="22"/>
                  </a:lnTo>
                  <a:lnTo>
                    <a:pt x="21" y="21"/>
                  </a:lnTo>
                  <a:lnTo>
                    <a:pt x="21" y="20"/>
                  </a:lnTo>
                  <a:lnTo>
                    <a:pt x="21" y="19"/>
                  </a:lnTo>
                  <a:lnTo>
                    <a:pt x="21" y="15"/>
                  </a:lnTo>
                  <a:lnTo>
                    <a:pt x="19" y="14"/>
                  </a:lnTo>
                  <a:lnTo>
                    <a:pt x="16" y="11"/>
                  </a:lnTo>
                  <a:lnTo>
                    <a:pt x="14" y="9"/>
                  </a:lnTo>
                  <a:lnTo>
                    <a:pt x="11" y="6"/>
                  </a:lnTo>
                  <a:lnTo>
                    <a:pt x="7" y="4"/>
                  </a:lnTo>
                  <a:lnTo>
                    <a:pt x="6" y="3"/>
                  </a:lnTo>
                  <a:lnTo>
                    <a:pt x="4" y="2"/>
                  </a:lnTo>
                  <a:lnTo>
                    <a:pt x="4" y="0"/>
                  </a:lnTo>
                  <a:lnTo>
                    <a:pt x="2" y="0"/>
                  </a:lnTo>
                  <a:lnTo>
                    <a:pt x="1" y="0"/>
                  </a:lnTo>
                  <a:lnTo>
                    <a:pt x="0" y="2"/>
                  </a:lnTo>
                  <a:close/>
                </a:path>
              </a:pathLst>
            </a:custGeom>
            <a:solidFill>
              <a:srgbClr val="75809C"/>
            </a:solidFill>
            <a:ln w="9525">
              <a:noFill/>
              <a:round/>
              <a:headEnd/>
              <a:tailEnd/>
            </a:ln>
          </p:spPr>
          <p:txBody>
            <a:bodyPr/>
            <a:lstStyle/>
            <a:p>
              <a:endParaRPr lang="en-US" dirty="0"/>
            </a:p>
          </p:txBody>
        </p:sp>
        <p:sp>
          <p:nvSpPr>
            <p:cNvPr id="10279" name="Freeform 51"/>
            <p:cNvSpPr>
              <a:spLocks/>
            </p:cNvSpPr>
            <p:nvPr/>
          </p:nvSpPr>
          <p:spPr bwMode="auto">
            <a:xfrm>
              <a:off x="3092450" y="2543175"/>
              <a:ext cx="17463" cy="19050"/>
            </a:xfrm>
            <a:custGeom>
              <a:avLst/>
              <a:gdLst>
                <a:gd name="T0" fmla="*/ 2147483647 w 11"/>
                <a:gd name="T1" fmla="*/ 0 h 12"/>
                <a:gd name="T2" fmla="*/ 0 w 11"/>
                <a:gd name="T3" fmla="*/ 2147483647 h 12"/>
                <a:gd name="T4" fmla="*/ 0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0 h 12"/>
                <a:gd name="T30" fmla="*/ 2147483647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2" y="0"/>
                  </a:moveTo>
                  <a:lnTo>
                    <a:pt x="0" y="1"/>
                  </a:lnTo>
                  <a:lnTo>
                    <a:pt x="0" y="2"/>
                  </a:lnTo>
                  <a:lnTo>
                    <a:pt x="1" y="5"/>
                  </a:lnTo>
                  <a:lnTo>
                    <a:pt x="2" y="8"/>
                  </a:lnTo>
                  <a:lnTo>
                    <a:pt x="5" y="10"/>
                  </a:lnTo>
                  <a:lnTo>
                    <a:pt x="9" y="12"/>
                  </a:lnTo>
                  <a:lnTo>
                    <a:pt x="10" y="12"/>
                  </a:lnTo>
                  <a:lnTo>
                    <a:pt x="11" y="11"/>
                  </a:lnTo>
                  <a:lnTo>
                    <a:pt x="11" y="10"/>
                  </a:lnTo>
                  <a:lnTo>
                    <a:pt x="10" y="6"/>
                  </a:lnTo>
                  <a:lnTo>
                    <a:pt x="7" y="4"/>
                  </a:lnTo>
                  <a:lnTo>
                    <a:pt x="5" y="1"/>
                  </a:lnTo>
                  <a:lnTo>
                    <a:pt x="2" y="0"/>
                  </a:lnTo>
                  <a:close/>
                </a:path>
              </a:pathLst>
            </a:custGeom>
            <a:solidFill>
              <a:srgbClr val="75809C"/>
            </a:solidFill>
            <a:ln w="9525">
              <a:noFill/>
              <a:round/>
              <a:headEnd/>
              <a:tailEnd/>
            </a:ln>
          </p:spPr>
          <p:txBody>
            <a:bodyPr/>
            <a:lstStyle/>
            <a:p>
              <a:endParaRPr lang="en-US" dirty="0"/>
            </a:p>
          </p:txBody>
        </p:sp>
        <p:sp>
          <p:nvSpPr>
            <p:cNvPr id="10280" name="Freeform 52"/>
            <p:cNvSpPr>
              <a:spLocks/>
            </p:cNvSpPr>
            <p:nvPr/>
          </p:nvSpPr>
          <p:spPr bwMode="auto">
            <a:xfrm>
              <a:off x="3078163" y="2587625"/>
              <a:ext cx="39687" cy="38100"/>
            </a:xfrm>
            <a:custGeom>
              <a:avLst/>
              <a:gdLst>
                <a:gd name="T0" fmla="*/ 2147483647 w 25"/>
                <a:gd name="T1" fmla="*/ 0 h 24"/>
                <a:gd name="T2" fmla="*/ 2147483647 w 25"/>
                <a:gd name="T3" fmla="*/ 0 h 24"/>
                <a:gd name="T4" fmla="*/ 0 w 25"/>
                <a:gd name="T5" fmla="*/ 2147483647 h 24"/>
                <a:gd name="T6" fmla="*/ 0 w 25"/>
                <a:gd name="T7" fmla="*/ 2147483647 h 24"/>
                <a:gd name="T8" fmla="*/ 2147483647 w 25"/>
                <a:gd name="T9" fmla="*/ 2147483647 h 24"/>
                <a:gd name="T10" fmla="*/ 2147483647 w 25"/>
                <a:gd name="T11" fmla="*/ 2147483647 h 24"/>
                <a:gd name="T12" fmla="*/ 2147483647 w 25"/>
                <a:gd name="T13" fmla="*/ 2147483647 h 24"/>
                <a:gd name="T14" fmla="*/ 2147483647 w 25"/>
                <a:gd name="T15" fmla="*/ 2147483647 h 24"/>
                <a:gd name="T16" fmla="*/ 2147483647 w 25"/>
                <a:gd name="T17" fmla="*/ 2147483647 h 24"/>
                <a:gd name="T18" fmla="*/ 2147483647 w 25"/>
                <a:gd name="T19" fmla="*/ 2147483647 h 24"/>
                <a:gd name="T20" fmla="*/ 2147483647 w 25"/>
                <a:gd name="T21" fmla="*/ 2147483647 h 24"/>
                <a:gd name="T22" fmla="*/ 2147483647 w 25"/>
                <a:gd name="T23" fmla="*/ 2147483647 h 24"/>
                <a:gd name="T24" fmla="*/ 2147483647 w 25"/>
                <a:gd name="T25" fmla="*/ 2147483647 h 24"/>
                <a:gd name="T26" fmla="*/ 2147483647 w 25"/>
                <a:gd name="T27" fmla="*/ 2147483647 h 24"/>
                <a:gd name="T28" fmla="*/ 2147483647 w 25"/>
                <a:gd name="T29" fmla="*/ 2147483647 h 24"/>
                <a:gd name="T30" fmla="*/ 2147483647 w 25"/>
                <a:gd name="T31" fmla="*/ 2147483647 h 24"/>
                <a:gd name="T32" fmla="*/ 2147483647 w 25"/>
                <a:gd name="T33" fmla="*/ 2147483647 h 24"/>
                <a:gd name="T34" fmla="*/ 2147483647 w 25"/>
                <a:gd name="T35" fmla="*/ 2147483647 h 24"/>
                <a:gd name="T36" fmla="*/ 2147483647 w 25"/>
                <a:gd name="T37" fmla="*/ 2147483647 h 24"/>
                <a:gd name="T38" fmla="*/ 2147483647 w 25"/>
                <a:gd name="T39" fmla="*/ 2147483647 h 24"/>
                <a:gd name="T40" fmla="*/ 2147483647 w 25"/>
                <a:gd name="T41" fmla="*/ 2147483647 h 24"/>
                <a:gd name="T42" fmla="*/ 2147483647 w 25"/>
                <a:gd name="T43" fmla="*/ 2147483647 h 24"/>
                <a:gd name="T44" fmla="*/ 2147483647 w 25"/>
                <a:gd name="T45" fmla="*/ 2147483647 h 24"/>
                <a:gd name="T46" fmla="*/ 2147483647 w 25"/>
                <a:gd name="T47" fmla="*/ 2147483647 h 24"/>
                <a:gd name="T48" fmla="*/ 2147483647 w 25"/>
                <a:gd name="T49" fmla="*/ 2147483647 h 24"/>
                <a:gd name="T50" fmla="*/ 2147483647 w 25"/>
                <a:gd name="T51" fmla="*/ 2147483647 h 24"/>
                <a:gd name="T52" fmla="*/ 2147483647 w 25"/>
                <a:gd name="T53" fmla="*/ 2147483647 h 24"/>
                <a:gd name="T54" fmla="*/ 2147483647 w 25"/>
                <a:gd name="T55" fmla="*/ 2147483647 h 24"/>
                <a:gd name="T56" fmla="*/ 2147483647 w 25"/>
                <a:gd name="T57" fmla="*/ 0 h 24"/>
                <a:gd name="T58" fmla="*/ 2147483647 w 25"/>
                <a:gd name="T59" fmla="*/ 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24"/>
                <a:gd name="T92" fmla="*/ 25 w 25"/>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24">
                  <a:moveTo>
                    <a:pt x="4" y="0"/>
                  </a:moveTo>
                  <a:lnTo>
                    <a:pt x="1" y="0"/>
                  </a:lnTo>
                  <a:lnTo>
                    <a:pt x="0" y="1"/>
                  </a:lnTo>
                  <a:lnTo>
                    <a:pt x="1" y="4"/>
                  </a:lnTo>
                  <a:lnTo>
                    <a:pt x="3" y="6"/>
                  </a:lnTo>
                  <a:lnTo>
                    <a:pt x="5" y="7"/>
                  </a:lnTo>
                  <a:lnTo>
                    <a:pt x="6" y="10"/>
                  </a:lnTo>
                  <a:lnTo>
                    <a:pt x="9" y="11"/>
                  </a:lnTo>
                  <a:lnTo>
                    <a:pt x="10" y="13"/>
                  </a:lnTo>
                  <a:lnTo>
                    <a:pt x="13" y="15"/>
                  </a:lnTo>
                  <a:lnTo>
                    <a:pt x="15" y="17"/>
                  </a:lnTo>
                  <a:lnTo>
                    <a:pt x="16" y="18"/>
                  </a:lnTo>
                  <a:lnTo>
                    <a:pt x="18" y="19"/>
                  </a:lnTo>
                  <a:lnTo>
                    <a:pt x="19" y="21"/>
                  </a:lnTo>
                  <a:lnTo>
                    <a:pt x="21" y="23"/>
                  </a:lnTo>
                  <a:lnTo>
                    <a:pt x="23" y="24"/>
                  </a:lnTo>
                  <a:lnTo>
                    <a:pt x="24" y="24"/>
                  </a:lnTo>
                  <a:lnTo>
                    <a:pt x="25" y="23"/>
                  </a:lnTo>
                  <a:lnTo>
                    <a:pt x="25" y="21"/>
                  </a:lnTo>
                  <a:lnTo>
                    <a:pt x="24" y="19"/>
                  </a:lnTo>
                  <a:lnTo>
                    <a:pt x="23" y="17"/>
                  </a:lnTo>
                  <a:lnTo>
                    <a:pt x="20" y="13"/>
                  </a:lnTo>
                  <a:lnTo>
                    <a:pt x="18" y="11"/>
                  </a:lnTo>
                  <a:lnTo>
                    <a:pt x="14" y="7"/>
                  </a:lnTo>
                  <a:lnTo>
                    <a:pt x="10" y="5"/>
                  </a:lnTo>
                  <a:lnTo>
                    <a:pt x="6" y="1"/>
                  </a:lnTo>
                  <a:lnTo>
                    <a:pt x="4" y="0"/>
                  </a:lnTo>
                  <a:close/>
                </a:path>
              </a:pathLst>
            </a:custGeom>
            <a:solidFill>
              <a:srgbClr val="75809C"/>
            </a:solidFill>
            <a:ln w="9525">
              <a:noFill/>
              <a:round/>
              <a:headEnd/>
              <a:tailEnd/>
            </a:ln>
          </p:spPr>
          <p:txBody>
            <a:bodyPr/>
            <a:lstStyle/>
            <a:p>
              <a:endParaRPr lang="en-US" dirty="0"/>
            </a:p>
          </p:txBody>
        </p:sp>
        <p:sp>
          <p:nvSpPr>
            <p:cNvPr id="10281" name="Freeform 53"/>
            <p:cNvSpPr>
              <a:spLocks/>
            </p:cNvSpPr>
            <p:nvPr/>
          </p:nvSpPr>
          <p:spPr bwMode="auto">
            <a:xfrm>
              <a:off x="3079750" y="2611438"/>
              <a:ext cx="34925" cy="36512"/>
            </a:xfrm>
            <a:custGeom>
              <a:avLst/>
              <a:gdLst>
                <a:gd name="T0" fmla="*/ 2147483647 w 22"/>
                <a:gd name="T1" fmla="*/ 2147483647 h 23"/>
                <a:gd name="T2" fmla="*/ 2147483647 w 22"/>
                <a:gd name="T3" fmla="*/ 2147483647 h 23"/>
                <a:gd name="T4" fmla="*/ 2147483647 w 22"/>
                <a:gd name="T5" fmla="*/ 2147483647 h 23"/>
                <a:gd name="T6" fmla="*/ 2147483647 w 22"/>
                <a:gd name="T7" fmla="*/ 2147483647 h 23"/>
                <a:gd name="T8" fmla="*/ 2147483647 w 22"/>
                <a:gd name="T9" fmla="*/ 2147483647 h 23"/>
                <a:gd name="T10" fmla="*/ 2147483647 w 22"/>
                <a:gd name="T11" fmla="*/ 2147483647 h 23"/>
                <a:gd name="T12" fmla="*/ 2147483647 w 22"/>
                <a:gd name="T13" fmla="*/ 2147483647 h 23"/>
                <a:gd name="T14" fmla="*/ 2147483647 w 22"/>
                <a:gd name="T15" fmla="*/ 2147483647 h 23"/>
                <a:gd name="T16" fmla="*/ 0 w 22"/>
                <a:gd name="T17" fmla="*/ 2147483647 h 23"/>
                <a:gd name="T18" fmla="*/ 2147483647 w 22"/>
                <a:gd name="T19" fmla="*/ 2147483647 h 23"/>
                <a:gd name="T20" fmla="*/ 2147483647 w 22"/>
                <a:gd name="T21" fmla="*/ 2147483647 h 23"/>
                <a:gd name="T22" fmla="*/ 2147483647 w 22"/>
                <a:gd name="T23" fmla="*/ 2147483647 h 23"/>
                <a:gd name="T24" fmla="*/ 2147483647 w 22"/>
                <a:gd name="T25" fmla="*/ 2147483647 h 23"/>
                <a:gd name="T26" fmla="*/ 2147483647 w 22"/>
                <a:gd name="T27" fmla="*/ 2147483647 h 23"/>
                <a:gd name="T28" fmla="*/ 2147483647 w 22"/>
                <a:gd name="T29" fmla="*/ 2147483647 h 23"/>
                <a:gd name="T30" fmla="*/ 2147483647 w 22"/>
                <a:gd name="T31" fmla="*/ 2147483647 h 23"/>
                <a:gd name="T32" fmla="*/ 2147483647 w 22"/>
                <a:gd name="T33" fmla="*/ 2147483647 h 23"/>
                <a:gd name="T34" fmla="*/ 2147483647 w 22"/>
                <a:gd name="T35" fmla="*/ 2147483647 h 23"/>
                <a:gd name="T36" fmla="*/ 2147483647 w 22"/>
                <a:gd name="T37" fmla="*/ 2147483647 h 23"/>
                <a:gd name="T38" fmla="*/ 2147483647 w 22"/>
                <a:gd name="T39" fmla="*/ 2147483647 h 23"/>
                <a:gd name="T40" fmla="*/ 2147483647 w 22"/>
                <a:gd name="T41" fmla="*/ 2147483647 h 23"/>
                <a:gd name="T42" fmla="*/ 2147483647 w 22"/>
                <a:gd name="T43" fmla="*/ 0 h 23"/>
                <a:gd name="T44" fmla="*/ 2147483647 w 22"/>
                <a:gd name="T45" fmla="*/ 0 h 23"/>
                <a:gd name="T46" fmla="*/ 2147483647 w 22"/>
                <a:gd name="T47" fmla="*/ 0 h 23"/>
                <a:gd name="T48" fmla="*/ 2147483647 w 22"/>
                <a:gd name="T49" fmla="*/ 2147483647 h 23"/>
                <a:gd name="T50" fmla="*/ 2147483647 w 22"/>
                <a:gd name="T51" fmla="*/ 214748364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3"/>
                <a:gd name="T80" fmla="*/ 22 w 22"/>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3">
                  <a:moveTo>
                    <a:pt x="18" y="1"/>
                  </a:moveTo>
                  <a:lnTo>
                    <a:pt x="15" y="2"/>
                  </a:lnTo>
                  <a:lnTo>
                    <a:pt x="13" y="6"/>
                  </a:lnTo>
                  <a:lnTo>
                    <a:pt x="10" y="7"/>
                  </a:lnTo>
                  <a:lnTo>
                    <a:pt x="9" y="11"/>
                  </a:lnTo>
                  <a:lnTo>
                    <a:pt x="7" y="12"/>
                  </a:lnTo>
                  <a:lnTo>
                    <a:pt x="4" y="15"/>
                  </a:lnTo>
                  <a:lnTo>
                    <a:pt x="3" y="18"/>
                  </a:lnTo>
                  <a:lnTo>
                    <a:pt x="0" y="20"/>
                  </a:lnTo>
                  <a:lnTo>
                    <a:pt x="2" y="22"/>
                  </a:lnTo>
                  <a:lnTo>
                    <a:pt x="3" y="23"/>
                  </a:lnTo>
                  <a:lnTo>
                    <a:pt x="5" y="20"/>
                  </a:lnTo>
                  <a:lnTo>
                    <a:pt x="8" y="18"/>
                  </a:lnTo>
                  <a:lnTo>
                    <a:pt x="10" y="15"/>
                  </a:lnTo>
                  <a:lnTo>
                    <a:pt x="13" y="12"/>
                  </a:lnTo>
                  <a:lnTo>
                    <a:pt x="15" y="9"/>
                  </a:lnTo>
                  <a:lnTo>
                    <a:pt x="18" y="7"/>
                  </a:lnTo>
                  <a:lnTo>
                    <a:pt x="20" y="4"/>
                  </a:lnTo>
                  <a:lnTo>
                    <a:pt x="22" y="2"/>
                  </a:lnTo>
                  <a:lnTo>
                    <a:pt x="22" y="1"/>
                  </a:lnTo>
                  <a:lnTo>
                    <a:pt x="22" y="0"/>
                  </a:lnTo>
                  <a:lnTo>
                    <a:pt x="20" y="0"/>
                  </a:lnTo>
                  <a:lnTo>
                    <a:pt x="19" y="0"/>
                  </a:lnTo>
                  <a:lnTo>
                    <a:pt x="18" y="1"/>
                  </a:lnTo>
                  <a:close/>
                </a:path>
              </a:pathLst>
            </a:custGeom>
            <a:solidFill>
              <a:srgbClr val="75809C"/>
            </a:solidFill>
            <a:ln w="9525">
              <a:noFill/>
              <a:round/>
              <a:headEnd/>
              <a:tailEnd/>
            </a:ln>
          </p:spPr>
          <p:txBody>
            <a:bodyPr/>
            <a:lstStyle/>
            <a:p>
              <a:endParaRPr lang="en-US" dirty="0"/>
            </a:p>
          </p:txBody>
        </p:sp>
        <p:sp>
          <p:nvSpPr>
            <p:cNvPr id="10282" name="Freeform 54"/>
            <p:cNvSpPr>
              <a:spLocks/>
            </p:cNvSpPr>
            <p:nvPr/>
          </p:nvSpPr>
          <p:spPr bwMode="auto">
            <a:xfrm>
              <a:off x="3067050" y="2670175"/>
              <a:ext cx="47625" cy="34925"/>
            </a:xfrm>
            <a:custGeom>
              <a:avLst/>
              <a:gdLst>
                <a:gd name="T0" fmla="*/ 2147483647 w 30"/>
                <a:gd name="T1" fmla="*/ 2147483647 h 22"/>
                <a:gd name="T2" fmla="*/ 0 w 30"/>
                <a:gd name="T3" fmla="*/ 2147483647 h 22"/>
                <a:gd name="T4" fmla="*/ 2147483647 w 30"/>
                <a:gd name="T5" fmla="*/ 2147483647 h 22"/>
                <a:gd name="T6" fmla="*/ 2147483647 w 30"/>
                <a:gd name="T7" fmla="*/ 2147483647 h 22"/>
                <a:gd name="T8" fmla="*/ 2147483647 w 30"/>
                <a:gd name="T9" fmla="*/ 2147483647 h 22"/>
                <a:gd name="T10" fmla="*/ 2147483647 w 30"/>
                <a:gd name="T11" fmla="*/ 2147483647 h 22"/>
                <a:gd name="T12" fmla="*/ 2147483647 w 30"/>
                <a:gd name="T13" fmla="*/ 2147483647 h 22"/>
                <a:gd name="T14" fmla="*/ 2147483647 w 30"/>
                <a:gd name="T15" fmla="*/ 2147483647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0 h 22"/>
                <a:gd name="T36" fmla="*/ 2147483647 w 30"/>
                <a:gd name="T37" fmla="*/ 0 h 22"/>
                <a:gd name="T38" fmla="*/ 2147483647 w 30"/>
                <a:gd name="T39" fmla="*/ 2147483647 h 22"/>
                <a:gd name="T40" fmla="*/ 2147483647 w 30"/>
                <a:gd name="T41" fmla="*/ 2147483647 h 22"/>
                <a:gd name="T42" fmla="*/ 2147483647 w 30"/>
                <a:gd name="T43" fmla="*/ 2147483647 h 22"/>
                <a:gd name="T44" fmla="*/ 2147483647 w 30"/>
                <a:gd name="T45" fmla="*/ 2147483647 h 22"/>
                <a:gd name="T46" fmla="*/ 2147483647 w 30"/>
                <a:gd name="T47" fmla="*/ 2147483647 h 22"/>
                <a:gd name="T48" fmla="*/ 2147483647 w 30"/>
                <a:gd name="T49" fmla="*/ 2147483647 h 22"/>
                <a:gd name="T50" fmla="*/ 2147483647 w 30"/>
                <a:gd name="T51" fmla="*/ 2147483647 h 22"/>
                <a:gd name="T52" fmla="*/ 2147483647 w 30"/>
                <a:gd name="T53" fmla="*/ 2147483647 h 22"/>
                <a:gd name="T54" fmla="*/ 2147483647 w 30"/>
                <a:gd name="T55" fmla="*/ 2147483647 h 22"/>
                <a:gd name="T56" fmla="*/ 2147483647 w 30"/>
                <a:gd name="T57" fmla="*/ 2147483647 h 22"/>
                <a:gd name="T58" fmla="*/ 2147483647 w 30"/>
                <a:gd name="T59" fmla="*/ 2147483647 h 22"/>
                <a:gd name="T60" fmla="*/ 2147483647 w 30"/>
                <a:gd name="T61" fmla="*/ 2147483647 h 22"/>
                <a:gd name="T62" fmla="*/ 2147483647 w 30"/>
                <a:gd name="T63" fmla="*/ 2147483647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2"/>
                <a:gd name="T98" fmla="*/ 30 w 30"/>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2">
                  <a:moveTo>
                    <a:pt x="2" y="19"/>
                  </a:moveTo>
                  <a:lnTo>
                    <a:pt x="0" y="21"/>
                  </a:lnTo>
                  <a:lnTo>
                    <a:pt x="1" y="22"/>
                  </a:lnTo>
                  <a:lnTo>
                    <a:pt x="2" y="22"/>
                  </a:lnTo>
                  <a:lnTo>
                    <a:pt x="5" y="21"/>
                  </a:lnTo>
                  <a:lnTo>
                    <a:pt x="7" y="20"/>
                  </a:lnTo>
                  <a:lnTo>
                    <a:pt x="8" y="20"/>
                  </a:lnTo>
                  <a:lnTo>
                    <a:pt x="11" y="19"/>
                  </a:lnTo>
                  <a:lnTo>
                    <a:pt x="12" y="17"/>
                  </a:lnTo>
                  <a:lnTo>
                    <a:pt x="16" y="16"/>
                  </a:lnTo>
                  <a:lnTo>
                    <a:pt x="18" y="15"/>
                  </a:lnTo>
                  <a:lnTo>
                    <a:pt x="21" y="13"/>
                  </a:lnTo>
                  <a:lnTo>
                    <a:pt x="25" y="9"/>
                  </a:lnTo>
                  <a:lnTo>
                    <a:pt x="27" y="6"/>
                  </a:lnTo>
                  <a:lnTo>
                    <a:pt x="28" y="4"/>
                  </a:lnTo>
                  <a:lnTo>
                    <a:pt x="30" y="2"/>
                  </a:lnTo>
                  <a:lnTo>
                    <a:pt x="28" y="0"/>
                  </a:lnTo>
                  <a:lnTo>
                    <a:pt x="26" y="2"/>
                  </a:lnTo>
                  <a:lnTo>
                    <a:pt x="25" y="3"/>
                  </a:lnTo>
                  <a:lnTo>
                    <a:pt x="22" y="4"/>
                  </a:lnTo>
                  <a:lnTo>
                    <a:pt x="21" y="6"/>
                  </a:lnTo>
                  <a:lnTo>
                    <a:pt x="18" y="9"/>
                  </a:lnTo>
                  <a:lnTo>
                    <a:pt x="15" y="11"/>
                  </a:lnTo>
                  <a:lnTo>
                    <a:pt x="12" y="13"/>
                  </a:lnTo>
                  <a:lnTo>
                    <a:pt x="11" y="14"/>
                  </a:lnTo>
                  <a:lnTo>
                    <a:pt x="8" y="14"/>
                  </a:lnTo>
                  <a:lnTo>
                    <a:pt x="7" y="15"/>
                  </a:lnTo>
                  <a:lnTo>
                    <a:pt x="3" y="17"/>
                  </a:lnTo>
                  <a:lnTo>
                    <a:pt x="2" y="19"/>
                  </a:lnTo>
                  <a:close/>
                </a:path>
              </a:pathLst>
            </a:custGeom>
            <a:solidFill>
              <a:srgbClr val="75809C"/>
            </a:solidFill>
            <a:ln w="9525">
              <a:noFill/>
              <a:round/>
              <a:headEnd/>
              <a:tailEnd/>
            </a:ln>
          </p:spPr>
          <p:txBody>
            <a:bodyPr/>
            <a:lstStyle/>
            <a:p>
              <a:endParaRPr lang="en-US" dirty="0"/>
            </a:p>
          </p:txBody>
        </p:sp>
        <p:sp>
          <p:nvSpPr>
            <p:cNvPr id="10283" name="Freeform 55"/>
            <p:cNvSpPr>
              <a:spLocks/>
            </p:cNvSpPr>
            <p:nvPr/>
          </p:nvSpPr>
          <p:spPr bwMode="auto">
            <a:xfrm>
              <a:off x="2968625" y="2576513"/>
              <a:ext cx="61913" cy="26987"/>
            </a:xfrm>
            <a:custGeom>
              <a:avLst/>
              <a:gdLst>
                <a:gd name="T0" fmla="*/ 2147483647 w 39"/>
                <a:gd name="T1" fmla="*/ 0 h 17"/>
                <a:gd name="T2" fmla="*/ 2147483647 w 39"/>
                <a:gd name="T3" fmla="*/ 0 h 17"/>
                <a:gd name="T4" fmla="*/ 2147483647 w 39"/>
                <a:gd name="T5" fmla="*/ 0 h 17"/>
                <a:gd name="T6" fmla="*/ 0 w 39"/>
                <a:gd name="T7" fmla="*/ 2147483647 h 17"/>
                <a:gd name="T8" fmla="*/ 2147483647 w 39"/>
                <a:gd name="T9" fmla="*/ 2147483647 h 17"/>
                <a:gd name="T10" fmla="*/ 2147483647 w 39"/>
                <a:gd name="T11" fmla="*/ 2147483647 h 17"/>
                <a:gd name="T12" fmla="*/ 2147483647 w 39"/>
                <a:gd name="T13" fmla="*/ 2147483647 h 17"/>
                <a:gd name="T14" fmla="*/ 2147483647 w 39"/>
                <a:gd name="T15" fmla="*/ 2147483647 h 17"/>
                <a:gd name="T16" fmla="*/ 2147483647 w 39"/>
                <a:gd name="T17" fmla="*/ 2147483647 h 17"/>
                <a:gd name="T18" fmla="*/ 2147483647 w 39"/>
                <a:gd name="T19" fmla="*/ 2147483647 h 17"/>
                <a:gd name="T20" fmla="*/ 2147483647 w 39"/>
                <a:gd name="T21" fmla="*/ 2147483647 h 17"/>
                <a:gd name="T22" fmla="*/ 2147483647 w 39"/>
                <a:gd name="T23" fmla="*/ 2147483647 h 17"/>
                <a:gd name="T24" fmla="*/ 2147483647 w 39"/>
                <a:gd name="T25" fmla="*/ 2147483647 h 17"/>
                <a:gd name="T26" fmla="*/ 2147483647 w 39"/>
                <a:gd name="T27" fmla="*/ 2147483647 h 17"/>
                <a:gd name="T28" fmla="*/ 2147483647 w 39"/>
                <a:gd name="T29" fmla="*/ 2147483647 h 17"/>
                <a:gd name="T30" fmla="*/ 2147483647 w 39"/>
                <a:gd name="T31" fmla="*/ 2147483647 h 17"/>
                <a:gd name="T32" fmla="*/ 2147483647 w 39"/>
                <a:gd name="T33" fmla="*/ 2147483647 h 17"/>
                <a:gd name="T34" fmla="*/ 2147483647 w 39"/>
                <a:gd name="T35" fmla="*/ 2147483647 h 17"/>
                <a:gd name="T36" fmla="*/ 2147483647 w 39"/>
                <a:gd name="T37" fmla="*/ 2147483647 h 17"/>
                <a:gd name="T38" fmla="*/ 2147483647 w 39"/>
                <a:gd name="T39" fmla="*/ 2147483647 h 17"/>
                <a:gd name="T40" fmla="*/ 2147483647 w 39"/>
                <a:gd name="T41" fmla="*/ 2147483647 h 17"/>
                <a:gd name="T42" fmla="*/ 2147483647 w 39"/>
                <a:gd name="T43" fmla="*/ 2147483647 h 17"/>
                <a:gd name="T44" fmla="*/ 2147483647 w 39"/>
                <a:gd name="T45" fmla="*/ 2147483647 h 17"/>
                <a:gd name="T46" fmla="*/ 2147483647 w 39"/>
                <a:gd name="T47" fmla="*/ 2147483647 h 17"/>
                <a:gd name="T48" fmla="*/ 2147483647 w 39"/>
                <a:gd name="T49" fmla="*/ 2147483647 h 17"/>
                <a:gd name="T50" fmla="*/ 2147483647 w 39"/>
                <a:gd name="T51" fmla="*/ 2147483647 h 17"/>
                <a:gd name="T52" fmla="*/ 2147483647 w 39"/>
                <a:gd name="T53" fmla="*/ 2147483647 h 17"/>
                <a:gd name="T54" fmla="*/ 2147483647 w 39"/>
                <a:gd name="T55" fmla="*/ 2147483647 h 17"/>
                <a:gd name="T56" fmla="*/ 2147483647 w 39"/>
                <a:gd name="T57" fmla="*/ 2147483647 h 17"/>
                <a:gd name="T58" fmla="*/ 2147483647 w 39"/>
                <a:gd name="T59" fmla="*/ 2147483647 h 17"/>
                <a:gd name="T60" fmla="*/ 2147483647 w 39"/>
                <a:gd name="T61" fmla="*/ 2147483647 h 17"/>
                <a:gd name="T62" fmla="*/ 2147483647 w 39"/>
                <a:gd name="T63" fmla="*/ 2147483647 h 17"/>
                <a:gd name="T64" fmla="*/ 2147483647 w 39"/>
                <a:gd name="T65" fmla="*/ 2147483647 h 17"/>
                <a:gd name="T66" fmla="*/ 2147483647 w 39"/>
                <a:gd name="T67" fmla="*/ 2147483647 h 17"/>
                <a:gd name="T68" fmla="*/ 2147483647 w 39"/>
                <a:gd name="T69" fmla="*/ 2147483647 h 17"/>
                <a:gd name="T70" fmla="*/ 2147483647 w 39"/>
                <a:gd name="T71" fmla="*/ 2147483647 h 17"/>
                <a:gd name="T72" fmla="*/ 2147483647 w 39"/>
                <a:gd name="T73" fmla="*/ 0 h 17"/>
                <a:gd name="T74" fmla="*/ 2147483647 w 39"/>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17"/>
                <a:gd name="T116" fmla="*/ 39 w 39"/>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17">
                  <a:moveTo>
                    <a:pt x="4" y="0"/>
                  </a:moveTo>
                  <a:lnTo>
                    <a:pt x="2" y="0"/>
                  </a:lnTo>
                  <a:lnTo>
                    <a:pt x="0" y="2"/>
                  </a:lnTo>
                  <a:lnTo>
                    <a:pt x="2" y="3"/>
                  </a:lnTo>
                  <a:lnTo>
                    <a:pt x="3" y="6"/>
                  </a:lnTo>
                  <a:lnTo>
                    <a:pt x="7" y="7"/>
                  </a:lnTo>
                  <a:lnTo>
                    <a:pt x="9" y="8"/>
                  </a:lnTo>
                  <a:lnTo>
                    <a:pt x="13" y="11"/>
                  </a:lnTo>
                  <a:lnTo>
                    <a:pt x="15" y="12"/>
                  </a:lnTo>
                  <a:lnTo>
                    <a:pt x="19" y="13"/>
                  </a:lnTo>
                  <a:lnTo>
                    <a:pt x="22" y="13"/>
                  </a:lnTo>
                  <a:lnTo>
                    <a:pt x="23" y="14"/>
                  </a:lnTo>
                  <a:lnTo>
                    <a:pt x="25" y="15"/>
                  </a:lnTo>
                  <a:lnTo>
                    <a:pt x="28" y="17"/>
                  </a:lnTo>
                  <a:lnTo>
                    <a:pt x="32" y="17"/>
                  </a:lnTo>
                  <a:lnTo>
                    <a:pt x="34" y="17"/>
                  </a:lnTo>
                  <a:lnTo>
                    <a:pt x="37" y="17"/>
                  </a:lnTo>
                  <a:lnTo>
                    <a:pt x="39" y="15"/>
                  </a:lnTo>
                  <a:lnTo>
                    <a:pt x="39" y="14"/>
                  </a:lnTo>
                  <a:lnTo>
                    <a:pt x="37" y="13"/>
                  </a:lnTo>
                  <a:lnTo>
                    <a:pt x="34" y="12"/>
                  </a:lnTo>
                  <a:lnTo>
                    <a:pt x="33" y="12"/>
                  </a:lnTo>
                  <a:lnTo>
                    <a:pt x="30" y="11"/>
                  </a:lnTo>
                  <a:lnTo>
                    <a:pt x="28" y="11"/>
                  </a:lnTo>
                  <a:lnTo>
                    <a:pt x="25" y="9"/>
                  </a:lnTo>
                  <a:lnTo>
                    <a:pt x="24" y="9"/>
                  </a:lnTo>
                  <a:lnTo>
                    <a:pt x="22" y="8"/>
                  </a:lnTo>
                  <a:lnTo>
                    <a:pt x="19" y="8"/>
                  </a:lnTo>
                  <a:lnTo>
                    <a:pt x="18" y="7"/>
                  </a:lnTo>
                  <a:lnTo>
                    <a:pt x="15" y="6"/>
                  </a:lnTo>
                  <a:lnTo>
                    <a:pt x="13" y="5"/>
                  </a:lnTo>
                  <a:lnTo>
                    <a:pt x="12" y="5"/>
                  </a:lnTo>
                  <a:lnTo>
                    <a:pt x="9" y="3"/>
                  </a:lnTo>
                  <a:lnTo>
                    <a:pt x="8" y="2"/>
                  </a:lnTo>
                  <a:lnTo>
                    <a:pt x="5" y="1"/>
                  </a:lnTo>
                  <a:lnTo>
                    <a:pt x="4" y="0"/>
                  </a:lnTo>
                  <a:close/>
                </a:path>
              </a:pathLst>
            </a:custGeom>
            <a:solidFill>
              <a:srgbClr val="75809C"/>
            </a:solidFill>
            <a:ln w="9525">
              <a:noFill/>
              <a:round/>
              <a:headEnd/>
              <a:tailEnd/>
            </a:ln>
          </p:spPr>
          <p:txBody>
            <a:bodyPr/>
            <a:lstStyle/>
            <a:p>
              <a:endParaRPr lang="en-US" dirty="0"/>
            </a:p>
          </p:txBody>
        </p:sp>
        <p:sp>
          <p:nvSpPr>
            <p:cNvPr id="10284" name="Freeform 56"/>
            <p:cNvSpPr>
              <a:spLocks/>
            </p:cNvSpPr>
            <p:nvPr/>
          </p:nvSpPr>
          <p:spPr bwMode="auto">
            <a:xfrm>
              <a:off x="3060700" y="2741613"/>
              <a:ext cx="41275" cy="22225"/>
            </a:xfrm>
            <a:custGeom>
              <a:avLst/>
              <a:gdLst>
                <a:gd name="T0" fmla="*/ 2147483647 w 26"/>
                <a:gd name="T1" fmla="*/ 2147483647 h 14"/>
                <a:gd name="T2" fmla="*/ 0 w 26"/>
                <a:gd name="T3" fmla="*/ 2147483647 h 14"/>
                <a:gd name="T4" fmla="*/ 2147483647 w 26"/>
                <a:gd name="T5" fmla="*/ 2147483647 h 14"/>
                <a:gd name="T6" fmla="*/ 2147483647 w 26"/>
                <a:gd name="T7" fmla="*/ 2147483647 h 14"/>
                <a:gd name="T8" fmla="*/ 2147483647 w 26"/>
                <a:gd name="T9" fmla="*/ 2147483647 h 14"/>
                <a:gd name="T10" fmla="*/ 2147483647 w 26"/>
                <a:gd name="T11" fmla="*/ 2147483647 h 14"/>
                <a:gd name="T12" fmla="*/ 2147483647 w 26"/>
                <a:gd name="T13" fmla="*/ 2147483647 h 14"/>
                <a:gd name="T14" fmla="*/ 2147483647 w 26"/>
                <a:gd name="T15" fmla="*/ 2147483647 h 14"/>
                <a:gd name="T16" fmla="*/ 2147483647 w 26"/>
                <a:gd name="T17" fmla="*/ 2147483647 h 14"/>
                <a:gd name="T18" fmla="*/ 2147483647 w 26"/>
                <a:gd name="T19" fmla="*/ 2147483647 h 14"/>
                <a:gd name="T20" fmla="*/ 2147483647 w 26"/>
                <a:gd name="T21" fmla="*/ 2147483647 h 14"/>
                <a:gd name="T22" fmla="*/ 2147483647 w 26"/>
                <a:gd name="T23" fmla="*/ 2147483647 h 14"/>
                <a:gd name="T24" fmla="*/ 2147483647 w 26"/>
                <a:gd name="T25" fmla="*/ 2147483647 h 14"/>
                <a:gd name="T26" fmla="*/ 2147483647 w 26"/>
                <a:gd name="T27" fmla="*/ 2147483647 h 14"/>
                <a:gd name="T28" fmla="*/ 2147483647 w 26"/>
                <a:gd name="T29" fmla="*/ 0 h 14"/>
                <a:gd name="T30" fmla="*/ 2147483647 w 26"/>
                <a:gd name="T31" fmla="*/ 0 h 14"/>
                <a:gd name="T32" fmla="*/ 2147483647 w 26"/>
                <a:gd name="T33" fmla="*/ 0 h 14"/>
                <a:gd name="T34" fmla="*/ 2147483647 w 26"/>
                <a:gd name="T35" fmla="*/ 2147483647 h 14"/>
                <a:gd name="T36" fmla="*/ 2147483647 w 26"/>
                <a:gd name="T37" fmla="*/ 2147483647 h 14"/>
                <a:gd name="T38" fmla="*/ 2147483647 w 26"/>
                <a:gd name="T39" fmla="*/ 2147483647 h 14"/>
                <a:gd name="T40" fmla="*/ 2147483647 w 26"/>
                <a:gd name="T41" fmla="*/ 2147483647 h 14"/>
                <a:gd name="T42" fmla="*/ 2147483647 w 26"/>
                <a:gd name="T43" fmla="*/ 2147483647 h 14"/>
                <a:gd name="T44" fmla="*/ 2147483647 w 26"/>
                <a:gd name="T45" fmla="*/ 2147483647 h 14"/>
                <a:gd name="T46" fmla="*/ 2147483647 w 26"/>
                <a:gd name="T47" fmla="*/ 2147483647 h 14"/>
                <a:gd name="T48" fmla="*/ 2147483647 w 26"/>
                <a:gd name="T49" fmla="*/ 2147483647 h 14"/>
                <a:gd name="T50" fmla="*/ 2147483647 w 26"/>
                <a:gd name="T51" fmla="*/ 2147483647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14"/>
                <a:gd name="T80" fmla="*/ 26 w 26"/>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14">
                  <a:moveTo>
                    <a:pt x="1" y="9"/>
                  </a:moveTo>
                  <a:lnTo>
                    <a:pt x="0" y="11"/>
                  </a:lnTo>
                  <a:lnTo>
                    <a:pt x="1" y="13"/>
                  </a:lnTo>
                  <a:lnTo>
                    <a:pt x="2" y="14"/>
                  </a:lnTo>
                  <a:lnTo>
                    <a:pt x="5" y="14"/>
                  </a:lnTo>
                  <a:lnTo>
                    <a:pt x="9" y="14"/>
                  </a:lnTo>
                  <a:lnTo>
                    <a:pt x="12" y="13"/>
                  </a:lnTo>
                  <a:lnTo>
                    <a:pt x="15" y="11"/>
                  </a:lnTo>
                  <a:lnTo>
                    <a:pt x="19" y="10"/>
                  </a:lnTo>
                  <a:lnTo>
                    <a:pt x="21" y="8"/>
                  </a:lnTo>
                  <a:lnTo>
                    <a:pt x="22" y="7"/>
                  </a:lnTo>
                  <a:lnTo>
                    <a:pt x="25" y="5"/>
                  </a:lnTo>
                  <a:lnTo>
                    <a:pt x="25" y="4"/>
                  </a:lnTo>
                  <a:lnTo>
                    <a:pt x="26" y="2"/>
                  </a:lnTo>
                  <a:lnTo>
                    <a:pt x="26" y="0"/>
                  </a:lnTo>
                  <a:lnTo>
                    <a:pt x="25" y="0"/>
                  </a:lnTo>
                  <a:lnTo>
                    <a:pt x="21" y="2"/>
                  </a:lnTo>
                  <a:lnTo>
                    <a:pt x="19" y="3"/>
                  </a:lnTo>
                  <a:lnTo>
                    <a:pt x="16" y="4"/>
                  </a:lnTo>
                  <a:lnTo>
                    <a:pt x="14" y="7"/>
                  </a:lnTo>
                  <a:lnTo>
                    <a:pt x="10" y="8"/>
                  </a:lnTo>
                  <a:lnTo>
                    <a:pt x="7" y="8"/>
                  </a:lnTo>
                  <a:lnTo>
                    <a:pt x="4" y="9"/>
                  </a:lnTo>
                  <a:lnTo>
                    <a:pt x="1" y="9"/>
                  </a:lnTo>
                  <a:close/>
                </a:path>
              </a:pathLst>
            </a:custGeom>
            <a:solidFill>
              <a:srgbClr val="75809C"/>
            </a:solidFill>
            <a:ln w="9525">
              <a:noFill/>
              <a:round/>
              <a:headEnd/>
              <a:tailEnd/>
            </a:ln>
          </p:spPr>
          <p:txBody>
            <a:bodyPr/>
            <a:lstStyle/>
            <a:p>
              <a:endParaRPr lang="en-US" dirty="0"/>
            </a:p>
          </p:txBody>
        </p:sp>
        <p:sp>
          <p:nvSpPr>
            <p:cNvPr id="10285" name="Freeform 57"/>
            <p:cNvSpPr>
              <a:spLocks/>
            </p:cNvSpPr>
            <p:nvPr/>
          </p:nvSpPr>
          <p:spPr bwMode="auto">
            <a:xfrm>
              <a:off x="3074988" y="2614613"/>
              <a:ext cx="44450" cy="60325"/>
            </a:xfrm>
            <a:custGeom>
              <a:avLst/>
              <a:gdLst>
                <a:gd name="T0" fmla="*/ 0 w 28"/>
                <a:gd name="T1" fmla="*/ 0 h 38"/>
                <a:gd name="T2" fmla="*/ 2147483647 w 28"/>
                <a:gd name="T3" fmla="*/ 2147483647 h 38"/>
                <a:gd name="T4" fmla="*/ 2147483647 w 28"/>
                <a:gd name="T5" fmla="*/ 2147483647 h 38"/>
                <a:gd name="T6" fmla="*/ 2147483647 w 28"/>
                <a:gd name="T7" fmla="*/ 2147483647 h 38"/>
                <a:gd name="T8" fmla="*/ 2147483647 w 28"/>
                <a:gd name="T9" fmla="*/ 2147483647 h 38"/>
                <a:gd name="T10" fmla="*/ 2147483647 w 28"/>
                <a:gd name="T11" fmla="*/ 2147483647 h 38"/>
                <a:gd name="T12" fmla="*/ 2147483647 w 28"/>
                <a:gd name="T13" fmla="*/ 2147483647 h 38"/>
                <a:gd name="T14" fmla="*/ 2147483647 w 28"/>
                <a:gd name="T15" fmla="*/ 2147483647 h 38"/>
                <a:gd name="T16" fmla="*/ 2147483647 w 28"/>
                <a:gd name="T17" fmla="*/ 2147483647 h 38"/>
                <a:gd name="T18" fmla="*/ 2147483647 w 28"/>
                <a:gd name="T19" fmla="*/ 2147483647 h 38"/>
                <a:gd name="T20" fmla="*/ 2147483647 w 28"/>
                <a:gd name="T21" fmla="*/ 2147483647 h 38"/>
                <a:gd name="T22" fmla="*/ 2147483647 w 28"/>
                <a:gd name="T23" fmla="*/ 2147483647 h 38"/>
                <a:gd name="T24" fmla="*/ 2147483647 w 28"/>
                <a:gd name="T25" fmla="*/ 2147483647 h 38"/>
                <a:gd name="T26" fmla="*/ 2147483647 w 28"/>
                <a:gd name="T27" fmla="*/ 2147483647 h 38"/>
                <a:gd name="T28" fmla="*/ 2147483647 w 28"/>
                <a:gd name="T29" fmla="*/ 2147483647 h 38"/>
                <a:gd name="T30" fmla="*/ 2147483647 w 28"/>
                <a:gd name="T31" fmla="*/ 2147483647 h 38"/>
                <a:gd name="T32" fmla="*/ 2147483647 w 28"/>
                <a:gd name="T33" fmla="*/ 2147483647 h 38"/>
                <a:gd name="T34" fmla="*/ 2147483647 w 28"/>
                <a:gd name="T35" fmla="*/ 2147483647 h 38"/>
                <a:gd name="T36" fmla="*/ 2147483647 w 28"/>
                <a:gd name="T37" fmla="*/ 2147483647 h 38"/>
                <a:gd name="T38" fmla="*/ 2147483647 w 28"/>
                <a:gd name="T39" fmla="*/ 2147483647 h 38"/>
                <a:gd name="T40" fmla="*/ 2147483647 w 28"/>
                <a:gd name="T41" fmla="*/ 2147483647 h 38"/>
                <a:gd name="T42" fmla="*/ 2147483647 w 28"/>
                <a:gd name="T43" fmla="*/ 2147483647 h 38"/>
                <a:gd name="T44" fmla="*/ 2147483647 w 28"/>
                <a:gd name="T45" fmla="*/ 2147483647 h 38"/>
                <a:gd name="T46" fmla="*/ 2147483647 w 28"/>
                <a:gd name="T47" fmla="*/ 2147483647 h 38"/>
                <a:gd name="T48" fmla="*/ 2147483647 w 28"/>
                <a:gd name="T49" fmla="*/ 2147483647 h 38"/>
                <a:gd name="T50" fmla="*/ 2147483647 w 28"/>
                <a:gd name="T51" fmla="*/ 2147483647 h 38"/>
                <a:gd name="T52" fmla="*/ 2147483647 w 28"/>
                <a:gd name="T53" fmla="*/ 2147483647 h 38"/>
                <a:gd name="T54" fmla="*/ 2147483647 w 28"/>
                <a:gd name="T55" fmla="*/ 2147483647 h 38"/>
                <a:gd name="T56" fmla="*/ 2147483647 w 28"/>
                <a:gd name="T57" fmla="*/ 2147483647 h 38"/>
                <a:gd name="T58" fmla="*/ 2147483647 w 28"/>
                <a:gd name="T59" fmla="*/ 2147483647 h 38"/>
                <a:gd name="T60" fmla="*/ 2147483647 w 28"/>
                <a:gd name="T61" fmla="*/ 2147483647 h 38"/>
                <a:gd name="T62" fmla="*/ 2147483647 w 28"/>
                <a:gd name="T63" fmla="*/ 2147483647 h 38"/>
                <a:gd name="T64" fmla="*/ 2147483647 w 28"/>
                <a:gd name="T65" fmla="*/ 2147483647 h 38"/>
                <a:gd name="T66" fmla="*/ 2147483647 w 28"/>
                <a:gd name="T67" fmla="*/ 2147483647 h 38"/>
                <a:gd name="T68" fmla="*/ 2147483647 w 28"/>
                <a:gd name="T69" fmla="*/ 0 h 38"/>
                <a:gd name="T70" fmla="*/ 2147483647 w 28"/>
                <a:gd name="T71" fmla="*/ 0 h 38"/>
                <a:gd name="T72" fmla="*/ 0 w 28"/>
                <a:gd name="T73" fmla="*/ 0 h 38"/>
                <a:gd name="T74" fmla="*/ 0 w 28"/>
                <a:gd name="T75" fmla="*/ 0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38"/>
                <a:gd name="T116" fmla="*/ 28 w 28"/>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38">
                  <a:moveTo>
                    <a:pt x="0" y="0"/>
                  </a:moveTo>
                  <a:lnTo>
                    <a:pt x="1" y="2"/>
                  </a:lnTo>
                  <a:lnTo>
                    <a:pt x="3" y="6"/>
                  </a:lnTo>
                  <a:lnTo>
                    <a:pt x="6" y="10"/>
                  </a:lnTo>
                  <a:lnTo>
                    <a:pt x="10" y="12"/>
                  </a:lnTo>
                  <a:lnTo>
                    <a:pt x="13" y="16"/>
                  </a:lnTo>
                  <a:lnTo>
                    <a:pt x="16" y="20"/>
                  </a:lnTo>
                  <a:lnTo>
                    <a:pt x="17" y="21"/>
                  </a:lnTo>
                  <a:lnTo>
                    <a:pt x="18" y="23"/>
                  </a:lnTo>
                  <a:lnTo>
                    <a:pt x="20" y="26"/>
                  </a:lnTo>
                  <a:lnTo>
                    <a:pt x="20" y="27"/>
                  </a:lnTo>
                  <a:lnTo>
                    <a:pt x="20" y="28"/>
                  </a:lnTo>
                  <a:lnTo>
                    <a:pt x="21" y="29"/>
                  </a:lnTo>
                  <a:lnTo>
                    <a:pt x="22" y="32"/>
                  </a:lnTo>
                  <a:lnTo>
                    <a:pt x="23" y="33"/>
                  </a:lnTo>
                  <a:lnTo>
                    <a:pt x="25" y="37"/>
                  </a:lnTo>
                  <a:lnTo>
                    <a:pt x="27" y="38"/>
                  </a:lnTo>
                  <a:lnTo>
                    <a:pt x="27" y="37"/>
                  </a:lnTo>
                  <a:lnTo>
                    <a:pt x="28" y="37"/>
                  </a:lnTo>
                  <a:lnTo>
                    <a:pt x="27" y="33"/>
                  </a:lnTo>
                  <a:lnTo>
                    <a:pt x="26" y="31"/>
                  </a:lnTo>
                  <a:lnTo>
                    <a:pt x="26" y="28"/>
                  </a:lnTo>
                  <a:lnTo>
                    <a:pt x="25" y="26"/>
                  </a:lnTo>
                  <a:lnTo>
                    <a:pt x="23" y="23"/>
                  </a:lnTo>
                  <a:lnTo>
                    <a:pt x="21" y="21"/>
                  </a:lnTo>
                  <a:lnTo>
                    <a:pt x="20" y="18"/>
                  </a:lnTo>
                  <a:lnTo>
                    <a:pt x="18" y="16"/>
                  </a:lnTo>
                  <a:lnTo>
                    <a:pt x="16" y="13"/>
                  </a:lnTo>
                  <a:lnTo>
                    <a:pt x="15" y="12"/>
                  </a:lnTo>
                  <a:lnTo>
                    <a:pt x="12" y="10"/>
                  </a:lnTo>
                  <a:lnTo>
                    <a:pt x="11" y="7"/>
                  </a:lnTo>
                  <a:lnTo>
                    <a:pt x="8" y="6"/>
                  </a:lnTo>
                  <a:lnTo>
                    <a:pt x="7" y="4"/>
                  </a:lnTo>
                  <a:lnTo>
                    <a:pt x="5" y="1"/>
                  </a:lnTo>
                  <a:lnTo>
                    <a:pt x="2" y="0"/>
                  </a:lnTo>
                  <a:lnTo>
                    <a:pt x="1" y="0"/>
                  </a:lnTo>
                  <a:lnTo>
                    <a:pt x="0" y="0"/>
                  </a:lnTo>
                  <a:close/>
                </a:path>
              </a:pathLst>
            </a:custGeom>
            <a:solidFill>
              <a:srgbClr val="75809C"/>
            </a:solidFill>
            <a:ln w="9525">
              <a:noFill/>
              <a:round/>
              <a:headEnd/>
              <a:tailEnd/>
            </a:ln>
          </p:spPr>
          <p:txBody>
            <a:bodyPr/>
            <a:lstStyle/>
            <a:p>
              <a:endParaRPr lang="en-US" dirty="0"/>
            </a:p>
          </p:txBody>
        </p:sp>
        <p:sp>
          <p:nvSpPr>
            <p:cNvPr id="10286" name="Freeform 58"/>
            <p:cNvSpPr>
              <a:spLocks/>
            </p:cNvSpPr>
            <p:nvPr/>
          </p:nvSpPr>
          <p:spPr bwMode="auto">
            <a:xfrm>
              <a:off x="3071813" y="2660650"/>
              <a:ext cx="39687" cy="60325"/>
            </a:xfrm>
            <a:custGeom>
              <a:avLst/>
              <a:gdLst>
                <a:gd name="T0" fmla="*/ 0 w 25"/>
                <a:gd name="T1" fmla="*/ 2147483647 h 38"/>
                <a:gd name="T2" fmla="*/ 0 w 25"/>
                <a:gd name="T3" fmla="*/ 2147483647 h 38"/>
                <a:gd name="T4" fmla="*/ 2147483647 w 25"/>
                <a:gd name="T5" fmla="*/ 2147483647 h 38"/>
                <a:gd name="T6" fmla="*/ 2147483647 w 25"/>
                <a:gd name="T7" fmla="*/ 2147483647 h 38"/>
                <a:gd name="T8" fmla="*/ 2147483647 w 25"/>
                <a:gd name="T9" fmla="*/ 2147483647 h 38"/>
                <a:gd name="T10" fmla="*/ 2147483647 w 25"/>
                <a:gd name="T11" fmla="*/ 2147483647 h 38"/>
                <a:gd name="T12" fmla="*/ 2147483647 w 25"/>
                <a:gd name="T13" fmla="*/ 2147483647 h 38"/>
                <a:gd name="T14" fmla="*/ 2147483647 w 25"/>
                <a:gd name="T15" fmla="*/ 2147483647 h 38"/>
                <a:gd name="T16" fmla="*/ 2147483647 w 25"/>
                <a:gd name="T17" fmla="*/ 2147483647 h 38"/>
                <a:gd name="T18" fmla="*/ 2147483647 w 25"/>
                <a:gd name="T19" fmla="*/ 2147483647 h 38"/>
                <a:gd name="T20" fmla="*/ 2147483647 w 25"/>
                <a:gd name="T21" fmla="*/ 2147483647 h 38"/>
                <a:gd name="T22" fmla="*/ 2147483647 w 25"/>
                <a:gd name="T23" fmla="*/ 2147483647 h 38"/>
                <a:gd name="T24" fmla="*/ 2147483647 w 25"/>
                <a:gd name="T25" fmla="*/ 2147483647 h 38"/>
                <a:gd name="T26" fmla="*/ 2147483647 w 25"/>
                <a:gd name="T27" fmla="*/ 2147483647 h 38"/>
                <a:gd name="T28" fmla="*/ 2147483647 w 25"/>
                <a:gd name="T29" fmla="*/ 2147483647 h 38"/>
                <a:gd name="T30" fmla="*/ 2147483647 w 25"/>
                <a:gd name="T31" fmla="*/ 2147483647 h 38"/>
                <a:gd name="T32" fmla="*/ 2147483647 w 25"/>
                <a:gd name="T33" fmla="*/ 2147483647 h 38"/>
                <a:gd name="T34" fmla="*/ 2147483647 w 25"/>
                <a:gd name="T35" fmla="*/ 2147483647 h 38"/>
                <a:gd name="T36" fmla="*/ 2147483647 w 25"/>
                <a:gd name="T37" fmla="*/ 2147483647 h 38"/>
                <a:gd name="T38" fmla="*/ 2147483647 w 25"/>
                <a:gd name="T39" fmla="*/ 2147483647 h 38"/>
                <a:gd name="T40" fmla="*/ 2147483647 w 25"/>
                <a:gd name="T41" fmla="*/ 2147483647 h 38"/>
                <a:gd name="T42" fmla="*/ 2147483647 w 25"/>
                <a:gd name="T43" fmla="*/ 2147483647 h 38"/>
                <a:gd name="T44" fmla="*/ 2147483647 w 25"/>
                <a:gd name="T45" fmla="*/ 2147483647 h 38"/>
                <a:gd name="T46" fmla="*/ 2147483647 w 25"/>
                <a:gd name="T47" fmla="*/ 2147483647 h 38"/>
                <a:gd name="T48" fmla="*/ 2147483647 w 25"/>
                <a:gd name="T49" fmla="*/ 2147483647 h 38"/>
                <a:gd name="T50" fmla="*/ 2147483647 w 25"/>
                <a:gd name="T51" fmla="*/ 2147483647 h 38"/>
                <a:gd name="T52" fmla="*/ 2147483647 w 25"/>
                <a:gd name="T53" fmla="*/ 2147483647 h 38"/>
                <a:gd name="T54" fmla="*/ 2147483647 w 25"/>
                <a:gd name="T55" fmla="*/ 2147483647 h 38"/>
                <a:gd name="T56" fmla="*/ 2147483647 w 25"/>
                <a:gd name="T57" fmla="*/ 2147483647 h 38"/>
                <a:gd name="T58" fmla="*/ 2147483647 w 25"/>
                <a:gd name="T59" fmla="*/ 2147483647 h 38"/>
                <a:gd name="T60" fmla="*/ 2147483647 w 25"/>
                <a:gd name="T61" fmla="*/ 2147483647 h 38"/>
                <a:gd name="T62" fmla="*/ 2147483647 w 25"/>
                <a:gd name="T63" fmla="*/ 2147483647 h 38"/>
                <a:gd name="T64" fmla="*/ 2147483647 w 25"/>
                <a:gd name="T65" fmla="*/ 2147483647 h 38"/>
                <a:gd name="T66" fmla="*/ 2147483647 w 25"/>
                <a:gd name="T67" fmla="*/ 2147483647 h 38"/>
                <a:gd name="T68" fmla="*/ 2147483647 w 25"/>
                <a:gd name="T69" fmla="*/ 2147483647 h 38"/>
                <a:gd name="T70" fmla="*/ 2147483647 w 25"/>
                <a:gd name="T71" fmla="*/ 0 h 38"/>
                <a:gd name="T72" fmla="*/ 2147483647 w 25"/>
                <a:gd name="T73" fmla="*/ 0 h 38"/>
                <a:gd name="T74" fmla="*/ 2147483647 w 25"/>
                <a:gd name="T75" fmla="*/ 0 h 38"/>
                <a:gd name="T76" fmla="*/ 0 w 25"/>
                <a:gd name="T77" fmla="*/ 2147483647 h 38"/>
                <a:gd name="T78" fmla="*/ 0 w 25"/>
                <a:gd name="T79" fmla="*/ 2147483647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
                <a:gd name="T121" fmla="*/ 0 h 38"/>
                <a:gd name="T122" fmla="*/ 25 w 25"/>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 h="38">
                  <a:moveTo>
                    <a:pt x="0" y="3"/>
                  </a:moveTo>
                  <a:lnTo>
                    <a:pt x="0" y="4"/>
                  </a:lnTo>
                  <a:lnTo>
                    <a:pt x="2" y="6"/>
                  </a:lnTo>
                  <a:lnTo>
                    <a:pt x="3" y="8"/>
                  </a:lnTo>
                  <a:lnTo>
                    <a:pt x="4" y="10"/>
                  </a:lnTo>
                  <a:lnTo>
                    <a:pt x="5" y="12"/>
                  </a:lnTo>
                  <a:lnTo>
                    <a:pt x="8" y="15"/>
                  </a:lnTo>
                  <a:lnTo>
                    <a:pt x="10" y="16"/>
                  </a:lnTo>
                  <a:lnTo>
                    <a:pt x="12" y="19"/>
                  </a:lnTo>
                  <a:lnTo>
                    <a:pt x="14" y="21"/>
                  </a:lnTo>
                  <a:lnTo>
                    <a:pt x="15" y="22"/>
                  </a:lnTo>
                  <a:lnTo>
                    <a:pt x="17" y="25"/>
                  </a:lnTo>
                  <a:lnTo>
                    <a:pt x="19" y="27"/>
                  </a:lnTo>
                  <a:lnTo>
                    <a:pt x="19" y="30"/>
                  </a:lnTo>
                  <a:lnTo>
                    <a:pt x="20" y="32"/>
                  </a:lnTo>
                  <a:lnTo>
                    <a:pt x="20" y="34"/>
                  </a:lnTo>
                  <a:lnTo>
                    <a:pt x="20" y="37"/>
                  </a:lnTo>
                  <a:lnTo>
                    <a:pt x="22" y="37"/>
                  </a:lnTo>
                  <a:lnTo>
                    <a:pt x="24" y="38"/>
                  </a:lnTo>
                  <a:lnTo>
                    <a:pt x="25" y="36"/>
                  </a:lnTo>
                  <a:lnTo>
                    <a:pt x="25" y="33"/>
                  </a:lnTo>
                  <a:lnTo>
                    <a:pt x="25" y="31"/>
                  </a:lnTo>
                  <a:lnTo>
                    <a:pt x="24" y="30"/>
                  </a:lnTo>
                  <a:lnTo>
                    <a:pt x="23" y="27"/>
                  </a:lnTo>
                  <a:lnTo>
                    <a:pt x="23" y="25"/>
                  </a:lnTo>
                  <a:lnTo>
                    <a:pt x="22" y="22"/>
                  </a:lnTo>
                  <a:lnTo>
                    <a:pt x="19" y="21"/>
                  </a:lnTo>
                  <a:lnTo>
                    <a:pt x="18" y="19"/>
                  </a:lnTo>
                  <a:lnTo>
                    <a:pt x="15" y="17"/>
                  </a:lnTo>
                  <a:lnTo>
                    <a:pt x="14" y="15"/>
                  </a:lnTo>
                  <a:lnTo>
                    <a:pt x="13" y="12"/>
                  </a:lnTo>
                  <a:lnTo>
                    <a:pt x="9" y="9"/>
                  </a:lnTo>
                  <a:lnTo>
                    <a:pt x="7" y="6"/>
                  </a:lnTo>
                  <a:lnTo>
                    <a:pt x="5" y="4"/>
                  </a:lnTo>
                  <a:lnTo>
                    <a:pt x="4" y="2"/>
                  </a:lnTo>
                  <a:lnTo>
                    <a:pt x="3" y="0"/>
                  </a:lnTo>
                  <a:lnTo>
                    <a:pt x="2" y="0"/>
                  </a:lnTo>
                  <a:lnTo>
                    <a:pt x="0" y="3"/>
                  </a:lnTo>
                  <a:close/>
                </a:path>
              </a:pathLst>
            </a:custGeom>
            <a:solidFill>
              <a:srgbClr val="75809C"/>
            </a:solidFill>
            <a:ln w="9525">
              <a:noFill/>
              <a:round/>
              <a:headEnd/>
              <a:tailEnd/>
            </a:ln>
          </p:spPr>
          <p:txBody>
            <a:bodyPr/>
            <a:lstStyle/>
            <a:p>
              <a:endParaRPr lang="en-US" dirty="0"/>
            </a:p>
          </p:txBody>
        </p:sp>
        <p:sp>
          <p:nvSpPr>
            <p:cNvPr id="10287" name="Freeform 59"/>
            <p:cNvSpPr>
              <a:spLocks/>
            </p:cNvSpPr>
            <p:nvPr/>
          </p:nvSpPr>
          <p:spPr bwMode="auto">
            <a:xfrm>
              <a:off x="3068638" y="2727325"/>
              <a:ext cx="33337" cy="49213"/>
            </a:xfrm>
            <a:custGeom>
              <a:avLst/>
              <a:gdLst>
                <a:gd name="T0" fmla="*/ 0 w 21"/>
                <a:gd name="T1" fmla="*/ 2147483647 h 31"/>
                <a:gd name="T2" fmla="*/ 0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0 h 31"/>
                <a:gd name="T56" fmla="*/ 0 w 21"/>
                <a:gd name="T57" fmla="*/ 0 h 31"/>
                <a:gd name="T58" fmla="*/ 0 w 21"/>
                <a:gd name="T59" fmla="*/ 0 h 31"/>
                <a:gd name="T60" fmla="*/ 0 w 21"/>
                <a:gd name="T61" fmla="*/ 2147483647 h 31"/>
                <a:gd name="T62" fmla="*/ 0 w 21"/>
                <a:gd name="T63" fmla="*/ 2147483647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1"/>
                <a:gd name="T98" fmla="*/ 21 w 21"/>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1">
                  <a:moveTo>
                    <a:pt x="0" y="1"/>
                  </a:moveTo>
                  <a:lnTo>
                    <a:pt x="0" y="3"/>
                  </a:lnTo>
                  <a:lnTo>
                    <a:pt x="1" y="5"/>
                  </a:lnTo>
                  <a:lnTo>
                    <a:pt x="1" y="7"/>
                  </a:lnTo>
                  <a:lnTo>
                    <a:pt x="4" y="8"/>
                  </a:lnTo>
                  <a:lnTo>
                    <a:pt x="6" y="12"/>
                  </a:lnTo>
                  <a:lnTo>
                    <a:pt x="10" y="14"/>
                  </a:lnTo>
                  <a:lnTo>
                    <a:pt x="12" y="18"/>
                  </a:lnTo>
                  <a:lnTo>
                    <a:pt x="15" y="20"/>
                  </a:lnTo>
                  <a:lnTo>
                    <a:pt x="15" y="23"/>
                  </a:lnTo>
                  <a:lnTo>
                    <a:pt x="16" y="24"/>
                  </a:lnTo>
                  <a:lnTo>
                    <a:pt x="16" y="27"/>
                  </a:lnTo>
                  <a:lnTo>
                    <a:pt x="16" y="29"/>
                  </a:lnTo>
                  <a:lnTo>
                    <a:pt x="16" y="30"/>
                  </a:lnTo>
                  <a:lnTo>
                    <a:pt x="17" y="31"/>
                  </a:lnTo>
                  <a:lnTo>
                    <a:pt x="19" y="31"/>
                  </a:lnTo>
                  <a:lnTo>
                    <a:pt x="20" y="29"/>
                  </a:lnTo>
                  <a:lnTo>
                    <a:pt x="21" y="25"/>
                  </a:lnTo>
                  <a:lnTo>
                    <a:pt x="21" y="23"/>
                  </a:lnTo>
                  <a:lnTo>
                    <a:pt x="20" y="20"/>
                  </a:lnTo>
                  <a:lnTo>
                    <a:pt x="19" y="19"/>
                  </a:lnTo>
                  <a:lnTo>
                    <a:pt x="17" y="17"/>
                  </a:lnTo>
                  <a:lnTo>
                    <a:pt x="16" y="14"/>
                  </a:lnTo>
                  <a:lnTo>
                    <a:pt x="14" y="11"/>
                  </a:lnTo>
                  <a:lnTo>
                    <a:pt x="10" y="8"/>
                  </a:lnTo>
                  <a:lnTo>
                    <a:pt x="6" y="5"/>
                  </a:lnTo>
                  <a:lnTo>
                    <a:pt x="4" y="1"/>
                  </a:lnTo>
                  <a:lnTo>
                    <a:pt x="1" y="0"/>
                  </a:lnTo>
                  <a:lnTo>
                    <a:pt x="0" y="0"/>
                  </a:lnTo>
                  <a:lnTo>
                    <a:pt x="0" y="1"/>
                  </a:lnTo>
                  <a:close/>
                </a:path>
              </a:pathLst>
            </a:custGeom>
            <a:solidFill>
              <a:srgbClr val="75809C"/>
            </a:solidFill>
            <a:ln w="9525">
              <a:noFill/>
              <a:round/>
              <a:headEnd/>
              <a:tailEnd/>
            </a:ln>
          </p:spPr>
          <p:txBody>
            <a:bodyPr/>
            <a:lstStyle/>
            <a:p>
              <a:endParaRPr lang="en-US" dirty="0"/>
            </a:p>
          </p:txBody>
        </p:sp>
        <p:sp>
          <p:nvSpPr>
            <p:cNvPr id="10288" name="Freeform 60"/>
            <p:cNvSpPr>
              <a:spLocks/>
            </p:cNvSpPr>
            <p:nvPr/>
          </p:nvSpPr>
          <p:spPr bwMode="auto">
            <a:xfrm>
              <a:off x="2940050" y="2571750"/>
              <a:ext cx="23813" cy="36513"/>
            </a:xfrm>
            <a:custGeom>
              <a:avLst/>
              <a:gdLst>
                <a:gd name="T0" fmla="*/ 2147483647 w 15"/>
                <a:gd name="T1" fmla="*/ 2147483647 h 23"/>
                <a:gd name="T2" fmla="*/ 2147483647 w 15"/>
                <a:gd name="T3" fmla="*/ 2147483647 h 23"/>
                <a:gd name="T4" fmla="*/ 2147483647 w 15"/>
                <a:gd name="T5" fmla="*/ 2147483647 h 23"/>
                <a:gd name="T6" fmla="*/ 2147483647 w 15"/>
                <a:gd name="T7" fmla="*/ 2147483647 h 23"/>
                <a:gd name="T8" fmla="*/ 2147483647 w 15"/>
                <a:gd name="T9" fmla="*/ 2147483647 h 23"/>
                <a:gd name="T10" fmla="*/ 2147483647 w 15"/>
                <a:gd name="T11" fmla="*/ 2147483647 h 23"/>
                <a:gd name="T12" fmla="*/ 2147483647 w 15"/>
                <a:gd name="T13" fmla="*/ 2147483647 h 23"/>
                <a:gd name="T14" fmla="*/ 2147483647 w 15"/>
                <a:gd name="T15" fmla="*/ 2147483647 h 23"/>
                <a:gd name="T16" fmla="*/ 2147483647 w 15"/>
                <a:gd name="T17" fmla="*/ 2147483647 h 23"/>
                <a:gd name="T18" fmla="*/ 0 w 15"/>
                <a:gd name="T19" fmla="*/ 2147483647 h 23"/>
                <a:gd name="T20" fmla="*/ 0 w 15"/>
                <a:gd name="T21" fmla="*/ 2147483647 h 23"/>
                <a:gd name="T22" fmla="*/ 2147483647 w 15"/>
                <a:gd name="T23" fmla="*/ 2147483647 h 23"/>
                <a:gd name="T24" fmla="*/ 2147483647 w 15"/>
                <a:gd name="T25" fmla="*/ 2147483647 h 23"/>
                <a:gd name="T26" fmla="*/ 2147483647 w 15"/>
                <a:gd name="T27" fmla="*/ 2147483647 h 23"/>
                <a:gd name="T28" fmla="*/ 2147483647 w 15"/>
                <a:gd name="T29" fmla="*/ 2147483647 h 23"/>
                <a:gd name="T30" fmla="*/ 2147483647 w 15"/>
                <a:gd name="T31" fmla="*/ 2147483647 h 23"/>
                <a:gd name="T32" fmla="*/ 2147483647 w 15"/>
                <a:gd name="T33" fmla="*/ 2147483647 h 23"/>
                <a:gd name="T34" fmla="*/ 2147483647 w 15"/>
                <a:gd name="T35" fmla="*/ 2147483647 h 23"/>
                <a:gd name="T36" fmla="*/ 2147483647 w 15"/>
                <a:gd name="T37" fmla="*/ 2147483647 h 23"/>
                <a:gd name="T38" fmla="*/ 2147483647 w 15"/>
                <a:gd name="T39" fmla="*/ 2147483647 h 23"/>
                <a:gd name="T40" fmla="*/ 2147483647 w 15"/>
                <a:gd name="T41" fmla="*/ 2147483647 h 23"/>
                <a:gd name="T42" fmla="*/ 2147483647 w 15"/>
                <a:gd name="T43" fmla="*/ 2147483647 h 23"/>
                <a:gd name="T44" fmla="*/ 2147483647 w 15"/>
                <a:gd name="T45" fmla="*/ 2147483647 h 23"/>
                <a:gd name="T46" fmla="*/ 2147483647 w 15"/>
                <a:gd name="T47" fmla="*/ 0 h 23"/>
                <a:gd name="T48" fmla="*/ 2147483647 w 15"/>
                <a:gd name="T49" fmla="*/ 2147483647 h 23"/>
                <a:gd name="T50" fmla="*/ 2147483647 w 15"/>
                <a:gd name="T51" fmla="*/ 214748364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23"/>
                <a:gd name="T80" fmla="*/ 15 w 1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23">
                  <a:moveTo>
                    <a:pt x="12" y="1"/>
                  </a:moveTo>
                  <a:lnTo>
                    <a:pt x="10" y="4"/>
                  </a:lnTo>
                  <a:lnTo>
                    <a:pt x="7" y="6"/>
                  </a:lnTo>
                  <a:lnTo>
                    <a:pt x="6" y="9"/>
                  </a:lnTo>
                  <a:lnTo>
                    <a:pt x="5" y="12"/>
                  </a:lnTo>
                  <a:lnTo>
                    <a:pt x="3" y="15"/>
                  </a:lnTo>
                  <a:lnTo>
                    <a:pt x="2" y="17"/>
                  </a:lnTo>
                  <a:lnTo>
                    <a:pt x="1" y="20"/>
                  </a:lnTo>
                  <a:lnTo>
                    <a:pt x="0" y="21"/>
                  </a:lnTo>
                  <a:lnTo>
                    <a:pt x="0" y="22"/>
                  </a:lnTo>
                  <a:lnTo>
                    <a:pt x="1" y="23"/>
                  </a:lnTo>
                  <a:lnTo>
                    <a:pt x="2" y="23"/>
                  </a:lnTo>
                  <a:lnTo>
                    <a:pt x="5" y="22"/>
                  </a:lnTo>
                  <a:lnTo>
                    <a:pt x="7" y="20"/>
                  </a:lnTo>
                  <a:lnTo>
                    <a:pt x="8" y="17"/>
                  </a:lnTo>
                  <a:lnTo>
                    <a:pt x="11" y="14"/>
                  </a:lnTo>
                  <a:lnTo>
                    <a:pt x="12" y="10"/>
                  </a:lnTo>
                  <a:lnTo>
                    <a:pt x="13" y="8"/>
                  </a:lnTo>
                  <a:lnTo>
                    <a:pt x="15" y="5"/>
                  </a:lnTo>
                  <a:lnTo>
                    <a:pt x="15" y="3"/>
                  </a:lnTo>
                  <a:lnTo>
                    <a:pt x="15" y="1"/>
                  </a:lnTo>
                  <a:lnTo>
                    <a:pt x="13" y="0"/>
                  </a:lnTo>
                  <a:lnTo>
                    <a:pt x="12" y="1"/>
                  </a:lnTo>
                  <a:close/>
                </a:path>
              </a:pathLst>
            </a:custGeom>
            <a:solidFill>
              <a:srgbClr val="75809C"/>
            </a:solidFill>
            <a:ln w="9525">
              <a:noFill/>
              <a:round/>
              <a:headEnd/>
              <a:tailEnd/>
            </a:ln>
          </p:spPr>
          <p:txBody>
            <a:bodyPr/>
            <a:lstStyle/>
            <a:p>
              <a:endParaRPr lang="en-US" dirty="0"/>
            </a:p>
          </p:txBody>
        </p:sp>
        <p:sp>
          <p:nvSpPr>
            <p:cNvPr id="10289" name="Freeform 61"/>
            <p:cNvSpPr>
              <a:spLocks/>
            </p:cNvSpPr>
            <p:nvPr/>
          </p:nvSpPr>
          <p:spPr bwMode="auto">
            <a:xfrm>
              <a:off x="2963863" y="2562225"/>
              <a:ext cx="50800" cy="49213"/>
            </a:xfrm>
            <a:custGeom>
              <a:avLst/>
              <a:gdLst>
                <a:gd name="T0" fmla="*/ 2147483647 w 32"/>
                <a:gd name="T1" fmla="*/ 0 h 31"/>
                <a:gd name="T2" fmla="*/ 2147483647 w 32"/>
                <a:gd name="T3" fmla="*/ 2147483647 h 31"/>
                <a:gd name="T4" fmla="*/ 2147483647 w 32"/>
                <a:gd name="T5" fmla="*/ 2147483647 h 31"/>
                <a:gd name="T6" fmla="*/ 2147483647 w 32"/>
                <a:gd name="T7" fmla="*/ 2147483647 h 31"/>
                <a:gd name="T8" fmla="*/ 2147483647 w 32"/>
                <a:gd name="T9" fmla="*/ 2147483647 h 31"/>
                <a:gd name="T10" fmla="*/ 2147483647 w 32"/>
                <a:gd name="T11" fmla="*/ 2147483647 h 31"/>
                <a:gd name="T12" fmla="*/ 2147483647 w 32"/>
                <a:gd name="T13" fmla="*/ 2147483647 h 31"/>
                <a:gd name="T14" fmla="*/ 2147483647 w 32"/>
                <a:gd name="T15" fmla="*/ 2147483647 h 31"/>
                <a:gd name="T16" fmla="*/ 2147483647 w 32"/>
                <a:gd name="T17" fmla="*/ 2147483647 h 31"/>
                <a:gd name="T18" fmla="*/ 2147483647 w 32"/>
                <a:gd name="T19" fmla="*/ 2147483647 h 31"/>
                <a:gd name="T20" fmla="*/ 2147483647 w 32"/>
                <a:gd name="T21" fmla="*/ 2147483647 h 31"/>
                <a:gd name="T22" fmla="*/ 2147483647 w 32"/>
                <a:gd name="T23" fmla="*/ 2147483647 h 31"/>
                <a:gd name="T24" fmla="*/ 2147483647 w 32"/>
                <a:gd name="T25" fmla="*/ 2147483647 h 31"/>
                <a:gd name="T26" fmla="*/ 2147483647 w 32"/>
                <a:gd name="T27" fmla="*/ 2147483647 h 31"/>
                <a:gd name="T28" fmla="*/ 2147483647 w 32"/>
                <a:gd name="T29" fmla="*/ 2147483647 h 31"/>
                <a:gd name="T30" fmla="*/ 2147483647 w 32"/>
                <a:gd name="T31" fmla="*/ 2147483647 h 31"/>
                <a:gd name="T32" fmla="*/ 2147483647 w 32"/>
                <a:gd name="T33" fmla="*/ 2147483647 h 31"/>
                <a:gd name="T34" fmla="*/ 0 w 32"/>
                <a:gd name="T35" fmla="*/ 2147483647 h 31"/>
                <a:gd name="T36" fmla="*/ 0 w 32"/>
                <a:gd name="T37" fmla="*/ 2147483647 h 31"/>
                <a:gd name="T38" fmla="*/ 0 w 32"/>
                <a:gd name="T39" fmla="*/ 2147483647 h 31"/>
                <a:gd name="T40" fmla="*/ 2147483647 w 32"/>
                <a:gd name="T41" fmla="*/ 2147483647 h 31"/>
                <a:gd name="T42" fmla="*/ 2147483647 w 32"/>
                <a:gd name="T43" fmla="*/ 2147483647 h 31"/>
                <a:gd name="T44" fmla="*/ 2147483647 w 32"/>
                <a:gd name="T45" fmla="*/ 2147483647 h 31"/>
                <a:gd name="T46" fmla="*/ 2147483647 w 32"/>
                <a:gd name="T47" fmla="*/ 2147483647 h 31"/>
                <a:gd name="T48" fmla="*/ 2147483647 w 32"/>
                <a:gd name="T49" fmla="*/ 2147483647 h 31"/>
                <a:gd name="T50" fmla="*/ 2147483647 w 32"/>
                <a:gd name="T51" fmla="*/ 2147483647 h 31"/>
                <a:gd name="T52" fmla="*/ 2147483647 w 32"/>
                <a:gd name="T53" fmla="*/ 2147483647 h 31"/>
                <a:gd name="T54" fmla="*/ 2147483647 w 32"/>
                <a:gd name="T55" fmla="*/ 2147483647 h 31"/>
                <a:gd name="T56" fmla="*/ 2147483647 w 32"/>
                <a:gd name="T57" fmla="*/ 2147483647 h 31"/>
                <a:gd name="T58" fmla="*/ 2147483647 w 32"/>
                <a:gd name="T59" fmla="*/ 2147483647 h 31"/>
                <a:gd name="T60" fmla="*/ 2147483647 w 32"/>
                <a:gd name="T61" fmla="*/ 2147483647 h 31"/>
                <a:gd name="T62" fmla="*/ 2147483647 w 32"/>
                <a:gd name="T63" fmla="*/ 2147483647 h 31"/>
                <a:gd name="T64" fmla="*/ 2147483647 w 32"/>
                <a:gd name="T65" fmla="*/ 2147483647 h 31"/>
                <a:gd name="T66" fmla="*/ 2147483647 w 32"/>
                <a:gd name="T67" fmla="*/ 2147483647 h 31"/>
                <a:gd name="T68" fmla="*/ 2147483647 w 32"/>
                <a:gd name="T69" fmla="*/ 2147483647 h 31"/>
                <a:gd name="T70" fmla="*/ 2147483647 w 32"/>
                <a:gd name="T71" fmla="*/ 2147483647 h 31"/>
                <a:gd name="T72" fmla="*/ 2147483647 w 32"/>
                <a:gd name="T73" fmla="*/ 2147483647 h 31"/>
                <a:gd name="T74" fmla="*/ 2147483647 w 32"/>
                <a:gd name="T75" fmla="*/ 2147483647 h 31"/>
                <a:gd name="T76" fmla="*/ 2147483647 w 32"/>
                <a:gd name="T77" fmla="*/ 2147483647 h 31"/>
                <a:gd name="T78" fmla="*/ 2147483647 w 32"/>
                <a:gd name="T79" fmla="*/ 0 h 31"/>
                <a:gd name="T80" fmla="*/ 2147483647 w 32"/>
                <a:gd name="T81" fmla="*/ 0 h 31"/>
                <a:gd name="T82" fmla="*/ 2147483647 w 32"/>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1"/>
                <a:gd name="T128" fmla="*/ 32 w 32"/>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1">
                  <a:moveTo>
                    <a:pt x="30" y="0"/>
                  </a:moveTo>
                  <a:lnTo>
                    <a:pt x="28" y="1"/>
                  </a:lnTo>
                  <a:lnTo>
                    <a:pt x="27" y="4"/>
                  </a:lnTo>
                  <a:lnTo>
                    <a:pt x="25" y="5"/>
                  </a:lnTo>
                  <a:lnTo>
                    <a:pt x="23" y="7"/>
                  </a:lnTo>
                  <a:lnTo>
                    <a:pt x="22" y="10"/>
                  </a:lnTo>
                  <a:lnTo>
                    <a:pt x="21" y="11"/>
                  </a:lnTo>
                  <a:lnTo>
                    <a:pt x="18" y="14"/>
                  </a:lnTo>
                  <a:lnTo>
                    <a:pt x="17" y="16"/>
                  </a:lnTo>
                  <a:lnTo>
                    <a:pt x="15" y="17"/>
                  </a:lnTo>
                  <a:lnTo>
                    <a:pt x="13" y="18"/>
                  </a:lnTo>
                  <a:lnTo>
                    <a:pt x="11" y="21"/>
                  </a:lnTo>
                  <a:lnTo>
                    <a:pt x="10" y="22"/>
                  </a:lnTo>
                  <a:lnTo>
                    <a:pt x="7" y="23"/>
                  </a:lnTo>
                  <a:lnTo>
                    <a:pt x="6" y="24"/>
                  </a:lnTo>
                  <a:lnTo>
                    <a:pt x="3" y="26"/>
                  </a:lnTo>
                  <a:lnTo>
                    <a:pt x="2" y="26"/>
                  </a:lnTo>
                  <a:lnTo>
                    <a:pt x="0" y="27"/>
                  </a:lnTo>
                  <a:lnTo>
                    <a:pt x="0" y="28"/>
                  </a:lnTo>
                  <a:lnTo>
                    <a:pt x="0" y="29"/>
                  </a:lnTo>
                  <a:lnTo>
                    <a:pt x="2" y="31"/>
                  </a:lnTo>
                  <a:lnTo>
                    <a:pt x="3" y="31"/>
                  </a:lnTo>
                  <a:lnTo>
                    <a:pt x="6" y="29"/>
                  </a:lnTo>
                  <a:lnTo>
                    <a:pt x="7" y="29"/>
                  </a:lnTo>
                  <a:lnTo>
                    <a:pt x="10" y="28"/>
                  </a:lnTo>
                  <a:lnTo>
                    <a:pt x="12" y="27"/>
                  </a:lnTo>
                  <a:lnTo>
                    <a:pt x="13" y="26"/>
                  </a:lnTo>
                  <a:lnTo>
                    <a:pt x="16" y="23"/>
                  </a:lnTo>
                  <a:lnTo>
                    <a:pt x="18" y="22"/>
                  </a:lnTo>
                  <a:lnTo>
                    <a:pt x="20" y="20"/>
                  </a:lnTo>
                  <a:lnTo>
                    <a:pt x="22" y="17"/>
                  </a:lnTo>
                  <a:lnTo>
                    <a:pt x="23" y="16"/>
                  </a:lnTo>
                  <a:lnTo>
                    <a:pt x="26" y="14"/>
                  </a:lnTo>
                  <a:lnTo>
                    <a:pt x="27" y="12"/>
                  </a:lnTo>
                  <a:lnTo>
                    <a:pt x="28" y="10"/>
                  </a:lnTo>
                  <a:lnTo>
                    <a:pt x="30" y="9"/>
                  </a:lnTo>
                  <a:lnTo>
                    <a:pt x="31" y="7"/>
                  </a:lnTo>
                  <a:lnTo>
                    <a:pt x="32" y="4"/>
                  </a:lnTo>
                  <a:lnTo>
                    <a:pt x="32" y="1"/>
                  </a:lnTo>
                  <a:lnTo>
                    <a:pt x="32" y="0"/>
                  </a:lnTo>
                  <a:lnTo>
                    <a:pt x="30" y="0"/>
                  </a:lnTo>
                  <a:close/>
                </a:path>
              </a:pathLst>
            </a:custGeom>
            <a:solidFill>
              <a:srgbClr val="75809C"/>
            </a:solidFill>
            <a:ln w="9525">
              <a:noFill/>
              <a:round/>
              <a:headEnd/>
              <a:tailEnd/>
            </a:ln>
          </p:spPr>
          <p:txBody>
            <a:bodyPr/>
            <a:lstStyle/>
            <a:p>
              <a:endParaRPr lang="en-US" dirty="0"/>
            </a:p>
          </p:txBody>
        </p:sp>
        <p:sp>
          <p:nvSpPr>
            <p:cNvPr id="10290" name="Freeform 62"/>
            <p:cNvSpPr>
              <a:spLocks/>
            </p:cNvSpPr>
            <p:nvPr/>
          </p:nvSpPr>
          <p:spPr bwMode="auto">
            <a:xfrm>
              <a:off x="3068638" y="2773363"/>
              <a:ext cx="26987" cy="31750"/>
            </a:xfrm>
            <a:custGeom>
              <a:avLst/>
              <a:gdLst>
                <a:gd name="T0" fmla="*/ 0 w 17"/>
                <a:gd name="T1" fmla="*/ 2147483647 h 20"/>
                <a:gd name="T2" fmla="*/ 0 w 17"/>
                <a:gd name="T3" fmla="*/ 2147483647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2147483647 w 17"/>
                <a:gd name="T33" fmla="*/ 2147483647 h 20"/>
                <a:gd name="T34" fmla="*/ 2147483647 w 17"/>
                <a:gd name="T35" fmla="*/ 2147483647 h 20"/>
                <a:gd name="T36" fmla="*/ 2147483647 w 17"/>
                <a:gd name="T37" fmla="*/ 2147483647 h 20"/>
                <a:gd name="T38" fmla="*/ 2147483647 w 17"/>
                <a:gd name="T39" fmla="*/ 2147483647 h 20"/>
                <a:gd name="T40" fmla="*/ 2147483647 w 17"/>
                <a:gd name="T41" fmla="*/ 0 h 20"/>
                <a:gd name="T42" fmla="*/ 0 w 17"/>
                <a:gd name="T43" fmla="*/ 0 h 20"/>
                <a:gd name="T44" fmla="*/ 0 w 17"/>
                <a:gd name="T45" fmla="*/ 2147483647 h 20"/>
                <a:gd name="T46" fmla="*/ 0 w 17"/>
                <a:gd name="T47" fmla="*/ 2147483647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20"/>
                <a:gd name="T74" fmla="*/ 17 w 17"/>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20">
                  <a:moveTo>
                    <a:pt x="0" y="1"/>
                  </a:moveTo>
                  <a:lnTo>
                    <a:pt x="0" y="4"/>
                  </a:lnTo>
                  <a:lnTo>
                    <a:pt x="1" y="6"/>
                  </a:lnTo>
                  <a:lnTo>
                    <a:pt x="4" y="9"/>
                  </a:lnTo>
                  <a:lnTo>
                    <a:pt x="7" y="11"/>
                  </a:lnTo>
                  <a:lnTo>
                    <a:pt x="10" y="13"/>
                  </a:lnTo>
                  <a:lnTo>
                    <a:pt x="11" y="16"/>
                  </a:lnTo>
                  <a:lnTo>
                    <a:pt x="12" y="17"/>
                  </a:lnTo>
                  <a:lnTo>
                    <a:pt x="14" y="18"/>
                  </a:lnTo>
                  <a:lnTo>
                    <a:pt x="16" y="20"/>
                  </a:lnTo>
                  <a:lnTo>
                    <a:pt x="17" y="20"/>
                  </a:lnTo>
                  <a:lnTo>
                    <a:pt x="17" y="18"/>
                  </a:lnTo>
                  <a:lnTo>
                    <a:pt x="17" y="17"/>
                  </a:lnTo>
                  <a:lnTo>
                    <a:pt x="16" y="15"/>
                  </a:lnTo>
                  <a:lnTo>
                    <a:pt x="15" y="11"/>
                  </a:lnTo>
                  <a:lnTo>
                    <a:pt x="12" y="9"/>
                  </a:lnTo>
                  <a:lnTo>
                    <a:pt x="10" y="7"/>
                  </a:lnTo>
                  <a:lnTo>
                    <a:pt x="7" y="5"/>
                  </a:lnTo>
                  <a:lnTo>
                    <a:pt x="5" y="2"/>
                  </a:lnTo>
                  <a:lnTo>
                    <a:pt x="4" y="1"/>
                  </a:lnTo>
                  <a:lnTo>
                    <a:pt x="2" y="0"/>
                  </a:lnTo>
                  <a:lnTo>
                    <a:pt x="0" y="0"/>
                  </a:lnTo>
                  <a:lnTo>
                    <a:pt x="0" y="1"/>
                  </a:lnTo>
                  <a:close/>
                </a:path>
              </a:pathLst>
            </a:custGeom>
            <a:solidFill>
              <a:srgbClr val="75809C"/>
            </a:solidFill>
            <a:ln w="9525">
              <a:noFill/>
              <a:round/>
              <a:headEnd/>
              <a:tailEnd/>
            </a:ln>
          </p:spPr>
          <p:txBody>
            <a:bodyPr/>
            <a:lstStyle/>
            <a:p>
              <a:endParaRPr lang="en-US" dirty="0"/>
            </a:p>
          </p:txBody>
        </p:sp>
        <p:sp>
          <p:nvSpPr>
            <p:cNvPr id="10291" name="Freeform 63"/>
            <p:cNvSpPr>
              <a:spLocks/>
            </p:cNvSpPr>
            <p:nvPr/>
          </p:nvSpPr>
          <p:spPr bwMode="auto">
            <a:xfrm>
              <a:off x="3086100" y="2708275"/>
              <a:ext cx="20638" cy="31750"/>
            </a:xfrm>
            <a:custGeom>
              <a:avLst/>
              <a:gdLst>
                <a:gd name="T0" fmla="*/ 2147483647 w 13"/>
                <a:gd name="T1" fmla="*/ 0 h 20"/>
                <a:gd name="T2" fmla="*/ 0 w 13"/>
                <a:gd name="T3" fmla="*/ 2147483647 h 20"/>
                <a:gd name="T4" fmla="*/ 0 w 13"/>
                <a:gd name="T5" fmla="*/ 2147483647 h 20"/>
                <a:gd name="T6" fmla="*/ 2147483647 w 13"/>
                <a:gd name="T7" fmla="*/ 2147483647 h 20"/>
                <a:gd name="T8" fmla="*/ 2147483647 w 13"/>
                <a:gd name="T9" fmla="*/ 2147483647 h 20"/>
                <a:gd name="T10" fmla="*/ 2147483647 w 13"/>
                <a:gd name="T11" fmla="*/ 2147483647 h 20"/>
                <a:gd name="T12" fmla="*/ 2147483647 w 13"/>
                <a:gd name="T13" fmla="*/ 2147483647 h 20"/>
                <a:gd name="T14" fmla="*/ 2147483647 w 13"/>
                <a:gd name="T15" fmla="*/ 2147483647 h 20"/>
                <a:gd name="T16" fmla="*/ 2147483647 w 13"/>
                <a:gd name="T17" fmla="*/ 2147483647 h 20"/>
                <a:gd name="T18" fmla="*/ 2147483647 w 13"/>
                <a:gd name="T19" fmla="*/ 2147483647 h 20"/>
                <a:gd name="T20" fmla="*/ 2147483647 w 13"/>
                <a:gd name="T21" fmla="*/ 2147483647 h 20"/>
                <a:gd name="T22" fmla="*/ 2147483647 w 13"/>
                <a:gd name="T23" fmla="*/ 2147483647 h 20"/>
                <a:gd name="T24" fmla="*/ 2147483647 w 13"/>
                <a:gd name="T25" fmla="*/ 2147483647 h 20"/>
                <a:gd name="T26" fmla="*/ 2147483647 w 13"/>
                <a:gd name="T27" fmla="*/ 2147483647 h 20"/>
                <a:gd name="T28" fmla="*/ 2147483647 w 13"/>
                <a:gd name="T29" fmla="*/ 2147483647 h 20"/>
                <a:gd name="T30" fmla="*/ 2147483647 w 13"/>
                <a:gd name="T31" fmla="*/ 2147483647 h 20"/>
                <a:gd name="T32" fmla="*/ 2147483647 w 13"/>
                <a:gd name="T33" fmla="*/ 2147483647 h 20"/>
                <a:gd name="T34" fmla="*/ 2147483647 w 13"/>
                <a:gd name="T35" fmla="*/ 2147483647 h 20"/>
                <a:gd name="T36" fmla="*/ 2147483647 w 13"/>
                <a:gd name="T37" fmla="*/ 2147483647 h 20"/>
                <a:gd name="T38" fmla="*/ 2147483647 w 13"/>
                <a:gd name="T39" fmla="*/ 2147483647 h 20"/>
                <a:gd name="T40" fmla="*/ 2147483647 w 13"/>
                <a:gd name="T41" fmla="*/ 0 h 20"/>
                <a:gd name="T42" fmla="*/ 2147483647 w 13"/>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20"/>
                <a:gd name="T68" fmla="*/ 13 w 13"/>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20">
                  <a:moveTo>
                    <a:pt x="3" y="0"/>
                  </a:moveTo>
                  <a:lnTo>
                    <a:pt x="0" y="1"/>
                  </a:lnTo>
                  <a:lnTo>
                    <a:pt x="0" y="3"/>
                  </a:lnTo>
                  <a:lnTo>
                    <a:pt x="1" y="4"/>
                  </a:lnTo>
                  <a:lnTo>
                    <a:pt x="3" y="7"/>
                  </a:lnTo>
                  <a:lnTo>
                    <a:pt x="3" y="9"/>
                  </a:lnTo>
                  <a:lnTo>
                    <a:pt x="5" y="11"/>
                  </a:lnTo>
                  <a:lnTo>
                    <a:pt x="6" y="13"/>
                  </a:lnTo>
                  <a:lnTo>
                    <a:pt x="8" y="15"/>
                  </a:lnTo>
                  <a:lnTo>
                    <a:pt x="8" y="18"/>
                  </a:lnTo>
                  <a:lnTo>
                    <a:pt x="9" y="20"/>
                  </a:lnTo>
                  <a:lnTo>
                    <a:pt x="10" y="18"/>
                  </a:lnTo>
                  <a:lnTo>
                    <a:pt x="13" y="15"/>
                  </a:lnTo>
                  <a:lnTo>
                    <a:pt x="11" y="13"/>
                  </a:lnTo>
                  <a:lnTo>
                    <a:pt x="11" y="11"/>
                  </a:lnTo>
                  <a:lnTo>
                    <a:pt x="10" y="8"/>
                  </a:lnTo>
                  <a:lnTo>
                    <a:pt x="9" y="7"/>
                  </a:lnTo>
                  <a:lnTo>
                    <a:pt x="6" y="4"/>
                  </a:lnTo>
                  <a:lnTo>
                    <a:pt x="5" y="3"/>
                  </a:lnTo>
                  <a:lnTo>
                    <a:pt x="4" y="1"/>
                  </a:lnTo>
                  <a:lnTo>
                    <a:pt x="3" y="0"/>
                  </a:lnTo>
                  <a:close/>
                </a:path>
              </a:pathLst>
            </a:custGeom>
            <a:solidFill>
              <a:srgbClr val="75809C"/>
            </a:solidFill>
            <a:ln w="9525">
              <a:noFill/>
              <a:round/>
              <a:headEnd/>
              <a:tailEnd/>
            </a:ln>
          </p:spPr>
          <p:txBody>
            <a:bodyPr/>
            <a:lstStyle/>
            <a:p>
              <a:endParaRPr lang="en-US" dirty="0"/>
            </a:p>
          </p:txBody>
        </p:sp>
        <p:sp>
          <p:nvSpPr>
            <p:cNvPr id="10292" name="Freeform 64"/>
            <p:cNvSpPr>
              <a:spLocks/>
            </p:cNvSpPr>
            <p:nvPr/>
          </p:nvSpPr>
          <p:spPr bwMode="auto">
            <a:xfrm>
              <a:off x="3013075" y="2579688"/>
              <a:ext cx="22225" cy="20637"/>
            </a:xfrm>
            <a:custGeom>
              <a:avLst/>
              <a:gdLst>
                <a:gd name="T0" fmla="*/ 2147483647 w 14"/>
                <a:gd name="T1" fmla="*/ 0 h 13"/>
                <a:gd name="T2" fmla="*/ 2147483647 w 14"/>
                <a:gd name="T3" fmla="*/ 0 h 13"/>
                <a:gd name="T4" fmla="*/ 2147483647 w 14"/>
                <a:gd name="T5" fmla="*/ 2147483647 h 13"/>
                <a:gd name="T6" fmla="*/ 2147483647 w 14"/>
                <a:gd name="T7" fmla="*/ 2147483647 h 13"/>
                <a:gd name="T8" fmla="*/ 2147483647 w 14"/>
                <a:gd name="T9" fmla="*/ 2147483647 h 13"/>
                <a:gd name="T10" fmla="*/ 2147483647 w 14"/>
                <a:gd name="T11" fmla="*/ 2147483647 h 13"/>
                <a:gd name="T12" fmla="*/ 2147483647 w 14"/>
                <a:gd name="T13" fmla="*/ 2147483647 h 13"/>
                <a:gd name="T14" fmla="*/ 2147483647 w 14"/>
                <a:gd name="T15" fmla="*/ 2147483647 h 13"/>
                <a:gd name="T16" fmla="*/ 2147483647 w 14"/>
                <a:gd name="T17" fmla="*/ 2147483647 h 13"/>
                <a:gd name="T18" fmla="*/ 0 w 14"/>
                <a:gd name="T19" fmla="*/ 2147483647 h 13"/>
                <a:gd name="T20" fmla="*/ 2147483647 w 14"/>
                <a:gd name="T21" fmla="*/ 2147483647 h 13"/>
                <a:gd name="T22" fmla="*/ 2147483647 w 14"/>
                <a:gd name="T23" fmla="*/ 2147483647 h 13"/>
                <a:gd name="T24" fmla="*/ 2147483647 w 14"/>
                <a:gd name="T25" fmla="*/ 2147483647 h 13"/>
                <a:gd name="T26" fmla="*/ 2147483647 w 14"/>
                <a:gd name="T27" fmla="*/ 2147483647 h 13"/>
                <a:gd name="T28" fmla="*/ 2147483647 w 14"/>
                <a:gd name="T29" fmla="*/ 2147483647 h 13"/>
                <a:gd name="T30" fmla="*/ 2147483647 w 14"/>
                <a:gd name="T31" fmla="*/ 2147483647 h 13"/>
                <a:gd name="T32" fmla="*/ 2147483647 w 14"/>
                <a:gd name="T33" fmla="*/ 2147483647 h 13"/>
                <a:gd name="T34" fmla="*/ 2147483647 w 14"/>
                <a:gd name="T35" fmla="*/ 2147483647 h 13"/>
                <a:gd name="T36" fmla="*/ 2147483647 w 14"/>
                <a:gd name="T37" fmla="*/ 2147483647 h 13"/>
                <a:gd name="T38" fmla="*/ 2147483647 w 14"/>
                <a:gd name="T39" fmla="*/ 0 h 13"/>
                <a:gd name="T40" fmla="*/ 2147483647 w 14"/>
                <a:gd name="T41" fmla="*/ 0 h 13"/>
                <a:gd name="T42" fmla="*/ 2147483647 w 14"/>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11" y="0"/>
                  </a:moveTo>
                  <a:lnTo>
                    <a:pt x="10" y="0"/>
                  </a:lnTo>
                  <a:lnTo>
                    <a:pt x="9" y="1"/>
                  </a:lnTo>
                  <a:lnTo>
                    <a:pt x="7" y="4"/>
                  </a:lnTo>
                  <a:lnTo>
                    <a:pt x="6" y="5"/>
                  </a:lnTo>
                  <a:lnTo>
                    <a:pt x="5" y="6"/>
                  </a:lnTo>
                  <a:lnTo>
                    <a:pt x="4" y="7"/>
                  </a:lnTo>
                  <a:lnTo>
                    <a:pt x="2" y="9"/>
                  </a:lnTo>
                  <a:lnTo>
                    <a:pt x="1" y="11"/>
                  </a:lnTo>
                  <a:lnTo>
                    <a:pt x="0" y="12"/>
                  </a:lnTo>
                  <a:lnTo>
                    <a:pt x="1" y="13"/>
                  </a:lnTo>
                  <a:lnTo>
                    <a:pt x="4" y="13"/>
                  </a:lnTo>
                  <a:lnTo>
                    <a:pt x="5" y="12"/>
                  </a:lnTo>
                  <a:lnTo>
                    <a:pt x="7" y="11"/>
                  </a:lnTo>
                  <a:lnTo>
                    <a:pt x="10" y="10"/>
                  </a:lnTo>
                  <a:lnTo>
                    <a:pt x="11" y="7"/>
                  </a:lnTo>
                  <a:lnTo>
                    <a:pt x="12" y="5"/>
                  </a:lnTo>
                  <a:lnTo>
                    <a:pt x="14" y="3"/>
                  </a:lnTo>
                  <a:lnTo>
                    <a:pt x="14" y="1"/>
                  </a:lnTo>
                  <a:lnTo>
                    <a:pt x="12" y="0"/>
                  </a:lnTo>
                  <a:lnTo>
                    <a:pt x="11" y="0"/>
                  </a:lnTo>
                  <a:close/>
                </a:path>
              </a:pathLst>
            </a:custGeom>
            <a:solidFill>
              <a:srgbClr val="75809C"/>
            </a:solidFill>
            <a:ln w="9525">
              <a:noFill/>
              <a:round/>
              <a:headEnd/>
              <a:tailEnd/>
            </a:ln>
          </p:spPr>
          <p:txBody>
            <a:bodyPr/>
            <a:lstStyle/>
            <a:p>
              <a:endParaRPr lang="en-US" dirty="0"/>
            </a:p>
          </p:txBody>
        </p:sp>
        <p:sp>
          <p:nvSpPr>
            <p:cNvPr id="10293" name="Freeform 65"/>
            <p:cNvSpPr>
              <a:spLocks/>
            </p:cNvSpPr>
            <p:nvPr/>
          </p:nvSpPr>
          <p:spPr bwMode="auto">
            <a:xfrm>
              <a:off x="3079750" y="2500313"/>
              <a:ext cx="14288" cy="42862"/>
            </a:xfrm>
            <a:custGeom>
              <a:avLst/>
              <a:gdLst>
                <a:gd name="T0" fmla="*/ 0 w 9"/>
                <a:gd name="T1" fmla="*/ 2147483647 h 27"/>
                <a:gd name="T2" fmla="*/ 0 w 9"/>
                <a:gd name="T3" fmla="*/ 2147483647 h 27"/>
                <a:gd name="T4" fmla="*/ 0 w 9"/>
                <a:gd name="T5" fmla="*/ 2147483647 h 27"/>
                <a:gd name="T6" fmla="*/ 0 w 9"/>
                <a:gd name="T7" fmla="*/ 2147483647 h 27"/>
                <a:gd name="T8" fmla="*/ 2147483647 w 9"/>
                <a:gd name="T9" fmla="*/ 2147483647 h 27"/>
                <a:gd name="T10" fmla="*/ 2147483647 w 9"/>
                <a:gd name="T11" fmla="*/ 2147483647 h 27"/>
                <a:gd name="T12" fmla="*/ 2147483647 w 9"/>
                <a:gd name="T13" fmla="*/ 2147483647 h 27"/>
                <a:gd name="T14" fmla="*/ 2147483647 w 9"/>
                <a:gd name="T15" fmla="*/ 2147483647 h 27"/>
                <a:gd name="T16" fmla="*/ 2147483647 w 9"/>
                <a:gd name="T17" fmla="*/ 2147483647 h 27"/>
                <a:gd name="T18" fmla="*/ 2147483647 w 9"/>
                <a:gd name="T19" fmla="*/ 2147483647 h 27"/>
                <a:gd name="T20" fmla="*/ 2147483647 w 9"/>
                <a:gd name="T21" fmla="*/ 2147483647 h 27"/>
                <a:gd name="T22" fmla="*/ 2147483647 w 9"/>
                <a:gd name="T23" fmla="*/ 2147483647 h 27"/>
                <a:gd name="T24" fmla="*/ 2147483647 w 9"/>
                <a:gd name="T25" fmla="*/ 2147483647 h 27"/>
                <a:gd name="T26" fmla="*/ 2147483647 w 9"/>
                <a:gd name="T27" fmla="*/ 2147483647 h 27"/>
                <a:gd name="T28" fmla="*/ 2147483647 w 9"/>
                <a:gd name="T29" fmla="*/ 2147483647 h 27"/>
                <a:gd name="T30" fmla="*/ 2147483647 w 9"/>
                <a:gd name="T31" fmla="*/ 2147483647 h 27"/>
                <a:gd name="T32" fmla="*/ 2147483647 w 9"/>
                <a:gd name="T33" fmla="*/ 2147483647 h 27"/>
                <a:gd name="T34" fmla="*/ 2147483647 w 9"/>
                <a:gd name="T35" fmla="*/ 2147483647 h 27"/>
                <a:gd name="T36" fmla="*/ 2147483647 w 9"/>
                <a:gd name="T37" fmla="*/ 2147483647 h 27"/>
                <a:gd name="T38" fmla="*/ 2147483647 w 9"/>
                <a:gd name="T39" fmla="*/ 2147483647 h 27"/>
                <a:gd name="T40" fmla="*/ 2147483647 w 9"/>
                <a:gd name="T41" fmla="*/ 2147483647 h 27"/>
                <a:gd name="T42" fmla="*/ 2147483647 w 9"/>
                <a:gd name="T43" fmla="*/ 0 h 27"/>
                <a:gd name="T44" fmla="*/ 2147483647 w 9"/>
                <a:gd name="T45" fmla="*/ 0 h 27"/>
                <a:gd name="T46" fmla="*/ 0 w 9"/>
                <a:gd name="T47" fmla="*/ 0 h 27"/>
                <a:gd name="T48" fmla="*/ 0 w 9"/>
                <a:gd name="T49" fmla="*/ 2147483647 h 27"/>
                <a:gd name="T50" fmla="*/ 0 w 9"/>
                <a:gd name="T51" fmla="*/ 214748364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27"/>
                <a:gd name="T80" fmla="*/ 9 w 9"/>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27">
                  <a:moveTo>
                    <a:pt x="0" y="3"/>
                  </a:moveTo>
                  <a:lnTo>
                    <a:pt x="0" y="5"/>
                  </a:lnTo>
                  <a:lnTo>
                    <a:pt x="0" y="7"/>
                  </a:lnTo>
                  <a:lnTo>
                    <a:pt x="0" y="11"/>
                  </a:lnTo>
                  <a:lnTo>
                    <a:pt x="2" y="13"/>
                  </a:lnTo>
                  <a:lnTo>
                    <a:pt x="3" y="17"/>
                  </a:lnTo>
                  <a:lnTo>
                    <a:pt x="3" y="21"/>
                  </a:lnTo>
                  <a:lnTo>
                    <a:pt x="4" y="23"/>
                  </a:lnTo>
                  <a:lnTo>
                    <a:pt x="4" y="27"/>
                  </a:lnTo>
                  <a:lnTo>
                    <a:pt x="5" y="26"/>
                  </a:lnTo>
                  <a:lnTo>
                    <a:pt x="7" y="26"/>
                  </a:lnTo>
                  <a:lnTo>
                    <a:pt x="8" y="24"/>
                  </a:lnTo>
                  <a:lnTo>
                    <a:pt x="9" y="23"/>
                  </a:lnTo>
                  <a:lnTo>
                    <a:pt x="9" y="20"/>
                  </a:lnTo>
                  <a:lnTo>
                    <a:pt x="9" y="17"/>
                  </a:lnTo>
                  <a:lnTo>
                    <a:pt x="9" y="15"/>
                  </a:lnTo>
                  <a:lnTo>
                    <a:pt x="8" y="11"/>
                  </a:lnTo>
                  <a:lnTo>
                    <a:pt x="7" y="9"/>
                  </a:lnTo>
                  <a:lnTo>
                    <a:pt x="7" y="5"/>
                  </a:lnTo>
                  <a:lnTo>
                    <a:pt x="4" y="3"/>
                  </a:lnTo>
                  <a:lnTo>
                    <a:pt x="3" y="1"/>
                  </a:lnTo>
                  <a:lnTo>
                    <a:pt x="3" y="0"/>
                  </a:lnTo>
                  <a:lnTo>
                    <a:pt x="2" y="0"/>
                  </a:lnTo>
                  <a:lnTo>
                    <a:pt x="0" y="0"/>
                  </a:lnTo>
                  <a:lnTo>
                    <a:pt x="0" y="3"/>
                  </a:lnTo>
                  <a:close/>
                </a:path>
              </a:pathLst>
            </a:custGeom>
            <a:solidFill>
              <a:srgbClr val="75809C"/>
            </a:solidFill>
            <a:ln w="9525">
              <a:noFill/>
              <a:round/>
              <a:headEnd/>
              <a:tailEnd/>
            </a:ln>
          </p:spPr>
          <p:txBody>
            <a:bodyPr/>
            <a:lstStyle/>
            <a:p>
              <a:endParaRPr lang="en-US" dirty="0"/>
            </a:p>
          </p:txBody>
        </p:sp>
        <p:sp>
          <p:nvSpPr>
            <p:cNvPr id="10294" name="Freeform 66"/>
            <p:cNvSpPr>
              <a:spLocks/>
            </p:cNvSpPr>
            <p:nvPr/>
          </p:nvSpPr>
          <p:spPr bwMode="auto">
            <a:xfrm>
              <a:off x="3068638" y="2841625"/>
              <a:ext cx="14287" cy="26988"/>
            </a:xfrm>
            <a:custGeom>
              <a:avLst/>
              <a:gdLst>
                <a:gd name="T0" fmla="*/ 2147483647 w 9"/>
                <a:gd name="T1" fmla="*/ 0 h 17"/>
                <a:gd name="T2" fmla="*/ 0 w 9"/>
                <a:gd name="T3" fmla="*/ 2147483647 h 17"/>
                <a:gd name="T4" fmla="*/ 0 w 9"/>
                <a:gd name="T5" fmla="*/ 2147483647 h 17"/>
                <a:gd name="T6" fmla="*/ 0 w 9"/>
                <a:gd name="T7" fmla="*/ 2147483647 h 17"/>
                <a:gd name="T8" fmla="*/ 2147483647 w 9"/>
                <a:gd name="T9" fmla="*/ 2147483647 h 17"/>
                <a:gd name="T10" fmla="*/ 2147483647 w 9"/>
                <a:gd name="T11" fmla="*/ 2147483647 h 17"/>
                <a:gd name="T12" fmla="*/ 2147483647 w 9"/>
                <a:gd name="T13" fmla="*/ 2147483647 h 17"/>
                <a:gd name="T14" fmla="*/ 2147483647 w 9"/>
                <a:gd name="T15" fmla="*/ 2147483647 h 17"/>
                <a:gd name="T16" fmla="*/ 2147483647 w 9"/>
                <a:gd name="T17" fmla="*/ 2147483647 h 17"/>
                <a:gd name="T18" fmla="*/ 2147483647 w 9"/>
                <a:gd name="T19" fmla="*/ 2147483647 h 17"/>
                <a:gd name="T20" fmla="*/ 2147483647 w 9"/>
                <a:gd name="T21" fmla="*/ 2147483647 h 17"/>
                <a:gd name="T22" fmla="*/ 2147483647 w 9"/>
                <a:gd name="T23" fmla="*/ 2147483647 h 17"/>
                <a:gd name="T24" fmla="*/ 2147483647 w 9"/>
                <a:gd name="T25" fmla="*/ 2147483647 h 17"/>
                <a:gd name="T26" fmla="*/ 2147483647 w 9"/>
                <a:gd name="T27" fmla="*/ 2147483647 h 17"/>
                <a:gd name="T28" fmla="*/ 2147483647 w 9"/>
                <a:gd name="T29" fmla="*/ 2147483647 h 17"/>
                <a:gd name="T30" fmla="*/ 2147483647 w 9"/>
                <a:gd name="T31" fmla="*/ 2147483647 h 17"/>
                <a:gd name="T32" fmla="*/ 2147483647 w 9"/>
                <a:gd name="T33" fmla="*/ 2147483647 h 17"/>
                <a:gd name="T34" fmla="*/ 2147483647 w 9"/>
                <a:gd name="T35" fmla="*/ 2147483647 h 17"/>
                <a:gd name="T36" fmla="*/ 2147483647 w 9"/>
                <a:gd name="T37" fmla="*/ 0 h 17"/>
                <a:gd name="T38" fmla="*/ 2147483647 w 9"/>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7"/>
                <a:gd name="T62" fmla="*/ 9 w 9"/>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7">
                  <a:moveTo>
                    <a:pt x="1" y="0"/>
                  </a:moveTo>
                  <a:lnTo>
                    <a:pt x="0" y="1"/>
                  </a:lnTo>
                  <a:lnTo>
                    <a:pt x="0" y="3"/>
                  </a:lnTo>
                  <a:lnTo>
                    <a:pt x="0" y="5"/>
                  </a:lnTo>
                  <a:lnTo>
                    <a:pt x="1" y="7"/>
                  </a:lnTo>
                  <a:lnTo>
                    <a:pt x="1" y="9"/>
                  </a:lnTo>
                  <a:lnTo>
                    <a:pt x="2" y="12"/>
                  </a:lnTo>
                  <a:lnTo>
                    <a:pt x="4" y="14"/>
                  </a:lnTo>
                  <a:lnTo>
                    <a:pt x="4" y="17"/>
                  </a:lnTo>
                  <a:lnTo>
                    <a:pt x="5" y="17"/>
                  </a:lnTo>
                  <a:lnTo>
                    <a:pt x="6" y="17"/>
                  </a:lnTo>
                  <a:lnTo>
                    <a:pt x="7" y="17"/>
                  </a:lnTo>
                  <a:lnTo>
                    <a:pt x="9" y="14"/>
                  </a:lnTo>
                  <a:lnTo>
                    <a:pt x="7" y="11"/>
                  </a:lnTo>
                  <a:lnTo>
                    <a:pt x="7" y="8"/>
                  </a:lnTo>
                  <a:lnTo>
                    <a:pt x="6" y="5"/>
                  </a:lnTo>
                  <a:lnTo>
                    <a:pt x="5" y="3"/>
                  </a:lnTo>
                  <a:lnTo>
                    <a:pt x="2" y="1"/>
                  </a:lnTo>
                  <a:lnTo>
                    <a:pt x="1" y="0"/>
                  </a:lnTo>
                  <a:close/>
                </a:path>
              </a:pathLst>
            </a:custGeom>
            <a:solidFill>
              <a:srgbClr val="75809C"/>
            </a:solidFill>
            <a:ln w="9525">
              <a:noFill/>
              <a:round/>
              <a:headEnd/>
              <a:tailEnd/>
            </a:ln>
          </p:spPr>
          <p:txBody>
            <a:bodyPr/>
            <a:lstStyle/>
            <a:p>
              <a:endParaRPr lang="en-US" dirty="0"/>
            </a:p>
          </p:txBody>
        </p:sp>
        <p:sp>
          <p:nvSpPr>
            <p:cNvPr id="10295" name="Freeform 67"/>
            <p:cNvSpPr>
              <a:spLocks/>
            </p:cNvSpPr>
            <p:nvPr/>
          </p:nvSpPr>
          <p:spPr bwMode="auto">
            <a:xfrm>
              <a:off x="2876550" y="2581275"/>
              <a:ext cx="42863" cy="15875"/>
            </a:xfrm>
            <a:custGeom>
              <a:avLst/>
              <a:gdLst>
                <a:gd name="T0" fmla="*/ 2147483647 w 27"/>
                <a:gd name="T1" fmla="*/ 0 h 10"/>
                <a:gd name="T2" fmla="*/ 0 w 27"/>
                <a:gd name="T3" fmla="*/ 0 h 10"/>
                <a:gd name="T4" fmla="*/ 0 w 27"/>
                <a:gd name="T5" fmla="*/ 2147483647 h 10"/>
                <a:gd name="T6" fmla="*/ 2147483647 w 27"/>
                <a:gd name="T7" fmla="*/ 2147483647 h 10"/>
                <a:gd name="T8" fmla="*/ 2147483647 w 27"/>
                <a:gd name="T9" fmla="*/ 2147483647 h 10"/>
                <a:gd name="T10" fmla="*/ 2147483647 w 27"/>
                <a:gd name="T11" fmla="*/ 2147483647 h 10"/>
                <a:gd name="T12" fmla="*/ 2147483647 w 27"/>
                <a:gd name="T13" fmla="*/ 2147483647 h 10"/>
                <a:gd name="T14" fmla="*/ 2147483647 w 27"/>
                <a:gd name="T15" fmla="*/ 2147483647 h 10"/>
                <a:gd name="T16" fmla="*/ 2147483647 w 27"/>
                <a:gd name="T17" fmla="*/ 2147483647 h 10"/>
                <a:gd name="T18" fmla="*/ 2147483647 w 27"/>
                <a:gd name="T19" fmla="*/ 2147483647 h 10"/>
                <a:gd name="T20" fmla="*/ 2147483647 w 27"/>
                <a:gd name="T21" fmla="*/ 2147483647 h 10"/>
                <a:gd name="T22" fmla="*/ 2147483647 w 27"/>
                <a:gd name="T23" fmla="*/ 2147483647 h 10"/>
                <a:gd name="T24" fmla="*/ 2147483647 w 27"/>
                <a:gd name="T25" fmla="*/ 2147483647 h 10"/>
                <a:gd name="T26" fmla="*/ 2147483647 w 27"/>
                <a:gd name="T27" fmla="*/ 2147483647 h 10"/>
                <a:gd name="T28" fmla="*/ 2147483647 w 27"/>
                <a:gd name="T29" fmla="*/ 2147483647 h 10"/>
                <a:gd name="T30" fmla="*/ 2147483647 w 27"/>
                <a:gd name="T31" fmla="*/ 2147483647 h 10"/>
                <a:gd name="T32" fmla="*/ 2147483647 w 27"/>
                <a:gd name="T33" fmla="*/ 2147483647 h 10"/>
                <a:gd name="T34" fmla="*/ 2147483647 w 27"/>
                <a:gd name="T35" fmla="*/ 2147483647 h 10"/>
                <a:gd name="T36" fmla="*/ 2147483647 w 27"/>
                <a:gd name="T37" fmla="*/ 2147483647 h 10"/>
                <a:gd name="T38" fmla="*/ 2147483647 w 27"/>
                <a:gd name="T39" fmla="*/ 2147483647 h 10"/>
                <a:gd name="T40" fmla="*/ 2147483647 w 27"/>
                <a:gd name="T41" fmla="*/ 2147483647 h 10"/>
                <a:gd name="T42" fmla="*/ 2147483647 w 27"/>
                <a:gd name="T43" fmla="*/ 2147483647 h 10"/>
                <a:gd name="T44" fmla="*/ 2147483647 w 27"/>
                <a:gd name="T45" fmla="*/ 2147483647 h 10"/>
                <a:gd name="T46" fmla="*/ 2147483647 w 27"/>
                <a:gd name="T47" fmla="*/ 2147483647 h 10"/>
                <a:gd name="T48" fmla="*/ 2147483647 w 27"/>
                <a:gd name="T49" fmla="*/ 0 h 10"/>
                <a:gd name="T50" fmla="*/ 2147483647 w 27"/>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0"/>
                <a:gd name="T80" fmla="*/ 27 w 27"/>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0">
                  <a:moveTo>
                    <a:pt x="2" y="0"/>
                  </a:moveTo>
                  <a:lnTo>
                    <a:pt x="0" y="0"/>
                  </a:lnTo>
                  <a:lnTo>
                    <a:pt x="0" y="2"/>
                  </a:lnTo>
                  <a:lnTo>
                    <a:pt x="1" y="4"/>
                  </a:lnTo>
                  <a:lnTo>
                    <a:pt x="3" y="5"/>
                  </a:lnTo>
                  <a:lnTo>
                    <a:pt x="6" y="8"/>
                  </a:lnTo>
                  <a:lnTo>
                    <a:pt x="8" y="9"/>
                  </a:lnTo>
                  <a:lnTo>
                    <a:pt x="12" y="10"/>
                  </a:lnTo>
                  <a:lnTo>
                    <a:pt x="16" y="10"/>
                  </a:lnTo>
                  <a:lnTo>
                    <a:pt x="18" y="10"/>
                  </a:lnTo>
                  <a:lnTo>
                    <a:pt x="22" y="10"/>
                  </a:lnTo>
                  <a:lnTo>
                    <a:pt x="23" y="10"/>
                  </a:lnTo>
                  <a:lnTo>
                    <a:pt x="25" y="10"/>
                  </a:lnTo>
                  <a:lnTo>
                    <a:pt x="27" y="9"/>
                  </a:lnTo>
                  <a:lnTo>
                    <a:pt x="27" y="8"/>
                  </a:lnTo>
                  <a:lnTo>
                    <a:pt x="26" y="8"/>
                  </a:lnTo>
                  <a:lnTo>
                    <a:pt x="23" y="6"/>
                  </a:lnTo>
                  <a:lnTo>
                    <a:pt x="20" y="6"/>
                  </a:lnTo>
                  <a:lnTo>
                    <a:pt x="17" y="5"/>
                  </a:lnTo>
                  <a:lnTo>
                    <a:pt x="13" y="5"/>
                  </a:lnTo>
                  <a:lnTo>
                    <a:pt x="11" y="4"/>
                  </a:lnTo>
                  <a:lnTo>
                    <a:pt x="7" y="3"/>
                  </a:lnTo>
                  <a:lnTo>
                    <a:pt x="5" y="2"/>
                  </a:lnTo>
                  <a:lnTo>
                    <a:pt x="2" y="0"/>
                  </a:lnTo>
                  <a:close/>
                </a:path>
              </a:pathLst>
            </a:custGeom>
            <a:solidFill>
              <a:srgbClr val="75809C"/>
            </a:solidFill>
            <a:ln w="9525">
              <a:noFill/>
              <a:round/>
              <a:headEnd/>
              <a:tailEnd/>
            </a:ln>
          </p:spPr>
          <p:txBody>
            <a:bodyPr/>
            <a:lstStyle/>
            <a:p>
              <a:endParaRPr lang="en-US" dirty="0"/>
            </a:p>
          </p:txBody>
        </p:sp>
        <p:sp>
          <p:nvSpPr>
            <p:cNvPr id="10296" name="Freeform 68"/>
            <p:cNvSpPr>
              <a:spLocks/>
            </p:cNvSpPr>
            <p:nvPr/>
          </p:nvSpPr>
          <p:spPr bwMode="auto">
            <a:xfrm>
              <a:off x="2884488" y="2559050"/>
              <a:ext cx="19050" cy="55563"/>
            </a:xfrm>
            <a:custGeom>
              <a:avLst/>
              <a:gdLst>
                <a:gd name="T0" fmla="*/ 2147483647 w 12"/>
                <a:gd name="T1" fmla="*/ 0 h 35"/>
                <a:gd name="T2" fmla="*/ 2147483647 w 12"/>
                <a:gd name="T3" fmla="*/ 2147483647 h 35"/>
                <a:gd name="T4" fmla="*/ 2147483647 w 12"/>
                <a:gd name="T5" fmla="*/ 2147483647 h 35"/>
                <a:gd name="T6" fmla="*/ 2147483647 w 12"/>
                <a:gd name="T7" fmla="*/ 2147483647 h 35"/>
                <a:gd name="T8" fmla="*/ 2147483647 w 12"/>
                <a:gd name="T9" fmla="*/ 2147483647 h 35"/>
                <a:gd name="T10" fmla="*/ 2147483647 w 12"/>
                <a:gd name="T11" fmla="*/ 2147483647 h 35"/>
                <a:gd name="T12" fmla="*/ 2147483647 w 12"/>
                <a:gd name="T13" fmla="*/ 2147483647 h 35"/>
                <a:gd name="T14" fmla="*/ 2147483647 w 12"/>
                <a:gd name="T15" fmla="*/ 2147483647 h 35"/>
                <a:gd name="T16" fmla="*/ 2147483647 w 12"/>
                <a:gd name="T17" fmla="*/ 2147483647 h 35"/>
                <a:gd name="T18" fmla="*/ 2147483647 w 12"/>
                <a:gd name="T19" fmla="*/ 2147483647 h 35"/>
                <a:gd name="T20" fmla="*/ 2147483647 w 12"/>
                <a:gd name="T21" fmla="*/ 2147483647 h 35"/>
                <a:gd name="T22" fmla="*/ 2147483647 w 12"/>
                <a:gd name="T23" fmla="*/ 2147483647 h 35"/>
                <a:gd name="T24" fmla="*/ 2147483647 w 12"/>
                <a:gd name="T25" fmla="*/ 2147483647 h 35"/>
                <a:gd name="T26" fmla="*/ 2147483647 w 12"/>
                <a:gd name="T27" fmla="*/ 2147483647 h 35"/>
                <a:gd name="T28" fmla="*/ 2147483647 w 12"/>
                <a:gd name="T29" fmla="*/ 2147483647 h 35"/>
                <a:gd name="T30" fmla="*/ 2147483647 w 12"/>
                <a:gd name="T31" fmla="*/ 2147483647 h 35"/>
                <a:gd name="T32" fmla="*/ 2147483647 w 12"/>
                <a:gd name="T33" fmla="*/ 2147483647 h 35"/>
                <a:gd name="T34" fmla="*/ 0 w 12"/>
                <a:gd name="T35" fmla="*/ 2147483647 h 35"/>
                <a:gd name="T36" fmla="*/ 0 w 12"/>
                <a:gd name="T37" fmla="*/ 2147483647 h 35"/>
                <a:gd name="T38" fmla="*/ 2147483647 w 12"/>
                <a:gd name="T39" fmla="*/ 2147483647 h 35"/>
                <a:gd name="T40" fmla="*/ 2147483647 w 12"/>
                <a:gd name="T41" fmla="*/ 2147483647 h 35"/>
                <a:gd name="T42" fmla="*/ 2147483647 w 12"/>
                <a:gd name="T43" fmla="*/ 2147483647 h 35"/>
                <a:gd name="T44" fmla="*/ 2147483647 w 12"/>
                <a:gd name="T45" fmla="*/ 2147483647 h 35"/>
                <a:gd name="T46" fmla="*/ 2147483647 w 12"/>
                <a:gd name="T47" fmla="*/ 2147483647 h 35"/>
                <a:gd name="T48" fmla="*/ 2147483647 w 12"/>
                <a:gd name="T49" fmla="*/ 2147483647 h 35"/>
                <a:gd name="T50" fmla="*/ 2147483647 w 12"/>
                <a:gd name="T51" fmla="*/ 2147483647 h 35"/>
                <a:gd name="T52" fmla="*/ 2147483647 w 12"/>
                <a:gd name="T53" fmla="*/ 2147483647 h 35"/>
                <a:gd name="T54" fmla="*/ 2147483647 w 12"/>
                <a:gd name="T55" fmla="*/ 2147483647 h 35"/>
                <a:gd name="T56" fmla="*/ 2147483647 w 12"/>
                <a:gd name="T57" fmla="*/ 2147483647 h 35"/>
                <a:gd name="T58" fmla="*/ 2147483647 w 12"/>
                <a:gd name="T59" fmla="*/ 2147483647 h 35"/>
                <a:gd name="T60" fmla="*/ 2147483647 w 12"/>
                <a:gd name="T61" fmla="*/ 2147483647 h 35"/>
                <a:gd name="T62" fmla="*/ 2147483647 w 12"/>
                <a:gd name="T63" fmla="*/ 2147483647 h 35"/>
                <a:gd name="T64" fmla="*/ 2147483647 w 12"/>
                <a:gd name="T65" fmla="*/ 2147483647 h 35"/>
                <a:gd name="T66" fmla="*/ 2147483647 w 12"/>
                <a:gd name="T67" fmla="*/ 2147483647 h 35"/>
                <a:gd name="T68" fmla="*/ 2147483647 w 12"/>
                <a:gd name="T69" fmla="*/ 2147483647 h 35"/>
                <a:gd name="T70" fmla="*/ 2147483647 w 12"/>
                <a:gd name="T71" fmla="*/ 2147483647 h 35"/>
                <a:gd name="T72" fmla="*/ 2147483647 w 12"/>
                <a:gd name="T73" fmla="*/ 0 h 35"/>
                <a:gd name="T74" fmla="*/ 2147483647 w 12"/>
                <a:gd name="T75" fmla="*/ 0 h 35"/>
                <a:gd name="T76" fmla="*/ 2147483647 w 12"/>
                <a:gd name="T77" fmla="*/ 0 h 35"/>
                <a:gd name="T78" fmla="*/ 2147483647 w 12"/>
                <a:gd name="T79" fmla="*/ 0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
                <a:gd name="T121" fmla="*/ 0 h 35"/>
                <a:gd name="T122" fmla="*/ 12 w 12"/>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 h="35">
                  <a:moveTo>
                    <a:pt x="10" y="0"/>
                  </a:moveTo>
                  <a:lnTo>
                    <a:pt x="8" y="2"/>
                  </a:lnTo>
                  <a:lnTo>
                    <a:pt x="8" y="3"/>
                  </a:lnTo>
                  <a:lnTo>
                    <a:pt x="7" y="6"/>
                  </a:lnTo>
                  <a:lnTo>
                    <a:pt x="7" y="8"/>
                  </a:lnTo>
                  <a:lnTo>
                    <a:pt x="7" y="9"/>
                  </a:lnTo>
                  <a:lnTo>
                    <a:pt x="7" y="12"/>
                  </a:lnTo>
                  <a:lnTo>
                    <a:pt x="7" y="14"/>
                  </a:lnTo>
                  <a:lnTo>
                    <a:pt x="7" y="17"/>
                  </a:lnTo>
                  <a:lnTo>
                    <a:pt x="7" y="18"/>
                  </a:lnTo>
                  <a:lnTo>
                    <a:pt x="7" y="20"/>
                  </a:lnTo>
                  <a:lnTo>
                    <a:pt x="6" y="23"/>
                  </a:lnTo>
                  <a:lnTo>
                    <a:pt x="6" y="24"/>
                  </a:lnTo>
                  <a:lnTo>
                    <a:pt x="5" y="26"/>
                  </a:lnTo>
                  <a:lnTo>
                    <a:pt x="3" y="28"/>
                  </a:lnTo>
                  <a:lnTo>
                    <a:pt x="2" y="29"/>
                  </a:lnTo>
                  <a:lnTo>
                    <a:pt x="1" y="31"/>
                  </a:lnTo>
                  <a:lnTo>
                    <a:pt x="0" y="33"/>
                  </a:lnTo>
                  <a:lnTo>
                    <a:pt x="0" y="34"/>
                  </a:lnTo>
                  <a:lnTo>
                    <a:pt x="1" y="35"/>
                  </a:lnTo>
                  <a:lnTo>
                    <a:pt x="3" y="35"/>
                  </a:lnTo>
                  <a:lnTo>
                    <a:pt x="7" y="33"/>
                  </a:lnTo>
                  <a:lnTo>
                    <a:pt x="10" y="30"/>
                  </a:lnTo>
                  <a:lnTo>
                    <a:pt x="10" y="28"/>
                  </a:lnTo>
                  <a:lnTo>
                    <a:pt x="11" y="26"/>
                  </a:lnTo>
                  <a:lnTo>
                    <a:pt x="11" y="24"/>
                  </a:lnTo>
                  <a:lnTo>
                    <a:pt x="11" y="22"/>
                  </a:lnTo>
                  <a:lnTo>
                    <a:pt x="11" y="19"/>
                  </a:lnTo>
                  <a:lnTo>
                    <a:pt x="12" y="17"/>
                  </a:lnTo>
                  <a:lnTo>
                    <a:pt x="12" y="14"/>
                  </a:lnTo>
                  <a:lnTo>
                    <a:pt x="12" y="12"/>
                  </a:lnTo>
                  <a:lnTo>
                    <a:pt x="12" y="9"/>
                  </a:lnTo>
                  <a:lnTo>
                    <a:pt x="12" y="7"/>
                  </a:lnTo>
                  <a:lnTo>
                    <a:pt x="12" y="5"/>
                  </a:lnTo>
                  <a:lnTo>
                    <a:pt x="12" y="3"/>
                  </a:lnTo>
                  <a:lnTo>
                    <a:pt x="12" y="1"/>
                  </a:lnTo>
                  <a:lnTo>
                    <a:pt x="11" y="0"/>
                  </a:lnTo>
                  <a:lnTo>
                    <a:pt x="10" y="0"/>
                  </a:lnTo>
                  <a:close/>
                </a:path>
              </a:pathLst>
            </a:custGeom>
            <a:solidFill>
              <a:srgbClr val="75809C"/>
            </a:solidFill>
            <a:ln w="9525">
              <a:noFill/>
              <a:round/>
              <a:headEnd/>
              <a:tailEnd/>
            </a:ln>
          </p:spPr>
          <p:txBody>
            <a:bodyPr/>
            <a:lstStyle/>
            <a:p>
              <a:endParaRPr lang="en-US" dirty="0"/>
            </a:p>
          </p:txBody>
        </p:sp>
        <p:sp>
          <p:nvSpPr>
            <p:cNvPr id="10297" name="Freeform 69"/>
            <p:cNvSpPr>
              <a:spLocks/>
            </p:cNvSpPr>
            <p:nvPr/>
          </p:nvSpPr>
          <p:spPr bwMode="auto">
            <a:xfrm>
              <a:off x="2854325" y="2566988"/>
              <a:ext cx="15875" cy="39687"/>
            </a:xfrm>
            <a:custGeom>
              <a:avLst/>
              <a:gdLst>
                <a:gd name="T0" fmla="*/ 2147483647 w 10"/>
                <a:gd name="T1" fmla="*/ 2147483647 h 25"/>
                <a:gd name="T2" fmla="*/ 2147483647 w 10"/>
                <a:gd name="T3" fmla="*/ 2147483647 h 25"/>
                <a:gd name="T4" fmla="*/ 2147483647 w 10"/>
                <a:gd name="T5" fmla="*/ 2147483647 h 25"/>
                <a:gd name="T6" fmla="*/ 2147483647 w 10"/>
                <a:gd name="T7" fmla="*/ 2147483647 h 25"/>
                <a:gd name="T8" fmla="*/ 2147483647 w 10"/>
                <a:gd name="T9" fmla="*/ 2147483647 h 25"/>
                <a:gd name="T10" fmla="*/ 2147483647 w 10"/>
                <a:gd name="T11" fmla="*/ 2147483647 h 25"/>
                <a:gd name="T12" fmla="*/ 2147483647 w 10"/>
                <a:gd name="T13" fmla="*/ 2147483647 h 25"/>
                <a:gd name="T14" fmla="*/ 2147483647 w 10"/>
                <a:gd name="T15" fmla="*/ 2147483647 h 25"/>
                <a:gd name="T16" fmla="*/ 2147483647 w 10"/>
                <a:gd name="T17" fmla="*/ 2147483647 h 25"/>
                <a:gd name="T18" fmla="*/ 2147483647 w 10"/>
                <a:gd name="T19" fmla="*/ 2147483647 h 25"/>
                <a:gd name="T20" fmla="*/ 0 w 10"/>
                <a:gd name="T21" fmla="*/ 2147483647 h 25"/>
                <a:gd name="T22" fmla="*/ 2147483647 w 10"/>
                <a:gd name="T23" fmla="*/ 2147483647 h 25"/>
                <a:gd name="T24" fmla="*/ 2147483647 w 10"/>
                <a:gd name="T25" fmla="*/ 2147483647 h 25"/>
                <a:gd name="T26" fmla="*/ 2147483647 w 10"/>
                <a:gd name="T27" fmla="*/ 2147483647 h 25"/>
                <a:gd name="T28" fmla="*/ 2147483647 w 10"/>
                <a:gd name="T29" fmla="*/ 2147483647 h 25"/>
                <a:gd name="T30" fmla="*/ 2147483647 w 10"/>
                <a:gd name="T31" fmla="*/ 2147483647 h 25"/>
                <a:gd name="T32" fmla="*/ 2147483647 w 10"/>
                <a:gd name="T33" fmla="*/ 2147483647 h 25"/>
                <a:gd name="T34" fmla="*/ 2147483647 w 10"/>
                <a:gd name="T35" fmla="*/ 2147483647 h 25"/>
                <a:gd name="T36" fmla="*/ 2147483647 w 10"/>
                <a:gd name="T37" fmla="*/ 2147483647 h 25"/>
                <a:gd name="T38" fmla="*/ 2147483647 w 10"/>
                <a:gd name="T39" fmla="*/ 2147483647 h 25"/>
                <a:gd name="T40" fmla="*/ 2147483647 w 10"/>
                <a:gd name="T41" fmla="*/ 2147483647 h 25"/>
                <a:gd name="T42" fmla="*/ 2147483647 w 10"/>
                <a:gd name="T43" fmla="*/ 2147483647 h 25"/>
                <a:gd name="T44" fmla="*/ 2147483647 w 10"/>
                <a:gd name="T45" fmla="*/ 2147483647 h 25"/>
                <a:gd name="T46" fmla="*/ 2147483647 w 10"/>
                <a:gd name="T47" fmla="*/ 2147483647 h 25"/>
                <a:gd name="T48" fmla="*/ 2147483647 w 10"/>
                <a:gd name="T49" fmla="*/ 0 h 25"/>
                <a:gd name="T50" fmla="*/ 2147483647 w 10"/>
                <a:gd name="T51" fmla="*/ 0 h 25"/>
                <a:gd name="T52" fmla="*/ 2147483647 w 10"/>
                <a:gd name="T53" fmla="*/ 2147483647 h 25"/>
                <a:gd name="T54" fmla="*/ 2147483647 w 10"/>
                <a:gd name="T55" fmla="*/ 2147483647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25"/>
                <a:gd name="T86" fmla="*/ 10 w 10"/>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25">
                  <a:moveTo>
                    <a:pt x="6" y="1"/>
                  </a:moveTo>
                  <a:lnTo>
                    <a:pt x="5" y="2"/>
                  </a:lnTo>
                  <a:lnTo>
                    <a:pt x="4" y="6"/>
                  </a:lnTo>
                  <a:lnTo>
                    <a:pt x="4" y="7"/>
                  </a:lnTo>
                  <a:lnTo>
                    <a:pt x="4" y="9"/>
                  </a:lnTo>
                  <a:lnTo>
                    <a:pt x="4" y="11"/>
                  </a:lnTo>
                  <a:lnTo>
                    <a:pt x="4" y="13"/>
                  </a:lnTo>
                  <a:lnTo>
                    <a:pt x="2" y="17"/>
                  </a:lnTo>
                  <a:lnTo>
                    <a:pt x="1" y="19"/>
                  </a:lnTo>
                  <a:lnTo>
                    <a:pt x="1" y="20"/>
                  </a:lnTo>
                  <a:lnTo>
                    <a:pt x="0" y="23"/>
                  </a:lnTo>
                  <a:lnTo>
                    <a:pt x="1" y="25"/>
                  </a:lnTo>
                  <a:lnTo>
                    <a:pt x="2" y="25"/>
                  </a:lnTo>
                  <a:lnTo>
                    <a:pt x="4" y="25"/>
                  </a:lnTo>
                  <a:lnTo>
                    <a:pt x="6" y="23"/>
                  </a:lnTo>
                  <a:lnTo>
                    <a:pt x="7" y="19"/>
                  </a:lnTo>
                  <a:lnTo>
                    <a:pt x="7" y="17"/>
                  </a:lnTo>
                  <a:lnTo>
                    <a:pt x="9" y="13"/>
                  </a:lnTo>
                  <a:lnTo>
                    <a:pt x="9" y="9"/>
                  </a:lnTo>
                  <a:lnTo>
                    <a:pt x="9" y="7"/>
                  </a:lnTo>
                  <a:lnTo>
                    <a:pt x="9" y="3"/>
                  </a:lnTo>
                  <a:lnTo>
                    <a:pt x="10" y="2"/>
                  </a:lnTo>
                  <a:lnTo>
                    <a:pt x="9" y="1"/>
                  </a:lnTo>
                  <a:lnTo>
                    <a:pt x="7" y="0"/>
                  </a:lnTo>
                  <a:lnTo>
                    <a:pt x="6" y="0"/>
                  </a:lnTo>
                  <a:lnTo>
                    <a:pt x="6" y="1"/>
                  </a:lnTo>
                  <a:close/>
                </a:path>
              </a:pathLst>
            </a:custGeom>
            <a:solidFill>
              <a:srgbClr val="75809C"/>
            </a:solidFill>
            <a:ln w="9525">
              <a:noFill/>
              <a:round/>
              <a:headEnd/>
              <a:tailEnd/>
            </a:ln>
          </p:spPr>
          <p:txBody>
            <a:bodyPr/>
            <a:lstStyle/>
            <a:p>
              <a:endParaRPr lang="en-US" dirty="0"/>
            </a:p>
          </p:txBody>
        </p:sp>
        <p:sp>
          <p:nvSpPr>
            <p:cNvPr id="10298" name="Freeform 70"/>
            <p:cNvSpPr>
              <a:spLocks/>
            </p:cNvSpPr>
            <p:nvPr/>
          </p:nvSpPr>
          <p:spPr bwMode="auto">
            <a:xfrm>
              <a:off x="2921000" y="2571750"/>
              <a:ext cx="12700" cy="31750"/>
            </a:xfrm>
            <a:custGeom>
              <a:avLst/>
              <a:gdLst>
                <a:gd name="T0" fmla="*/ 2147483647 w 8"/>
                <a:gd name="T1" fmla="*/ 0 h 20"/>
                <a:gd name="T2" fmla="*/ 2147483647 w 8"/>
                <a:gd name="T3" fmla="*/ 0 h 20"/>
                <a:gd name="T4" fmla="*/ 2147483647 w 8"/>
                <a:gd name="T5" fmla="*/ 2147483647 h 20"/>
                <a:gd name="T6" fmla="*/ 2147483647 w 8"/>
                <a:gd name="T7" fmla="*/ 2147483647 h 20"/>
                <a:gd name="T8" fmla="*/ 2147483647 w 8"/>
                <a:gd name="T9" fmla="*/ 2147483647 h 20"/>
                <a:gd name="T10" fmla="*/ 2147483647 w 8"/>
                <a:gd name="T11" fmla="*/ 2147483647 h 20"/>
                <a:gd name="T12" fmla="*/ 2147483647 w 8"/>
                <a:gd name="T13" fmla="*/ 2147483647 h 20"/>
                <a:gd name="T14" fmla="*/ 2147483647 w 8"/>
                <a:gd name="T15" fmla="*/ 2147483647 h 20"/>
                <a:gd name="T16" fmla="*/ 2147483647 w 8"/>
                <a:gd name="T17" fmla="*/ 2147483647 h 20"/>
                <a:gd name="T18" fmla="*/ 0 w 8"/>
                <a:gd name="T19" fmla="*/ 2147483647 h 20"/>
                <a:gd name="T20" fmla="*/ 0 w 8"/>
                <a:gd name="T21" fmla="*/ 2147483647 h 20"/>
                <a:gd name="T22" fmla="*/ 2147483647 w 8"/>
                <a:gd name="T23" fmla="*/ 2147483647 h 20"/>
                <a:gd name="T24" fmla="*/ 2147483647 w 8"/>
                <a:gd name="T25" fmla="*/ 2147483647 h 20"/>
                <a:gd name="T26" fmla="*/ 2147483647 w 8"/>
                <a:gd name="T27" fmla="*/ 2147483647 h 20"/>
                <a:gd name="T28" fmla="*/ 2147483647 w 8"/>
                <a:gd name="T29" fmla="*/ 2147483647 h 20"/>
                <a:gd name="T30" fmla="*/ 2147483647 w 8"/>
                <a:gd name="T31" fmla="*/ 2147483647 h 20"/>
                <a:gd name="T32" fmla="*/ 2147483647 w 8"/>
                <a:gd name="T33" fmla="*/ 2147483647 h 20"/>
                <a:gd name="T34" fmla="*/ 2147483647 w 8"/>
                <a:gd name="T35" fmla="*/ 2147483647 h 20"/>
                <a:gd name="T36" fmla="*/ 2147483647 w 8"/>
                <a:gd name="T37" fmla="*/ 2147483647 h 20"/>
                <a:gd name="T38" fmla="*/ 2147483647 w 8"/>
                <a:gd name="T39" fmla="*/ 2147483647 h 20"/>
                <a:gd name="T40" fmla="*/ 2147483647 w 8"/>
                <a:gd name="T41" fmla="*/ 0 h 20"/>
                <a:gd name="T42" fmla="*/ 2147483647 w 8"/>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20"/>
                <a:gd name="T68" fmla="*/ 8 w 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20">
                  <a:moveTo>
                    <a:pt x="8" y="0"/>
                  </a:moveTo>
                  <a:lnTo>
                    <a:pt x="5" y="0"/>
                  </a:lnTo>
                  <a:lnTo>
                    <a:pt x="4" y="3"/>
                  </a:lnTo>
                  <a:lnTo>
                    <a:pt x="3" y="4"/>
                  </a:lnTo>
                  <a:lnTo>
                    <a:pt x="3" y="6"/>
                  </a:lnTo>
                  <a:lnTo>
                    <a:pt x="3" y="8"/>
                  </a:lnTo>
                  <a:lnTo>
                    <a:pt x="3" y="10"/>
                  </a:lnTo>
                  <a:lnTo>
                    <a:pt x="2" y="12"/>
                  </a:lnTo>
                  <a:lnTo>
                    <a:pt x="2" y="16"/>
                  </a:lnTo>
                  <a:lnTo>
                    <a:pt x="0" y="17"/>
                  </a:lnTo>
                  <a:lnTo>
                    <a:pt x="0" y="20"/>
                  </a:lnTo>
                  <a:lnTo>
                    <a:pt x="3" y="20"/>
                  </a:lnTo>
                  <a:lnTo>
                    <a:pt x="5" y="18"/>
                  </a:lnTo>
                  <a:lnTo>
                    <a:pt x="7" y="16"/>
                  </a:lnTo>
                  <a:lnTo>
                    <a:pt x="8" y="14"/>
                  </a:lnTo>
                  <a:lnTo>
                    <a:pt x="8" y="11"/>
                  </a:lnTo>
                  <a:lnTo>
                    <a:pt x="8" y="9"/>
                  </a:lnTo>
                  <a:lnTo>
                    <a:pt x="8" y="6"/>
                  </a:lnTo>
                  <a:lnTo>
                    <a:pt x="8" y="4"/>
                  </a:lnTo>
                  <a:lnTo>
                    <a:pt x="8" y="1"/>
                  </a:lnTo>
                  <a:lnTo>
                    <a:pt x="8" y="0"/>
                  </a:lnTo>
                  <a:close/>
                </a:path>
              </a:pathLst>
            </a:custGeom>
            <a:solidFill>
              <a:srgbClr val="75809C"/>
            </a:solidFill>
            <a:ln w="9525">
              <a:noFill/>
              <a:round/>
              <a:headEnd/>
              <a:tailEnd/>
            </a:ln>
          </p:spPr>
          <p:txBody>
            <a:bodyPr/>
            <a:lstStyle/>
            <a:p>
              <a:endParaRPr lang="en-US" dirty="0"/>
            </a:p>
          </p:txBody>
        </p:sp>
        <p:sp>
          <p:nvSpPr>
            <p:cNvPr id="10299" name="Freeform 71"/>
            <p:cNvSpPr>
              <a:spLocks/>
            </p:cNvSpPr>
            <p:nvPr/>
          </p:nvSpPr>
          <p:spPr bwMode="auto">
            <a:xfrm>
              <a:off x="2825750" y="2555875"/>
              <a:ext cx="14288" cy="39688"/>
            </a:xfrm>
            <a:custGeom>
              <a:avLst/>
              <a:gdLst>
                <a:gd name="T0" fmla="*/ 2147483647 w 9"/>
                <a:gd name="T1" fmla="*/ 2147483647 h 25"/>
                <a:gd name="T2" fmla="*/ 2147483647 w 9"/>
                <a:gd name="T3" fmla="*/ 2147483647 h 25"/>
                <a:gd name="T4" fmla="*/ 2147483647 w 9"/>
                <a:gd name="T5" fmla="*/ 2147483647 h 25"/>
                <a:gd name="T6" fmla="*/ 2147483647 w 9"/>
                <a:gd name="T7" fmla="*/ 2147483647 h 25"/>
                <a:gd name="T8" fmla="*/ 2147483647 w 9"/>
                <a:gd name="T9" fmla="*/ 2147483647 h 25"/>
                <a:gd name="T10" fmla="*/ 2147483647 w 9"/>
                <a:gd name="T11" fmla="*/ 0 h 25"/>
                <a:gd name="T12" fmla="*/ 2147483647 w 9"/>
                <a:gd name="T13" fmla="*/ 0 h 25"/>
                <a:gd name="T14" fmla="*/ 0 w 9"/>
                <a:gd name="T15" fmla="*/ 0 h 25"/>
                <a:gd name="T16" fmla="*/ 0 w 9"/>
                <a:gd name="T17" fmla="*/ 2147483647 h 25"/>
                <a:gd name="T18" fmla="*/ 0 w 9"/>
                <a:gd name="T19" fmla="*/ 2147483647 h 25"/>
                <a:gd name="T20" fmla="*/ 0 w 9"/>
                <a:gd name="T21" fmla="*/ 2147483647 h 25"/>
                <a:gd name="T22" fmla="*/ 0 w 9"/>
                <a:gd name="T23" fmla="*/ 2147483647 h 25"/>
                <a:gd name="T24" fmla="*/ 2147483647 w 9"/>
                <a:gd name="T25" fmla="*/ 2147483647 h 25"/>
                <a:gd name="T26" fmla="*/ 2147483647 w 9"/>
                <a:gd name="T27" fmla="*/ 2147483647 h 25"/>
                <a:gd name="T28" fmla="*/ 2147483647 w 9"/>
                <a:gd name="T29" fmla="*/ 2147483647 h 25"/>
                <a:gd name="T30" fmla="*/ 2147483647 w 9"/>
                <a:gd name="T31" fmla="*/ 2147483647 h 25"/>
                <a:gd name="T32" fmla="*/ 2147483647 w 9"/>
                <a:gd name="T33" fmla="*/ 2147483647 h 25"/>
                <a:gd name="T34" fmla="*/ 2147483647 w 9"/>
                <a:gd name="T35" fmla="*/ 2147483647 h 25"/>
                <a:gd name="T36" fmla="*/ 2147483647 w 9"/>
                <a:gd name="T37" fmla="*/ 2147483647 h 25"/>
                <a:gd name="T38" fmla="*/ 2147483647 w 9"/>
                <a:gd name="T39" fmla="*/ 2147483647 h 25"/>
                <a:gd name="T40" fmla="*/ 2147483647 w 9"/>
                <a:gd name="T41" fmla="*/ 2147483647 h 25"/>
                <a:gd name="T42" fmla="*/ 2147483647 w 9"/>
                <a:gd name="T43" fmla="*/ 2147483647 h 25"/>
                <a:gd name="T44" fmla="*/ 2147483647 w 9"/>
                <a:gd name="T45" fmla="*/ 2147483647 h 25"/>
                <a:gd name="T46" fmla="*/ 2147483647 w 9"/>
                <a:gd name="T47" fmla="*/ 2147483647 h 25"/>
                <a:gd name="T48" fmla="*/ 2147483647 w 9"/>
                <a:gd name="T49" fmla="*/ 2147483647 h 25"/>
                <a:gd name="T50" fmla="*/ 2147483647 w 9"/>
                <a:gd name="T51" fmla="*/ 2147483647 h 25"/>
                <a:gd name="T52" fmla="*/ 2147483647 w 9"/>
                <a:gd name="T53" fmla="*/ 2147483647 h 25"/>
                <a:gd name="T54" fmla="*/ 2147483647 w 9"/>
                <a:gd name="T55" fmla="*/ 2147483647 h 25"/>
                <a:gd name="T56" fmla="*/ 2147483647 w 9"/>
                <a:gd name="T57" fmla="*/ 2147483647 h 25"/>
                <a:gd name="T58" fmla="*/ 2147483647 w 9"/>
                <a:gd name="T59" fmla="*/ 2147483647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
                <a:gd name="T91" fmla="*/ 0 h 25"/>
                <a:gd name="T92" fmla="*/ 9 w 9"/>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 h="25">
                  <a:moveTo>
                    <a:pt x="7" y="8"/>
                  </a:moveTo>
                  <a:lnTo>
                    <a:pt x="5" y="5"/>
                  </a:lnTo>
                  <a:lnTo>
                    <a:pt x="5" y="4"/>
                  </a:lnTo>
                  <a:lnTo>
                    <a:pt x="4" y="3"/>
                  </a:lnTo>
                  <a:lnTo>
                    <a:pt x="4" y="2"/>
                  </a:lnTo>
                  <a:lnTo>
                    <a:pt x="3" y="0"/>
                  </a:lnTo>
                  <a:lnTo>
                    <a:pt x="2" y="0"/>
                  </a:lnTo>
                  <a:lnTo>
                    <a:pt x="0" y="0"/>
                  </a:lnTo>
                  <a:lnTo>
                    <a:pt x="0" y="4"/>
                  </a:lnTo>
                  <a:lnTo>
                    <a:pt x="0" y="7"/>
                  </a:lnTo>
                  <a:lnTo>
                    <a:pt x="0" y="8"/>
                  </a:lnTo>
                  <a:lnTo>
                    <a:pt x="0" y="10"/>
                  </a:lnTo>
                  <a:lnTo>
                    <a:pt x="2" y="13"/>
                  </a:lnTo>
                  <a:lnTo>
                    <a:pt x="2" y="15"/>
                  </a:lnTo>
                  <a:lnTo>
                    <a:pt x="3" y="18"/>
                  </a:lnTo>
                  <a:lnTo>
                    <a:pt x="4" y="20"/>
                  </a:lnTo>
                  <a:lnTo>
                    <a:pt x="5" y="22"/>
                  </a:lnTo>
                  <a:lnTo>
                    <a:pt x="7" y="24"/>
                  </a:lnTo>
                  <a:lnTo>
                    <a:pt x="8" y="25"/>
                  </a:lnTo>
                  <a:lnTo>
                    <a:pt x="9" y="25"/>
                  </a:lnTo>
                  <a:lnTo>
                    <a:pt x="9" y="24"/>
                  </a:lnTo>
                  <a:lnTo>
                    <a:pt x="9" y="21"/>
                  </a:lnTo>
                  <a:lnTo>
                    <a:pt x="9" y="20"/>
                  </a:lnTo>
                  <a:lnTo>
                    <a:pt x="8" y="18"/>
                  </a:lnTo>
                  <a:lnTo>
                    <a:pt x="8" y="15"/>
                  </a:lnTo>
                  <a:lnTo>
                    <a:pt x="7" y="13"/>
                  </a:lnTo>
                  <a:lnTo>
                    <a:pt x="7" y="10"/>
                  </a:lnTo>
                  <a:lnTo>
                    <a:pt x="7" y="9"/>
                  </a:lnTo>
                  <a:lnTo>
                    <a:pt x="7" y="8"/>
                  </a:lnTo>
                  <a:close/>
                </a:path>
              </a:pathLst>
            </a:custGeom>
            <a:solidFill>
              <a:srgbClr val="75809C"/>
            </a:solidFill>
            <a:ln w="9525">
              <a:noFill/>
              <a:round/>
              <a:headEnd/>
              <a:tailEnd/>
            </a:ln>
          </p:spPr>
          <p:txBody>
            <a:bodyPr/>
            <a:lstStyle/>
            <a:p>
              <a:endParaRPr lang="en-US" dirty="0"/>
            </a:p>
          </p:txBody>
        </p:sp>
        <p:sp>
          <p:nvSpPr>
            <p:cNvPr id="10300" name="Freeform 72"/>
            <p:cNvSpPr>
              <a:spLocks/>
            </p:cNvSpPr>
            <p:nvPr/>
          </p:nvSpPr>
          <p:spPr bwMode="auto">
            <a:xfrm>
              <a:off x="3067050" y="2800350"/>
              <a:ext cx="12700" cy="23813"/>
            </a:xfrm>
            <a:custGeom>
              <a:avLst/>
              <a:gdLst>
                <a:gd name="T0" fmla="*/ 2147483647 w 8"/>
                <a:gd name="T1" fmla="*/ 0 h 15"/>
                <a:gd name="T2" fmla="*/ 2147483647 w 8"/>
                <a:gd name="T3" fmla="*/ 0 h 15"/>
                <a:gd name="T4" fmla="*/ 2147483647 w 8"/>
                <a:gd name="T5" fmla="*/ 2147483647 h 15"/>
                <a:gd name="T6" fmla="*/ 0 w 8"/>
                <a:gd name="T7" fmla="*/ 2147483647 h 15"/>
                <a:gd name="T8" fmla="*/ 0 w 8"/>
                <a:gd name="T9" fmla="*/ 2147483647 h 15"/>
                <a:gd name="T10" fmla="*/ 2147483647 w 8"/>
                <a:gd name="T11" fmla="*/ 2147483647 h 15"/>
                <a:gd name="T12" fmla="*/ 2147483647 w 8"/>
                <a:gd name="T13" fmla="*/ 2147483647 h 15"/>
                <a:gd name="T14" fmla="*/ 2147483647 w 8"/>
                <a:gd name="T15" fmla="*/ 2147483647 h 15"/>
                <a:gd name="T16" fmla="*/ 2147483647 w 8"/>
                <a:gd name="T17" fmla="*/ 2147483647 h 15"/>
                <a:gd name="T18" fmla="*/ 2147483647 w 8"/>
                <a:gd name="T19" fmla="*/ 2147483647 h 15"/>
                <a:gd name="T20" fmla="*/ 2147483647 w 8"/>
                <a:gd name="T21" fmla="*/ 2147483647 h 15"/>
                <a:gd name="T22" fmla="*/ 2147483647 w 8"/>
                <a:gd name="T23" fmla="*/ 2147483647 h 15"/>
                <a:gd name="T24" fmla="*/ 2147483647 w 8"/>
                <a:gd name="T25" fmla="*/ 2147483647 h 15"/>
                <a:gd name="T26" fmla="*/ 2147483647 w 8"/>
                <a:gd name="T27" fmla="*/ 2147483647 h 15"/>
                <a:gd name="T28" fmla="*/ 2147483647 w 8"/>
                <a:gd name="T29" fmla="*/ 2147483647 h 15"/>
                <a:gd name="T30" fmla="*/ 2147483647 w 8"/>
                <a:gd name="T31" fmla="*/ 2147483647 h 15"/>
                <a:gd name="T32" fmla="*/ 2147483647 w 8"/>
                <a:gd name="T33" fmla="*/ 2147483647 h 15"/>
                <a:gd name="T34" fmla="*/ 2147483647 w 8"/>
                <a:gd name="T35" fmla="*/ 2147483647 h 15"/>
                <a:gd name="T36" fmla="*/ 2147483647 w 8"/>
                <a:gd name="T37" fmla="*/ 2147483647 h 15"/>
                <a:gd name="T38" fmla="*/ 2147483647 w 8"/>
                <a:gd name="T39" fmla="*/ 2147483647 h 15"/>
                <a:gd name="T40" fmla="*/ 2147483647 w 8"/>
                <a:gd name="T41" fmla="*/ 2147483647 h 15"/>
                <a:gd name="T42" fmla="*/ 2147483647 w 8"/>
                <a:gd name="T43" fmla="*/ 2147483647 h 15"/>
                <a:gd name="T44" fmla="*/ 2147483647 w 8"/>
                <a:gd name="T45" fmla="*/ 0 h 15"/>
                <a:gd name="T46" fmla="*/ 2147483647 w 8"/>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15"/>
                <a:gd name="T74" fmla="*/ 8 w 8"/>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15">
                  <a:moveTo>
                    <a:pt x="3" y="0"/>
                  </a:moveTo>
                  <a:lnTo>
                    <a:pt x="1" y="0"/>
                  </a:lnTo>
                  <a:lnTo>
                    <a:pt x="1" y="1"/>
                  </a:lnTo>
                  <a:lnTo>
                    <a:pt x="0" y="3"/>
                  </a:lnTo>
                  <a:lnTo>
                    <a:pt x="0" y="5"/>
                  </a:lnTo>
                  <a:lnTo>
                    <a:pt x="1" y="6"/>
                  </a:lnTo>
                  <a:lnTo>
                    <a:pt x="1" y="9"/>
                  </a:lnTo>
                  <a:lnTo>
                    <a:pt x="2" y="10"/>
                  </a:lnTo>
                  <a:lnTo>
                    <a:pt x="2" y="11"/>
                  </a:lnTo>
                  <a:lnTo>
                    <a:pt x="3" y="13"/>
                  </a:lnTo>
                  <a:lnTo>
                    <a:pt x="3" y="15"/>
                  </a:lnTo>
                  <a:lnTo>
                    <a:pt x="5" y="15"/>
                  </a:lnTo>
                  <a:lnTo>
                    <a:pt x="6" y="15"/>
                  </a:lnTo>
                  <a:lnTo>
                    <a:pt x="7" y="13"/>
                  </a:lnTo>
                  <a:lnTo>
                    <a:pt x="8" y="11"/>
                  </a:lnTo>
                  <a:lnTo>
                    <a:pt x="8" y="10"/>
                  </a:lnTo>
                  <a:lnTo>
                    <a:pt x="7" y="7"/>
                  </a:lnTo>
                  <a:lnTo>
                    <a:pt x="7" y="6"/>
                  </a:lnTo>
                  <a:lnTo>
                    <a:pt x="6" y="4"/>
                  </a:lnTo>
                  <a:lnTo>
                    <a:pt x="6" y="3"/>
                  </a:lnTo>
                  <a:lnTo>
                    <a:pt x="5" y="1"/>
                  </a:lnTo>
                  <a:lnTo>
                    <a:pt x="3" y="0"/>
                  </a:lnTo>
                  <a:close/>
                </a:path>
              </a:pathLst>
            </a:custGeom>
            <a:solidFill>
              <a:srgbClr val="75809C"/>
            </a:solidFill>
            <a:ln w="9525">
              <a:noFill/>
              <a:round/>
              <a:headEnd/>
              <a:tailEnd/>
            </a:ln>
          </p:spPr>
          <p:txBody>
            <a:bodyPr/>
            <a:lstStyle/>
            <a:p>
              <a:endParaRPr lang="en-US" dirty="0"/>
            </a:p>
          </p:txBody>
        </p:sp>
        <p:sp>
          <p:nvSpPr>
            <p:cNvPr id="10301" name="Freeform 73"/>
            <p:cNvSpPr>
              <a:spLocks/>
            </p:cNvSpPr>
            <p:nvPr/>
          </p:nvSpPr>
          <p:spPr bwMode="auto">
            <a:xfrm>
              <a:off x="2776538" y="2554288"/>
              <a:ext cx="44450" cy="14287"/>
            </a:xfrm>
            <a:custGeom>
              <a:avLst/>
              <a:gdLst>
                <a:gd name="T0" fmla="*/ 2147483647 w 28"/>
                <a:gd name="T1" fmla="*/ 2147483647 h 9"/>
                <a:gd name="T2" fmla="*/ 2147483647 w 28"/>
                <a:gd name="T3" fmla="*/ 2147483647 h 9"/>
                <a:gd name="T4" fmla="*/ 2147483647 w 28"/>
                <a:gd name="T5" fmla="*/ 2147483647 h 9"/>
                <a:gd name="T6" fmla="*/ 2147483647 w 28"/>
                <a:gd name="T7" fmla="*/ 2147483647 h 9"/>
                <a:gd name="T8" fmla="*/ 2147483647 w 28"/>
                <a:gd name="T9" fmla="*/ 2147483647 h 9"/>
                <a:gd name="T10" fmla="*/ 2147483647 w 28"/>
                <a:gd name="T11" fmla="*/ 2147483647 h 9"/>
                <a:gd name="T12" fmla="*/ 2147483647 w 28"/>
                <a:gd name="T13" fmla="*/ 2147483647 h 9"/>
                <a:gd name="T14" fmla="*/ 2147483647 w 28"/>
                <a:gd name="T15" fmla="*/ 2147483647 h 9"/>
                <a:gd name="T16" fmla="*/ 0 w 28"/>
                <a:gd name="T17" fmla="*/ 0 h 9"/>
                <a:gd name="T18" fmla="*/ 0 w 28"/>
                <a:gd name="T19" fmla="*/ 2147483647 h 9"/>
                <a:gd name="T20" fmla="*/ 0 w 28"/>
                <a:gd name="T21" fmla="*/ 2147483647 h 9"/>
                <a:gd name="T22" fmla="*/ 0 w 28"/>
                <a:gd name="T23" fmla="*/ 2147483647 h 9"/>
                <a:gd name="T24" fmla="*/ 2147483647 w 28"/>
                <a:gd name="T25" fmla="*/ 2147483647 h 9"/>
                <a:gd name="T26" fmla="*/ 2147483647 w 28"/>
                <a:gd name="T27" fmla="*/ 2147483647 h 9"/>
                <a:gd name="T28" fmla="*/ 2147483647 w 28"/>
                <a:gd name="T29" fmla="*/ 2147483647 h 9"/>
                <a:gd name="T30" fmla="*/ 2147483647 w 28"/>
                <a:gd name="T31" fmla="*/ 2147483647 h 9"/>
                <a:gd name="T32" fmla="*/ 2147483647 w 28"/>
                <a:gd name="T33" fmla="*/ 2147483647 h 9"/>
                <a:gd name="T34" fmla="*/ 2147483647 w 28"/>
                <a:gd name="T35" fmla="*/ 2147483647 h 9"/>
                <a:gd name="T36" fmla="*/ 2147483647 w 28"/>
                <a:gd name="T37" fmla="*/ 2147483647 h 9"/>
                <a:gd name="T38" fmla="*/ 2147483647 w 28"/>
                <a:gd name="T39" fmla="*/ 2147483647 h 9"/>
                <a:gd name="T40" fmla="*/ 2147483647 w 28"/>
                <a:gd name="T41" fmla="*/ 2147483647 h 9"/>
                <a:gd name="T42" fmla="*/ 2147483647 w 28"/>
                <a:gd name="T43" fmla="*/ 2147483647 h 9"/>
                <a:gd name="T44" fmla="*/ 2147483647 w 28"/>
                <a:gd name="T45" fmla="*/ 2147483647 h 9"/>
                <a:gd name="T46" fmla="*/ 2147483647 w 28"/>
                <a:gd name="T47" fmla="*/ 2147483647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9"/>
                <a:gd name="T74" fmla="*/ 28 w 28"/>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9">
                  <a:moveTo>
                    <a:pt x="26" y="5"/>
                  </a:moveTo>
                  <a:lnTo>
                    <a:pt x="23" y="4"/>
                  </a:lnTo>
                  <a:lnTo>
                    <a:pt x="20" y="3"/>
                  </a:lnTo>
                  <a:lnTo>
                    <a:pt x="16" y="3"/>
                  </a:lnTo>
                  <a:lnTo>
                    <a:pt x="14" y="1"/>
                  </a:lnTo>
                  <a:lnTo>
                    <a:pt x="10" y="1"/>
                  </a:lnTo>
                  <a:lnTo>
                    <a:pt x="6" y="1"/>
                  </a:lnTo>
                  <a:lnTo>
                    <a:pt x="3" y="1"/>
                  </a:lnTo>
                  <a:lnTo>
                    <a:pt x="0" y="0"/>
                  </a:lnTo>
                  <a:lnTo>
                    <a:pt x="0" y="1"/>
                  </a:lnTo>
                  <a:lnTo>
                    <a:pt x="0" y="3"/>
                  </a:lnTo>
                  <a:lnTo>
                    <a:pt x="0" y="4"/>
                  </a:lnTo>
                  <a:lnTo>
                    <a:pt x="3" y="5"/>
                  </a:lnTo>
                  <a:lnTo>
                    <a:pt x="4" y="6"/>
                  </a:lnTo>
                  <a:lnTo>
                    <a:pt x="6" y="8"/>
                  </a:lnTo>
                  <a:lnTo>
                    <a:pt x="10" y="8"/>
                  </a:lnTo>
                  <a:lnTo>
                    <a:pt x="14" y="9"/>
                  </a:lnTo>
                  <a:lnTo>
                    <a:pt x="16" y="9"/>
                  </a:lnTo>
                  <a:lnTo>
                    <a:pt x="20" y="9"/>
                  </a:lnTo>
                  <a:lnTo>
                    <a:pt x="24" y="9"/>
                  </a:lnTo>
                  <a:lnTo>
                    <a:pt x="26" y="8"/>
                  </a:lnTo>
                  <a:lnTo>
                    <a:pt x="28" y="6"/>
                  </a:lnTo>
                  <a:lnTo>
                    <a:pt x="26" y="5"/>
                  </a:lnTo>
                  <a:close/>
                </a:path>
              </a:pathLst>
            </a:custGeom>
            <a:solidFill>
              <a:srgbClr val="75809C"/>
            </a:solidFill>
            <a:ln w="9525">
              <a:noFill/>
              <a:round/>
              <a:headEnd/>
              <a:tailEnd/>
            </a:ln>
          </p:spPr>
          <p:txBody>
            <a:bodyPr/>
            <a:lstStyle/>
            <a:p>
              <a:endParaRPr lang="en-US" dirty="0"/>
            </a:p>
          </p:txBody>
        </p:sp>
        <p:sp>
          <p:nvSpPr>
            <p:cNvPr id="10302" name="Freeform 74"/>
            <p:cNvSpPr>
              <a:spLocks/>
            </p:cNvSpPr>
            <p:nvPr/>
          </p:nvSpPr>
          <p:spPr bwMode="auto">
            <a:xfrm>
              <a:off x="2820988" y="2573338"/>
              <a:ext cx="28575" cy="11112"/>
            </a:xfrm>
            <a:custGeom>
              <a:avLst/>
              <a:gdLst>
                <a:gd name="T0" fmla="*/ 2147483647 w 18"/>
                <a:gd name="T1" fmla="*/ 2147483647 h 7"/>
                <a:gd name="T2" fmla="*/ 2147483647 w 18"/>
                <a:gd name="T3" fmla="*/ 2147483647 h 7"/>
                <a:gd name="T4" fmla="*/ 2147483647 w 18"/>
                <a:gd name="T5" fmla="*/ 0 h 7"/>
                <a:gd name="T6" fmla="*/ 2147483647 w 18"/>
                <a:gd name="T7" fmla="*/ 0 h 7"/>
                <a:gd name="T8" fmla="*/ 2147483647 w 18"/>
                <a:gd name="T9" fmla="*/ 0 h 7"/>
                <a:gd name="T10" fmla="*/ 2147483647 w 18"/>
                <a:gd name="T11" fmla="*/ 0 h 7"/>
                <a:gd name="T12" fmla="*/ 2147483647 w 18"/>
                <a:gd name="T13" fmla="*/ 0 h 7"/>
                <a:gd name="T14" fmla="*/ 2147483647 w 18"/>
                <a:gd name="T15" fmla="*/ 0 h 7"/>
                <a:gd name="T16" fmla="*/ 2147483647 w 18"/>
                <a:gd name="T17" fmla="*/ 0 h 7"/>
                <a:gd name="T18" fmla="*/ 2147483647 w 18"/>
                <a:gd name="T19" fmla="*/ 2147483647 h 7"/>
                <a:gd name="T20" fmla="*/ 0 w 18"/>
                <a:gd name="T21" fmla="*/ 2147483647 h 7"/>
                <a:gd name="T22" fmla="*/ 2147483647 w 18"/>
                <a:gd name="T23" fmla="*/ 2147483647 h 7"/>
                <a:gd name="T24" fmla="*/ 2147483647 w 18"/>
                <a:gd name="T25" fmla="*/ 2147483647 h 7"/>
                <a:gd name="T26" fmla="*/ 2147483647 w 18"/>
                <a:gd name="T27" fmla="*/ 2147483647 h 7"/>
                <a:gd name="T28" fmla="*/ 2147483647 w 18"/>
                <a:gd name="T29" fmla="*/ 2147483647 h 7"/>
                <a:gd name="T30" fmla="*/ 2147483647 w 18"/>
                <a:gd name="T31" fmla="*/ 2147483647 h 7"/>
                <a:gd name="T32" fmla="*/ 2147483647 w 18"/>
                <a:gd name="T33" fmla="*/ 2147483647 h 7"/>
                <a:gd name="T34" fmla="*/ 2147483647 w 18"/>
                <a:gd name="T35" fmla="*/ 2147483647 h 7"/>
                <a:gd name="T36" fmla="*/ 2147483647 w 18"/>
                <a:gd name="T37" fmla="*/ 2147483647 h 7"/>
                <a:gd name="T38" fmla="*/ 2147483647 w 18"/>
                <a:gd name="T39" fmla="*/ 2147483647 h 7"/>
                <a:gd name="T40" fmla="*/ 2147483647 w 18"/>
                <a:gd name="T41" fmla="*/ 2147483647 h 7"/>
                <a:gd name="T42" fmla="*/ 2147483647 w 18"/>
                <a:gd name="T43" fmla="*/ 2147483647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7"/>
                <a:gd name="T68" fmla="*/ 18 w 18"/>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7">
                  <a:moveTo>
                    <a:pt x="18" y="3"/>
                  </a:moveTo>
                  <a:lnTo>
                    <a:pt x="17" y="2"/>
                  </a:lnTo>
                  <a:lnTo>
                    <a:pt x="16" y="0"/>
                  </a:lnTo>
                  <a:lnTo>
                    <a:pt x="13" y="0"/>
                  </a:lnTo>
                  <a:lnTo>
                    <a:pt x="12" y="0"/>
                  </a:lnTo>
                  <a:lnTo>
                    <a:pt x="8" y="0"/>
                  </a:lnTo>
                  <a:lnTo>
                    <a:pt x="6" y="0"/>
                  </a:lnTo>
                  <a:lnTo>
                    <a:pt x="3" y="0"/>
                  </a:lnTo>
                  <a:lnTo>
                    <a:pt x="2" y="0"/>
                  </a:lnTo>
                  <a:lnTo>
                    <a:pt x="1" y="2"/>
                  </a:lnTo>
                  <a:lnTo>
                    <a:pt x="0" y="3"/>
                  </a:lnTo>
                  <a:lnTo>
                    <a:pt x="1" y="4"/>
                  </a:lnTo>
                  <a:lnTo>
                    <a:pt x="3" y="5"/>
                  </a:lnTo>
                  <a:lnTo>
                    <a:pt x="5" y="5"/>
                  </a:lnTo>
                  <a:lnTo>
                    <a:pt x="8" y="7"/>
                  </a:lnTo>
                  <a:lnTo>
                    <a:pt x="11" y="5"/>
                  </a:lnTo>
                  <a:lnTo>
                    <a:pt x="12" y="5"/>
                  </a:lnTo>
                  <a:lnTo>
                    <a:pt x="13" y="5"/>
                  </a:lnTo>
                  <a:lnTo>
                    <a:pt x="16" y="5"/>
                  </a:lnTo>
                  <a:lnTo>
                    <a:pt x="17" y="4"/>
                  </a:lnTo>
                  <a:lnTo>
                    <a:pt x="18" y="3"/>
                  </a:lnTo>
                  <a:close/>
                </a:path>
              </a:pathLst>
            </a:custGeom>
            <a:solidFill>
              <a:srgbClr val="75809C"/>
            </a:solidFill>
            <a:ln w="9525">
              <a:noFill/>
              <a:round/>
              <a:headEnd/>
              <a:tailEnd/>
            </a:ln>
          </p:spPr>
          <p:txBody>
            <a:bodyPr/>
            <a:lstStyle/>
            <a:p>
              <a:endParaRPr lang="en-US" dirty="0"/>
            </a:p>
          </p:txBody>
        </p:sp>
        <p:sp>
          <p:nvSpPr>
            <p:cNvPr id="10303" name="Freeform 75"/>
            <p:cNvSpPr>
              <a:spLocks/>
            </p:cNvSpPr>
            <p:nvPr/>
          </p:nvSpPr>
          <p:spPr bwMode="auto">
            <a:xfrm>
              <a:off x="3046413" y="2447925"/>
              <a:ext cx="33337" cy="26988"/>
            </a:xfrm>
            <a:custGeom>
              <a:avLst/>
              <a:gdLst>
                <a:gd name="T0" fmla="*/ 2147483647 w 21"/>
                <a:gd name="T1" fmla="*/ 2147483647 h 17"/>
                <a:gd name="T2" fmla="*/ 2147483647 w 21"/>
                <a:gd name="T3" fmla="*/ 2147483647 h 17"/>
                <a:gd name="T4" fmla="*/ 2147483647 w 21"/>
                <a:gd name="T5" fmla="*/ 2147483647 h 17"/>
                <a:gd name="T6" fmla="*/ 2147483647 w 21"/>
                <a:gd name="T7" fmla="*/ 2147483647 h 17"/>
                <a:gd name="T8" fmla="*/ 2147483647 w 21"/>
                <a:gd name="T9" fmla="*/ 0 h 17"/>
                <a:gd name="T10" fmla="*/ 2147483647 w 21"/>
                <a:gd name="T11" fmla="*/ 0 h 17"/>
                <a:gd name="T12" fmla="*/ 2147483647 w 21"/>
                <a:gd name="T13" fmla="*/ 0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0 w 21"/>
                <a:gd name="T31" fmla="*/ 2147483647 h 17"/>
                <a:gd name="T32" fmla="*/ 0 w 21"/>
                <a:gd name="T33" fmla="*/ 2147483647 h 17"/>
                <a:gd name="T34" fmla="*/ 0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17"/>
                <a:gd name="T74" fmla="*/ 21 w 2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17">
                  <a:moveTo>
                    <a:pt x="16" y="7"/>
                  </a:moveTo>
                  <a:lnTo>
                    <a:pt x="19" y="5"/>
                  </a:lnTo>
                  <a:lnTo>
                    <a:pt x="20" y="3"/>
                  </a:lnTo>
                  <a:lnTo>
                    <a:pt x="20" y="1"/>
                  </a:lnTo>
                  <a:lnTo>
                    <a:pt x="21" y="0"/>
                  </a:lnTo>
                  <a:lnTo>
                    <a:pt x="19" y="0"/>
                  </a:lnTo>
                  <a:lnTo>
                    <a:pt x="16" y="0"/>
                  </a:lnTo>
                  <a:lnTo>
                    <a:pt x="15" y="1"/>
                  </a:lnTo>
                  <a:lnTo>
                    <a:pt x="13" y="3"/>
                  </a:lnTo>
                  <a:lnTo>
                    <a:pt x="10" y="4"/>
                  </a:lnTo>
                  <a:lnTo>
                    <a:pt x="9" y="5"/>
                  </a:lnTo>
                  <a:lnTo>
                    <a:pt x="6" y="6"/>
                  </a:lnTo>
                  <a:lnTo>
                    <a:pt x="4" y="7"/>
                  </a:lnTo>
                  <a:lnTo>
                    <a:pt x="3" y="10"/>
                  </a:lnTo>
                  <a:lnTo>
                    <a:pt x="1" y="11"/>
                  </a:lnTo>
                  <a:lnTo>
                    <a:pt x="0" y="14"/>
                  </a:lnTo>
                  <a:lnTo>
                    <a:pt x="0" y="16"/>
                  </a:lnTo>
                  <a:lnTo>
                    <a:pt x="3" y="17"/>
                  </a:lnTo>
                  <a:lnTo>
                    <a:pt x="5" y="14"/>
                  </a:lnTo>
                  <a:lnTo>
                    <a:pt x="9" y="11"/>
                  </a:lnTo>
                  <a:lnTo>
                    <a:pt x="13" y="9"/>
                  </a:lnTo>
                  <a:lnTo>
                    <a:pt x="16" y="7"/>
                  </a:lnTo>
                  <a:close/>
                </a:path>
              </a:pathLst>
            </a:custGeom>
            <a:solidFill>
              <a:srgbClr val="F59E91"/>
            </a:solidFill>
            <a:ln w="9525">
              <a:noFill/>
              <a:round/>
              <a:headEnd/>
              <a:tailEnd/>
            </a:ln>
          </p:spPr>
          <p:txBody>
            <a:bodyPr/>
            <a:lstStyle/>
            <a:p>
              <a:endParaRPr lang="en-US" dirty="0"/>
            </a:p>
          </p:txBody>
        </p:sp>
        <p:sp>
          <p:nvSpPr>
            <p:cNvPr id="10304" name="Freeform 76"/>
            <p:cNvSpPr>
              <a:spLocks/>
            </p:cNvSpPr>
            <p:nvPr/>
          </p:nvSpPr>
          <p:spPr bwMode="auto">
            <a:xfrm>
              <a:off x="3060700" y="2417763"/>
              <a:ext cx="34925" cy="20637"/>
            </a:xfrm>
            <a:custGeom>
              <a:avLst/>
              <a:gdLst>
                <a:gd name="T0" fmla="*/ 2147483647 w 22"/>
                <a:gd name="T1" fmla="*/ 2147483647 h 13"/>
                <a:gd name="T2" fmla="*/ 2147483647 w 22"/>
                <a:gd name="T3" fmla="*/ 2147483647 h 13"/>
                <a:gd name="T4" fmla="*/ 2147483647 w 22"/>
                <a:gd name="T5" fmla="*/ 2147483647 h 13"/>
                <a:gd name="T6" fmla="*/ 2147483647 w 22"/>
                <a:gd name="T7" fmla="*/ 2147483647 h 13"/>
                <a:gd name="T8" fmla="*/ 2147483647 w 22"/>
                <a:gd name="T9" fmla="*/ 2147483647 h 13"/>
                <a:gd name="T10" fmla="*/ 2147483647 w 22"/>
                <a:gd name="T11" fmla="*/ 0 h 13"/>
                <a:gd name="T12" fmla="*/ 2147483647 w 22"/>
                <a:gd name="T13" fmla="*/ 2147483647 h 13"/>
                <a:gd name="T14" fmla="*/ 2147483647 w 22"/>
                <a:gd name="T15" fmla="*/ 2147483647 h 13"/>
                <a:gd name="T16" fmla="*/ 2147483647 w 22"/>
                <a:gd name="T17" fmla="*/ 2147483647 h 13"/>
                <a:gd name="T18" fmla="*/ 2147483647 w 22"/>
                <a:gd name="T19" fmla="*/ 2147483647 h 13"/>
                <a:gd name="T20" fmla="*/ 2147483647 w 22"/>
                <a:gd name="T21" fmla="*/ 2147483647 h 13"/>
                <a:gd name="T22" fmla="*/ 2147483647 w 22"/>
                <a:gd name="T23" fmla="*/ 2147483647 h 13"/>
                <a:gd name="T24" fmla="*/ 2147483647 w 22"/>
                <a:gd name="T25" fmla="*/ 2147483647 h 13"/>
                <a:gd name="T26" fmla="*/ 2147483647 w 22"/>
                <a:gd name="T27" fmla="*/ 2147483647 h 13"/>
                <a:gd name="T28" fmla="*/ 2147483647 w 22"/>
                <a:gd name="T29" fmla="*/ 2147483647 h 13"/>
                <a:gd name="T30" fmla="*/ 0 w 22"/>
                <a:gd name="T31" fmla="*/ 2147483647 h 13"/>
                <a:gd name="T32" fmla="*/ 0 w 22"/>
                <a:gd name="T33" fmla="*/ 2147483647 h 13"/>
                <a:gd name="T34" fmla="*/ 2147483647 w 22"/>
                <a:gd name="T35" fmla="*/ 2147483647 h 13"/>
                <a:gd name="T36" fmla="*/ 2147483647 w 22"/>
                <a:gd name="T37" fmla="*/ 2147483647 h 13"/>
                <a:gd name="T38" fmla="*/ 2147483647 w 22"/>
                <a:gd name="T39" fmla="*/ 2147483647 h 13"/>
                <a:gd name="T40" fmla="*/ 2147483647 w 22"/>
                <a:gd name="T41" fmla="*/ 2147483647 h 13"/>
                <a:gd name="T42" fmla="*/ 2147483647 w 22"/>
                <a:gd name="T43" fmla="*/ 2147483647 h 13"/>
                <a:gd name="T44" fmla="*/ 2147483647 w 22"/>
                <a:gd name="T45" fmla="*/ 2147483647 h 13"/>
                <a:gd name="T46" fmla="*/ 2147483647 w 22"/>
                <a:gd name="T47" fmla="*/ 2147483647 h 13"/>
                <a:gd name="T48" fmla="*/ 2147483647 w 22"/>
                <a:gd name="T49" fmla="*/ 2147483647 h 13"/>
                <a:gd name="T50" fmla="*/ 2147483647 w 22"/>
                <a:gd name="T51" fmla="*/ 2147483647 h 13"/>
                <a:gd name="T52" fmla="*/ 2147483647 w 22"/>
                <a:gd name="T53" fmla="*/ 2147483647 h 13"/>
                <a:gd name="T54" fmla="*/ 2147483647 w 22"/>
                <a:gd name="T55" fmla="*/ 2147483647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13"/>
                <a:gd name="T86" fmla="*/ 22 w 22"/>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13">
                  <a:moveTo>
                    <a:pt x="19" y="6"/>
                  </a:moveTo>
                  <a:lnTo>
                    <a:pt x="21" y="5"/>
                  </a:lnTo>
                  <a:lnTo>
                    <a:pt x="22" y="3"/>
                  </a:lnTo>
                  <a:lnTo>
                    <a:pt x="22" y="2"/>
                  </a:lnTo>
                  <a:lnTo>
                    <a:pt x="22" y="1"/>
                  </a:lnTo>
                  <a:lnTo>
                    <a:pt x="21" y="0"/>
                  </a:lnTo>
                  <a:lnTo>
                    <a:pt x="19" y="1"/>
                  </a:lnTo>
                  <a:lnTo>
                    <a:pt x="15" y="2"/>
                  </a:lnTo>
                  <a:lnTo>
                    <a:pt x="12" y="2"/>
                  </a:lnTo>
                  <a:lnTo>
                    <a:pt x="11" y="3"/>
                  </a:lnTo>
                  <a:lnTo>
                    <a:pt x="9" y="3"/>
                  </a:lnTo>
                  <a:lnTo>
                    <a:pt x="6" y="5"/>
                  </a:lnTo>
                  <a:lnTo>
                    <a:pt x="5" y="6"/>
                  </a:lnTo>
                  <a:lnTo>
                    <a:pt x="2" y="8"/>
                  </a:lnTo>
                  <a:lnTo>
                    <a:pt x="1" y="9"/>
                  </a:lnTo>
                  <a:lnTo>
                    <a:pt x="0" y="12"/>
                  </a:lnTo>
                  <a:lnTo>
                    <a:pt x="0" y="13"/>
                  </a:lnTo>
                  <a:lnTo>
                    <a:pt x="1" y="13"/>
                  </a:lnTo>
                  <a:lnTo>
                    <a:pt x="2" y="13"/>
                  </a:lnTo>
                  <a:lnTo>
                    <a:pt x="5" y="12"/>
                  </a:lnTo>
                  <a:lnTo>
                    <a:pt x="6" y="12"/>
                  </a:lnTo>
                  <a:lnTo>
                    <a:pt x="9" y="11"/>
                  </a:lnTo>
                  <a:lnTo>
                    <a:pt x="11" y="9"/>
                  </a:lnTo>
                  <a:lnTo>
                    <a:pt x="12" y="9"/>
                  </a:lnTo>
                  <a:lnTo>
                    <a:pt x="15" y="8"/>
                  </a:lnTo>
                  <a:lnTo>
                    <a:pt x="17" y="7"/>
                  </a:lnTo>
                  <a:lnTo>
                    <a:pt x="19" y="6"/>
                  </a:lnTo>
                  <a:close/>
                </a:path>
              </a:pathLst>
            </a:custGeom>
            <a:solidFill>
              <a:srgbClr val="F59E91"/>
            </a:solidFill>
            <a:ln w="9525">
              <a:noFill/>
              <a:round/>
              <a:headEnd/>
              <a:tailEnd/>
            </a:ln>
          </p:spPr>
          <p:txBody>
            <a:bodyPr/>
            <a:lstStyle/>
            <a:p>
              <a:endParaRPr lang="en-US" dirty="0"/>
            </a:p>
          </p:txBody>
        </p:sp>
        <p:sp>
          <p:nvSpPr>
            <p:cNvPr id="10305" name="Freeform 77"/>
            <p:cNvSpPr>
              <a:spLocks/>
            </p:cNvSpPr>
            <p:nvPr/>
          </p:nvSpPr>
          <p:spPr bwMode="auto">
            <a:xfrm>
              <a:off x="3086100" y="2395538"/>
              <a:ext cx="20638" cy="19050"/>
            </a:xfrm>
            <a:custGeom>
              <a:avLst/>
              <a:gdLst>
                <a:gd name="T0" fmla="*/ 2147483647 w 13"/>
                <a:gd name="T1" fmla="*/ 2147483647 h 12"/>
                <a:gd name="T2" fmla="*/ 2147483647 w 13"/>
                <a:gd name="T3" fmla="*/ 2147483647 h 12"/>
                <a:gd name="T4" fmla="*/ 2147483647 w 13"/>
                <a:gd name="T5" fmla="*/ 2147483647 h 12"/>
                <a:gd name="T6" fmla="*/ 2147483647 w 13"/>
                <a:gd name="T7" fmla="*/ 2147483647 h 12"/>
                <a:gd name="T8" fmla="*/ 2147483647 w 13"/>
                <a:gd name="T9" fmla="*/ 2147483647 h 12"/>
                <a:gd name="T10" fmla="*/ 2147483647 w 13"/>
                <a:gd name="T11" fmla="*/ 2147483647 h 12"/>
                <a:gd name="T12" fmla="*/ 2147483647 w 13"/>
                <a:gd name="T13" fmla="*/ 0 h 12"/>
                <a:gd name="T14" fmla="*/ 2147483647 w 13"/>
                <a:gd name="T15" fmla="*/ 0 h 12"/>
                <a:gd name="T16" fmla="*/ 0 w 13"/>
                <a:gd name="T17" fmla="*/ 0 h 12"/>
                <a:gd name="T18" fmla="*/ 0 w 13"/>
                <a:gd name="T19" fmla="*/ 2147483647 h 12"/>
                <a:gd name="T20" fmla="*/ 0 w 13"/>
                <a:gd name="T21" fmla="*/ 2147483647 h 12"/>
                <a:gd name="T22" fmla="*/ 2147483647 w 13"/>
                <a:gd name="T23" fmla="*/ 2147483647 h 12"/>
                <a:gd name="T24" fmla="*/ 2147483647 w 13"/>
                <a:gd name="T25" fmla="*/ 2147483647 h 12"/>
                <a:gd name="T26" fmla="*/ 2147483647 w 13"/>
                <a:gd name="T27" fmla="*/ 2147483647 h 12"/>
                <a:gd name="T28" fmla="*/ 2147483647 w 13"/>
                <a:gd name="T29" fmla="*/ 2147483647 h 12"/>
                <a:gd name="T30" fmla="*/ 2147483647 w 13"/>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10" y="12"/>
                  </a:moveTo>
                  <a:lnTo>
                    <a:pt x="11" y="11"/>
                  </a:lnTo>
                  <a:lnTo>
                    <a:pt x="13" y="10"/>
                  </a:lnTo>
                  <a:lnTo>
                    <a:pt x="10" y="6"/>
                  </a:lnTo>
                  <a:lnTo>
                    <a:pt x="8" y="4"/>
                  </a:lnTo>
                  <a:lnTo>
                    <a:pt x="5" y="1"/>
                  </a:lnTo>
                  <a:lnTo>
                    <a:pt x="3" y="0"/>
                  </a:lnTo>
                  <a:lnTo>
                    <a:pt x="1" y="0"/>
                  </a:lnTo>
                  <a:lnTo>
                    <a:pt x="0" y="0"/>
                  </a:lnTo>
                  <a:lnTo>
                    <a:pt x="0" y="1"/>
                  </a:lnTo>
                  <a:lnTo>
                    <a:pt x="0" y="4"/>
                  </a:lnTo>
                  <a:lnTo>
                    <a:pt x="1" y="6"/>
                  </a:lnTo>
                  <a:lnTo>
                    <a:pt x="4" y="9"/>
                  </a:lnTo>
                  <a:lnTo>
                    <a:pt x="6" y="11"/>
                  </a:lnTo>
                  <a:lnTo>
                    <a:pt x="10" y="12"/>
                  </a:lnTo>
                  <a:close/>
                </a:path>
              </a:pathLst>
            </a:custGeom>
            <a:solidFill>
              <a:srgbClr val="F59E91"/>
            </a:solidFill>
            <a:ln w="9525">
              <a:noFill/>
              <a:round/>
              <a:headEnd/>
              <a:tailEnd/>
            </a:ln>
          </p:spPr>
          <p:txBody>
            <a:bodyPr/>
            <a:lstStyle/>
            <a:p>
              <a:endParaRPr lang="en-US" dirty="0"/>
            </a:p>
          </p:txBody>
        </p:sp>
        <p:sp>
          <p:nvSpPr>
            <p:cNvPr id="10306" name="Freeform 78"/>
            <p:cNvSpPr>
              <a:spLocks/>
            </p:cNvSpPr>
            <p:nvPr/>
          </p:nvSpPr>
          <p:spPr bwMode="auto">
            <a:xfrm>
              <a:off x="3067050" y="2401888"/>
              <a:ext cx="15875" cy="42862"/>
            </a:xfrm>
            <a:custGeom>
              <a:avLst/>
              <a:gdLst>
                <a:gd name="T0" fmla="*/ 2147483647 w 10"/>
                <a:gd name="T1" fmla="*/ 2147483647 h 27"/>
                <a:gd name="T2" fmla="*/ 2147483647 w 10"/>
                <a:gd name="T3" fmla="*/ 2147483647 h 27"/>
                <a:gd name="T4" fmla="*/ 2147483647 w 10"/>
                <a:gd name="T5" fmla="*/ 2147483647 h 27"/>
                <a:gd name="T6" fmla="*/ 2147483647 w 10"/>
                <a:gd name="T7" fmla="*/ 2147483647 h 27"/>
                <a:gd name="T8" fmla="*/ 2147483647 w 10"/>
                <a:gd name="T9" fmla="*/ 2147483647 h 27"/>
                <a:gd name="T10" fmla="*/ 2147483647 w 10"/>
                <a:gd name="T11" fmla="*/ 2147483647 h 27"/>
                <a:gd name="T12" fmla="*/ 2147483647 w 10"/>
                <a:gd name="T13" fmla="*/ 2147483647 h 27"/>
                <a:gd name="T14" fmla="*/ 2147483647 w 10"/>
                <a:gd name="T15" fmla="*/ 2147483647 h 27"/>
                <a:gd name="T16" fmla="*/ 2147483647 w 10"/>
                <a:gd name="T17" fmla="*/ 0 h 27"/>
                <a:gd name="T18" fmla="*/ 2147483647 w 10"/>
                <a:gd name="T19" fmla="*/ 0 h 27"/>
                <a:gd name="T20" fmla="*/ 2147483647 w 10"/>
                <a:gd name="T21" fmla="*/ 2147483647 h 27"/>
                <a:gd name="T22" fmla="*/ 2147483647 w 10"/>
                <a:gd name="T23" fmla="*/ 2147483647 h 27"/>
                <a:gd name="T24" fmla="*/ 2147483647 w 10"/>
                <a:gd name="T25" fmla="*/ 2147483647 h 27"/>
                <a:gd name="T26" fmla="*/ 0 w 10"/>
                <a:gd name="T27" fmla="*/ 2147483647 h 27"/>
                <a:gd name="T28" fmla="*/ 0 w 10"/>
                <a:gd name="T29" fmla="*/ 2147483647 h 27"/>
                <a:gd name="T30" fmla="*/ 2147483647 w 10"/>
                <a:gd name="T31" fmla="*/ 2147483647 h 27"/>
                <a:gd name="T32" fmla="*/ 2147483647 w 10"/>
                <a:gd name="T33" fmla="*/ 2147483647 h 27"/>
                <a:gd name="T34" fmla="*/ 2147483647 w 10"/>
                <a:gd name="T35" fmla="*/ 2147483647 h 27"/>
                <a:gd name="T36" fmla="*/ 2147483647 w 10"/>
                <a:gd name="T37" fmla="*/ 2147483647 h 27"/>
                <a:gd name="T38" fmla="*/ 2147483647 w 10"/>
                <a:gd name="T39" fmla="*/ 2147483647 h 27"/>
                <a:gd name="T40" fmla="*/ 2147483647 w 10"/>
                <a:gd name="T41" fmla="*/ 2147483647 h 27"/>
                <a:gd name="T42" fmla="*/ 2147483647 w 10"/>
                <a:gd name="T43" fmla="*/ 2147483647 h 27"/>
                <a:gd name="T44" fmla="*/ 2147483647 w 10"/>
                <a:gd name="T45" fmla="*/ 2147483647 h 27"/>
                <a:gd name="T46" fmla="*/ 2147483647 w 10"/>
                <a:gd name="T47" fmla="*/ 2147483647 h 27"/>
                <a:gd name="T48" fmla="*/ 2147483647 w 10"/>
                <a:gd name="T49" fmla="*/ 2147483647 h 27"/>
                <a:gd name="T50" fmla="*/ 2147483647 w 10"/>
                <a:gd name="T51" fmla="*/ 214748364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7"/>
                <a:gd name="T80" fmla="*/ 10 w 10"/>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7">
                  <a:moveTo>
                    <a:pt x="10" y="24"/>
                  </a:moveTo>
                  <a:lnTo>
                    <a:pt x="10" y="22"/>
                  </a:lnTo>
                  <a:lnTo>
                    <a:pt x="8" y="18"/>
                  </a:lnTo>
                  <a:lnTo>
                    <a:pt x="8" y="16"/>
                  </a:lnTo>
                  <a:lnTo>
                    <a:pt x="7" y="12"/>
                  </a:lnTo>
                  <a:lnTo>
                    <a:pt x="7" y="8"/>
                  </a:lnTo>
                  <a:lnTo>
                    <a:pt x="6" y="6"/>
                  </a:lnTo>
                  <a:lnTo>
                    <a:pt x="5" y="2"/>
                  </a:lnTo>
                  <a:lnTo>
                    <a:pt x="5" y="0"/>
                  </a:lnTo>
                  <a:lnTo>
                    <a:pt x="3" y="0"/>
                  </a:lnTo>
                  <a:lnTo>
                    <a:pt x="2" y="1"/>
                  </a:lnTo>
                  <a:lnTo>
                    <a:pt x="1" y="1"/>
                  </a:lnTo>
                  <a:lnTo>
                    <a:pt x="1" y="4"/>
                  </a:lnTo>
                  <a:lnTo>
                    <a:pt x="0" y="6"/>
                  </a:lnTo>
                  <a:lnTo>
                    <a:pt x="0" y="8"/>
                  </a:lnTo>
                  <a:lnTo>
                    <a:pt x="1" y="12"/>
                  </a:lnTo>
                  <a:lnTo>
                    <a:pt x="2" y="16"/>
                  </a:lnTo>
                  <a:lnTo>
                    <a:pt x="2" y="18"/>
                  </a:lnTo>
                  <a:lnTo>
                    <a:pt x="3" y="22"/>
                  </a:lnTo>
                  <a:lnTo>
                    <a:pt x="5" y="23"/>
                  </a:lnTo>
                  <a:lnTo>
                    <a:pt x="7" y="26"/>
                  </a:lnTo>
                  <a:lnTo>
                    <a:pt x="7" y="27"/>
                  </a:lnTo>
                  <a:lnTo>
                    <a:pt x="8" y="27"/>
                  </a:lnTo>
                  <a:lnTo>
                    <a:pt x="10" y="26"/>
                  </a:lnTo>
                  <a:lnTo>
                    <a:pt x="10" y="24"/>
                  </a:lnTo>
                  <a:close/>
                </a:path>
              </a:pathLst>
            </a:custGeom>
            <a:solidFill>
              <a:srgbClr val="F59E91"/>
            </a:solidFill>
            <a:ln w="9525">
              <a:noFill/>
              <a:round/>
              <a:headEnd/>
              <a:tailEnd/>
            </a:ln>
          </p:spPr>
          <p:txBody>
            <a:bodyPr/>
            <a:lstStyle/>
            <a:p>
              <a:endParaRPr lang="en-US" dirty="0"/>
            </a:p>
          </p:txBody>
        </p:sp>
        <p:sp>
          <p:nvSpPr>
            <p:cNvPr id="10307" name="Freeform 79"/>
            <p:cNvSpPr>
              <a:spLocks/>
            </p:cNvSpPr>
            <p:nvPr/>
          </p:nvSpPr>
          <p:spPr bwMode="auto">
            <a:xfrm>
              <a:off x="3054350" y="2443163"/>
              <a:ext cx="14288" cy="26987"/>
            </a:xfrm>
            <a:custGeom>
              <a:avLst/>
              <a:gdLst>
                <a:gd name="T0" fmla="*/ 2147483647 w 9"/>
                <a:gd name="T1" fmla="*/ 2147483647 h 17"/>
                <a:gd name="T2" fmla="*/ 2147483647 w 9"/>
                <a:gd name="T3" fmla="*/ 2147483647 h 17"/>
                <a:gd name="T4" fmla="*/ 2147483647 w 9"/>
                <a:gd name="T5" fmla="*/ 2147483647 h 17"/>
                <a:gd name="T6" fmla="*/ 2147483647 w 9"/>
                <a:gd name="T7" fmla="*/ 2147483647 h 17"/>
                <a:gd name="T8" fmla="*/ 2147483647 w 9"/>
                <a:gd name="T9" fmla="*/ 2147483647 h 17"/>
                <a:gd name="T10" fmla="*/ 2147483647 w 9"/>
                <a:gd name="T11" fmla="*/ 2147483647 h 17"/>
                <a:gd name="T12" fmla="*/ 2147483647 w 9"/>
                <a:gd name="T13" fmla="*/ 2147483647 h 17"/>
                <a:gd name="T14" fmla="*/ 2147483647 w 9"/>
                <a:gd name="T15" fmla="*/ 2147483647 h 17"/>
                <a:gd name="T16" fmla="*/ 2147483647 w 9"/>
                <a:gd name="T17" fmla="*/ 0 h 17"/>
                <a:gd name="T18" fmla="*/ 2147483647 w 9"/>
                <a:gd name="T19" fmla="*/ 0 h 17"/>
                <a:gd name="T20" fmla="*/ 2147483647 w 9"/>
                <a:gd name="T21" fmla="*/ 0 h 17"/>
                <a:gd name="T22" fmla="*/ 2147483647 w 9"/>
                <a:gd name="T23" fmla="*/ 0 h 17"/>
                <a:gd name="T24" fmla="*/ 0 w 9"/>
                <a:gd name="T25" fmla="*/ 0 h 17"/>
                <a:gd name="T26" fmla="*/ 0 w 9"/>
                <a:gd name="T27" fmla="*/ 2147483647 h 17"/>
                <a:gd name="T28" fmla="*/ 0 w 9"/>
                <a:gd name="T29" fmla="*/ 2147483647 h 17"/>
                <a:gd name="T30" fmla="*/ 0 w 9"/>
                <a:gd name="T31" fmla="*/ 2147483647 h 17"/>
                <a:gd name="T32" fmla="*/ 2147483647 w 9"/>
                <a:gd name="T33" fmla="*/ 2147483647 h 17"/>
                <a:gd name="T34" fmla="*/ 2147483647 w 9"/>
                <a:gd name="T35" fmla="*/ 2147483647 h 17"/>
                <a:gd name="T36" fmla="*/ 2147483647 w 9"/>
                <a:gd name="T37" fmla="*/ 2147483647 h 17"/>
                <a:gd name="T38" fmla="*/ 2147483647 w 9"/>
                <a:gd name="T39" fmla="*/ 2147483647 h 17"/>
                <a:gd name="T40" fmla="*/ 2147483647 w 9"/>
                <a:gd name="T41" fmla="*/ 2147483647 h 17"/>
                <a:gd name="T42" fmla="*/ 2147483647 w 9"/>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7"/>
                <a:gd name="T68" fmla="*/ 9 w 9"/>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7">
                  <a:moveTo>
                    <a:pt x="9" y="17"/>
                  </a:moveTo>
                  <a:lnTo>
                    <a:pt x="9" y="15"/>
                  </a:lnTo>
                  <a:lnTo>
                    <a:pt x="9" y="13"/>
                  </a:lnTo>
                  <a:lnTo>
                    <a:pt x="8" y="10"/>
                  </a:lnTo>
                  <a:lnTo>
                    <a:pt x="8" y="9"/>
                  </a:lnTo>
                  <a:lnTo>
                    <a:pt x="6" y="7"/>
                  </a:lnTo>
                  <a:lnTo>
                    <a:pt x="5" y="4"/>
                  </a:lnTo>
                  <a:lnTo>
                    <a:pt x="4" y="2"/>
                  </a:lnTo>
                  <a:lnTo>
                    <a:pt x="4" y="0"/>
                  </a:lnTo>
                  <a:lnTo>
                    <a:pt x="3" y="0"/>
                  </a:lnTo>
                  <a:lnTo>
                    <a:pt x="1" y="0"/>
                  </a:lnTo>
                  <a:lnTo>
                    <a:pt x="0" y="0"/>
                  </a:lnTo>
                  <a:lnTo>
                    <a:pt x="0" y="1"/>
                  </a:lnTo>
                  <a:lnTo>
                    <a:pt x="0" y="3"/>
                  </a:lnTo>
                  <a:lnTo>
                    <a:pt x="0" y="6"/>
                  </a:lnTo>
                  <a:lnTo>
                    <a:pt x="1" y="9"/>
                  </a:lnTo>
                  <a:lnTo>
                    <a:pt x="3" y="12"/>
                  </a:lnTo>
                  <a:lnTo>
                    <a:pt x="5" y="14"/>
                  </a:lnTo>
                  <a:lnTo>
                    <a:pt x="6" y="17"/>
                  </a:lnTo>
                  <a:lnTo>
                    <a:pt x="9" y="17"/>
                  </a:lnTo>
                  <a:close/>
                </a:path>
              </a:pathLst>
            </a:custGeom>
            <a:solidFill>
              <a:srgbClr val="F59E91"/>
            </a:solidFill>
            <a:ln w="9525">
              <a:noFill/>
              <a:round/>
              <a:headEnd/>
              <a:tailEnd/>
            </a:ln>
          </p:spPr>
          <p:txBody>
            <a:bodyPr/>
            <a:lstStyle/>
            <a:p>
              <a:endParaRPr lang="en-US" dirty="0"/>
            </a:p>
          </p:txBody>
        </p:sp>
        <p:sp>
          <p:nvSpPr>
            <p:cNvPr id="10308" name="Freeform 80"/>
            <p:cNvSpPr>
              <a:spLocks/>
            </p:cNvSpPr>
            <p:nvPr/>
          </p:nvSpPr>
          <p:spPr bwMode="auto">
            <a:xfrm>
              <a:off x="2317750" y="4156075"/>
              <a:ext cx="77788" cy="74613"/>
            </a:xfrm>
            <a:custGeom>
              <a:avLst/>
              <a:gdLst>
                <a:gd name="T0" fmla="*/ 2147483647 w 49"/>
                <a:gd name="T1" fmla="*/ 0 h 47"/>
                <a:gd name="T2" fmla="*/ 2147483647 w 49"/>
                <a:gd name="T3" fmla="*/ 0 h 47"/>
                <a:gd name="T4" fmla="*/ 2147483647 w 49"/>
                <a:gd name="T5" fmla="*/ 2147483647 h 47"/>
                <a:gd name="T6" fmla="*/ 2147483647 w 49"/>
                <a:gd name="T7" fmla="*/ 2147483647 h 47"/>
                <a:gd name="T8" fmla="*/ 2147483647 w 49"/>
                <a:gd name="T9" fmla="*/ 2147483647 h 47"/>
                <a:gd name="T10" fmla="*/ 2147483647 w 49"/>
                <a:gd name="T11" fmla="*/ 2147483647 h 47"/>
                <a:gd name="T12" fmla="*/ 2147483647 w 49"/>
                <a:gd name="T13" fmla="*/ 2147483647 h 47"/>
                <a:gd name="T14" fmla="*/ 2147483647 w 49"/>
                <a:gd name="T15" fmla="*/ 2147483647 h 47"/>
                <a:gd name="T16" fmla="*/ 2147483647 w 49"/>
                <a:gd name="T17" fmla="*/ 2147483647 h 47"/>
                <a:gd name="T18" fmla="*/ 2147483647 w 49"/>
                <a:gd name="T19" fmla="*/ 2147483647 h 47"/>
                <a:gd name="T20" fmla="*/ 2147483647 w 49"/>
                <a:gd name="T21" fmla="*/ 2147483647 h 47"/>
                <a:gd name="T22" fmla="*/ 2147483647 w 49"/>
                <a:gd name="T23" fmla="*/ 2147483647 h 47"/>
                <a:gd name="T24" fmla="*/ 2147483647 w 49"/>
                <a:gd name="T25" fmla="*/ 2147483647 h 47"/>
                <a:gd name="T26" fmla="*/ 2147483647 w 49"/>
                <a:gd name="T27" fmla="*/ 2147483647 h 47"/>
                <a:gd name="T28" fmla="*/ 2147483647 w 49"/>
                <a:gd name="T29" fmla="*/ 2147483647 h 47"/>
                <a:gd name="T30" fmla="*/ 2147483647 w 49"/>
                <a:gd name="T31" fmla="*/ 2147483647 h 47"/>
                <a:gd name="T32" fmla="*/ 2147483647 w 49"/>
                <a:gd name="T33" fmla="*/ 2147483647 h 47"/>
                <a:gd name="T34" fmla="*/ 2147483647 w 49"/>
                <a:gd name="T35" fmla="*/ 2147483647 h 47"/>
                <a:gd name="T36" fmla="*/ 2147483647 w 49"/>
                <a:gd name="T37" fmla="*/ 2147483647 h 47"/>
                <a:gd name="T38" fmla="*/ 2147483647 w 49"/>
                <a:gd name="T39" fmla="*/ 2147483647 h 47"/>
                <a:gd name="T40" fmla="*/ 2147483647 w 49"/>
                <a:gd name="T41" fmla="*/ 2147483647 h 47"/>
                <a:gd name="T42" fmla="*/ 2147483647 w 49"/>
                <a:gd name="T43" fmla="*/ 2147483647 h 47"/>
                <a:gd name="T44" fmla="*/ 2147483647 w 49"/>
                <a:gd name="T45" fmla="*/ 2147483647 h 47"/>
                <a:gd name="T46" fmla="*/ 2147483647 w 49"/>
                <a:gd name="T47" fmla="*/ 2147483647 h 47"/>
                <a:gd name="T48" fmla="*/ 2147483647 w 49"/>
                <a:gd name="T49" fmla="*/ 2147483647 h 47"/>
                <a:gd name="T50" fmla="*/ 2147483647 w 49"/>
                <a:gd name="T51" fmla="*/ 2147483647 h 47"/>
                <a:gd name="T52" fmla="*/ 0 w 49"/>
                <a:gd name="T53" fmla="*/ 2147483647 h 47"/>
                <a:gd name="T54" fmla="*/ 0 w 49"/>
                <a:gd name="T55" fmla="*/ 2147483647 h 47"/>
                <a:gd name="T56" fmla="*/ 2147483647 w 49"/>
                <a:gd name="T57" fmla="*/ 2147483647 h 47"/>
                <a:gd name="T58" fmla="*/ 2147483647 w 49"/>
                <a:gd name="T59" fmla="*/ 2147483647 h 47"/>
                <a:gd name="T60" fmla="*/ 2147483647 w 49"/>
                <a:gd name="T61" fmla="*/ 2147483647 h 47"/>
                <a:gd name="T62" fmla="*/ 2147483647 w 49"/>
                <a:gd name="T63" fmla="*/ 2147483647 h 47"/>
                <a:gd name="T64" fmla="*/ 2147483647 w 49"/>
                <a:gd name="T65" fmla="*/ 2147483647 h 47"/>
                <a:gd name="T66" fmla="*/ 2147483647 w 49"/>
                <a:gd name="T67" fmla="*/ 2147483647 h 47"/>
                <a:gd name="T68" fmla="*/ 2147483647 w 49"/>
                <a:gd name="T69" fmla="*/ 2147483647 h 47"/>
                <a:gd name="T70" fmla="*/ 2147483647 w 49"/>
                <a:gd name="T71" fmla="*/ 2147483647 h 47"/>
                <a:gd name="T72" fmla="*/ 2147483647 w 49"/>
                <a:gd name="T73" fmla="*/ 2147483647 h 47"/>
                <a:gd name="T74" fmla="*/ 2147483647 w 49"/>
                <a:gd name="T75" fmla="*/ 2147483647 h 47"/>
                <a:gd name="T76" fmla="*/ 2147483647 w 49"/>
                <a:gd name="T77" fmla="*/ 2147483647 h 47"/>
                <a:gd name="T78" fmla="*/ 2147483647 w 49"/>
                <a:gd name="T79" fmla="*/ 2147483647 h 47"/>
                <a:gd name="T80" fmla="*/ 2147483647 w 49"/>
                <a:gd name="T81" fmla="*/ 2147483647 h 47"/>
                <a:gd name="T82" fmla="*/ 2147483647 w 49"/>
                <a:gd name="T83" fmla="*/ 2147483647 h 47"/>
                <a:gd name="T84" fmla="*/ 2147483647 w 49"/>
                <a:gd name="T85" fmla="*/ 2147483647 h 47"/>
                <a:gd name="T86" fmla="*/ 2147483647 w 49"/>
                <a:gd name="T87" fmla="*/ 2147483647 h 47"/>
                <a:gd name="T88" fmla="*/ 2147483647 w 49"/>
                <a:gd name="T89" fmla="*/ 0 h 47"/>
                <a:gd name="T90" fmla="*/ 2147483647 w 49"/>
                <a:gd name="T91" fmla="*/ 0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
                <a:gd name="T139" fmla="*/ 0 h 47"/>
                <a:gd name="T140" fmla="*/ 49 w 49"/>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 h="47">
                  <a:moveTo>
                    <a:pt x="47" y="0"/>
                  </a:moveTo>
                  <a:lnTo>
                    <a:pt x="48" y="0"/>
                  </a:lnTo>
                  <a:lnTo>
                    <a:pt x="49" y="1"/>
                  </a:lnTo>
                  <a:lnTo>
                    <a:pt x="49" y="2"/>
                  </a:lnTo>
                  <a:lnTo>
                    <a:pt x="49" y="4"/>
                  </a:lnTo>
                  <a:lnTo>
                    <a:pt x="48" y="7"/>
                  </a:lnTo>
                  <a:lnTo>
                    <a:pt x="47" y="9"/>
                  </a:lnTo>
                  <a:lnTo>
                    <a:pt x="45" y="12"/>
                  </a:lnTo>
                  <a:lnTo>
                    <a:pt x="43" y="14"/>
                  </a:lnTo>
                  <a:lnTo>
                    <a:pt x="42" y="17"/>
                  </a:lnTo>
                  <a:lnTo>
                    <a:pt x="39" y="19"/>
                  </a:lnTo>
                  <a:lnTo>
                    <a:pt x="37" y="21"/>
                  </a:lnTo>
                  <a:lnTo>
                    <a:pt x="34" y="25"/>
                  </a:lnTo>
                  <a:lnTo>
                    <a:pt x="32" y="26"/>
                  </a:lnTo>
                  <a:lnTo>
                    <a:pt x="29" y="29"/>
                  </a:lnTo>
                  <a:lnTo>
                    <a:pt x="25" y="31"/>
                  </a:lnTo>
                  <a:lnTo>
                    <a:pt x="24" y="34"/>
                  </a:lnTo>
                  <a:lnTo>
                    <a:pt x="20" y="35"/>
                  </a:lnTo>
                  <a:lnTo>
                    <a:pt x="18" y="37"/>
                  </a:lnTo>
                  <a:lnTo>
                    <a:pt x="16" y="39"/>
                  </a:lnTo>
                  <a:lnTo>
                    <a:pt x="14" y="41"/>
                  </a:lnTo>
                  <a:lnTo>
                    <a:pt x="11" y="42"/>
                  </a:lnTo>
                  <a:lnTo>
                    <a:pt x="9" y="43"/>
                  </a:lnTo>
                  <a:lnTo>
                    <a:pt x="5" y="46"/>
                  </a:lnTo>
                  <a:lnTo>
                    <a:pt x="3" y="47"/>
                  </a:lnTo>
                  <a:lnTo>
                    <a:pt x="1" y="46"/>
                  </a:lnTo>
                  <a:lnTo>
                    <a:pt x="0" y="46"/>
                  </a:lnTo>
                  <a:lnTo>
                    <a:pt x="0" y="43"/>
                  </a:lnTo>
                  <a:lnTo>
                    <a:pt x="1" y="42"/>
                  </a:lnTo>
                  <a:lnTo>
                    <a:pt x="5" y="40"/>
                  </a:lnTo>
                  <a:lnTo>
                    <a:pt x="8" y="37"/>
                  </a:lnTo>
                  <a:lnTo>
                    <a:pt x="11" y="35"/>
                  </a:lnTo>
                  <a:lnTo>
                    <a:pt x="14" y="34"/>
                  </a:lnTo>
                  <a:lnTo>
                    <a:pt x="18" y="31"/>
                  </a:lnTo>
                  <a:lnTo>
                    <a:pt x="20" y="29"/>
                  </a:lnTo>
                  <a:lnTo>
                    <a:pt x="24" y="26"/>
                  </a:lnTo>
                  <a:lnTo>
                    <a:pt x="28" y="24"/>
                  </a:lnTo>
                  <a:lnTo>
                    <a:pt x="30" y="21"/>
                  </a:lnTo>
                  <a:lnTo>
                    <a:pt x="33" y="19"/>
                  </a:lnTo>
                  <a:lnTo>
                    <a:pt x="35" y="15"/>
                  </a:lnTo>
                  <a:lnTo>
                    <a:pt x="38" y="13"/>
                  </a:lnTo>
                  <a:lnTo>
                    <a:pt x="40" y="9"/>
                  </a:lnTo>
                  <a:lnTo>
                    <a:pt x="43" y="7"/>
                  </a:lnTo>
                  <a:lnTo>
                    <a:pt x="44" y="3"/>
                  </a:lnTo>
                  <a:lnTo>
                    <a:pt x="47" y="0"/>
                  </a:lnTo>
                  <a:close/>
                </a:path>
              </a:pathLst>
            </a:custGeom>
            <a:solidFill>
              <a:srgbClr val="788578"/>
            </a:solidFill>
            <a:ln w="9525">
              <a:noFill/>
              <a:round/>
              <a:headEnd/>
              <a:tailEnd/>
            </a:ln>
          </p:spPr>
          <p:txBody>
            <a:bodyPr/>
            <a:lstStyle/>
            <a:p>
              <a:endParaRPr lang="en-US" dirty="0"/>
            </a:p>
          </p:txBody>
        </p:sp>
        <p:sp>
          <p:nvSpPr>
            <p:cNvPr id="10309" name="Freeform 81"/>
            <p:cNvSpPr>
              <a:spLocks/>
            </p:cNvSpPr>
            <p:nvPr/>
          </p:nvSpPr>
          <p:spPr bwMode="auto">
            <a:xfrm>
              <a:off x="2362200" y="4087813"/>
              <a:ext cx="74613" cy="73025"/>
            </a:xfrm>
            <a:custGeom>
              <a:avLst/>
              <a:gdLst>
                <a:gd name="T0" fmla="*/ 2147483647 w 47"/>
                <a:gd name="T1" fmla="*/ 2147483647 h 46"/>
                <a:gd name="T2" fmla="*/ 2147483647 w 47"/>
                <a:gd name="T3" fmla="*/ 0 h 46"/>
                <a:gd name="T4" fmla="*/ 2147483647 w 47"/>
                <a:gd name="T5" fmla="*/ 2147483647 h 46"/>
                <a:gd name="T6" fmla="*/ 2147483647 w 47"/>
                <a:gd name="T7" fmla="*/ 2147483647 h 46"/>
                <a:gd name="T8" fmla="*/ 2147483647 w 47"/>
                <a:gd name="T9" fmla="*/ 2147483647 h 46"/>
                <a:gd name="T10" fmla="*/ 2147483647 w 47"/>
                <a:gd name="T11" fmla="*/ 2147483647 h 46"/>
                <a:gd name="T12" fmla="*/ 2147483647 w 47"/>
                <a:gd name="T13" fmla="*/ 2147483647 h 46"/>
                <a:gd name="T14" fmla="*/ 2147483647 w 47"/>
                <a:gd name="T15" fmla="*/ 2147483647 h 46"/>
                <a:gd name="T16" fmla="*/ 2147483647 w 47"/>
                <a:gd name="T17" fmla="*/ 2147483647 h 46"/>
                <a:gd name="T18" fmla="*/ 2147483647 w 47"/>
                <a:gd name="T19" fmla="*/ 2147483647 h 46"/>
                <a:gd name="T20" fmla="*/ 2147483647 w 47"/>
                <a:gd name="T21" fmla="*/ 2147483647 h 46"/>
                <a:gd name="T22" fmla="*/ 2147483647 w 47"/>
                <a:gd name="T23" fmla="*/ 2147483647 h 46"/>
                <a:gd name="T24" fmla="*/ 2147483647 w 47"/>
                <a:gd name="T25" fmla="*/ 2147483647 h 46"/>
                <a:gd name="T26" fmla="*/ 2147483647 w 47"/>
                <a:gd name="T27" fmla="*/ 2147483647 h 46"/>
                <a:gd name="T28" fmla="*/ 2147483647 w 47"/>
                <a:gd name="T29" fmla="*/ 2147483647 h 46"/>
                <a:gd name="T30" fmla="*/ 2147483647 w 47"/>
                <a:gd name="T31" fmla="*/ 2147483647 h 46"/>
                <a:gd name="T32" fmla="*/ 2147483647 w 47"/>
                <a:gd name="T33" fmla="*/ 2147483647 h 46"/>
                <a:gd name="T34" fmla="*/ 2147483647 w 47"/>
                <a:gd name="T35" fmla="*/ 2147483647 h 46"/>
                <a:gd name="T36" fmla="*/ 2147483647 w 47"/>
                <a:gd name="T37" fmla="*/ 2147483647 h 46"/>
                <a:gd name="T38" fmla="*/ 2147483647 w 47"/>
                <a:gd name="T39" fmla="*/ 2147483647 h 46"/>
                <a:gd name="T40" fmla="*/ 2147483647 w 47"/>
                <a:gd name="T41" fmla="*/ 2147483647 h 46"/>
                <a:gd name="T42" fmla="*/ 2147483647 w 47"/>
                <a:gd name="T43" fmla="*/ 2147483647 h 46"/>
                <a:gd name="T44" fmla="*/ 0 w 47"/>
                <a:gd name="T45" fmla="*/ 2147483647 h 46"/>
                <a:gd name="T46" fmla="*/ 0 w 47"/>
                <a:gd name="T47" fmla="*/ 2147483647 h 46"/>
                <a:gd name="T48" fmla="*/ 0 w 47"/>
                <a:gd name="T49" fmla="*/ 2147483647 h 46"/>
                <a:gd name="T50" fmla="*/ 2147483647 w 47"/>
                <a:gd name="T51" fmla="*/ 2147483647 h 46"/>
                <a:gd name="T52" fmla="*/ 2147483647 w 47"/>
                <a:gd name="T53" fmla="*/ 2147483647 h 46"/>
                <a:gd name="T54" fmla="*/ 2147483647 w 47"/>
                <a:gd name="T55" fmla="*/ 2147483647 h 46"/>
                <a:gd name="T56" fmla="*/ 2147483647 w 47"/>
                <a:gd name="T57" fmla="*/ 2147483647 h 46"/>
                <a:gd name="T58" fmla="*/ 2147483647 w 47"/>
                <a:gd name="T59" fmla="*/ 2147483647 h 46"/>
                <a:gd name="T60" fmla="*/ 2147483647 w 47"/>
                <a:gd name="T61" fmla="*/ 2147483647 h 46"/>
                <a:gd name="T62" fmla="*/ 2147483647 w 47"/>
                <a:gd name="T63" fmla="*/ 2147483647 h 46"/>
                <a:gd name="T64" fmla="*/ 2147483647 w 47"/>
                <a:gd name="T65" fmla="*/ 2147483647 h 46"/>
                <a:gd name="T66" fmla="*/ 2147483647 w 47"/>
                <a:gd name="T67" fmla="*/ 2147483647 h 46"/>
                <a:gd name="T68" fmla="*/ 2147483647 w 47"/>
                <a:gd name="T69" fmla="*/ 2147483647 h 46"/>
                <a:gd name="T70" fmla="*/ 2147483647 w 47"/>
                <a:gd name="T71" fmla="*/ 2147483647 h 46"/>
                <a:gd name="T72" fmla="*/ 2147483647 w 47"/>
                <a:gd name="T73" fmla="*/ 2147483647 h 46"/>
                <a:gd name="T74" fmla="*/ 2147483647 w 47"/>
                <a:gd name="T75" fmla="*/ 2147483647 h 46"/>
                <a:gd name="T76" fmla="*/ 2147483647 w 47"/>
                <a:gd name="T77" fmla="*/ 2147483647 h 46"/>
                <a:gd name="T78" fmla="*/ 2147483647 w 47"/>
                <a:gd name="T79" fmla="*/ 2147483647 h 46"/>
                <a:gd name="T80" fmla="*/ 2147483647 w 47"/>
                <a:gd name="T81" fmla="*/ 2147483647 h 46"/>
                <a:gd name="T82" fmla="*/ 2147483647 w 47"/>
                <a:gd name="T83" fmla="*/ 2147483647 h 46"/>
                <a:gd name="T84" fmla="*/ 2147483647 w 47"/>
                <a:gd name="T85" fmla="*/ 2147483647 h 46"/>
                <a:gd name="T86" fmla="*/ 2147483647 w 47"/>
                <a:gd name="T87" fmla="*/ 2147483647 h 46"/>
                <a:gd name="T88" fmla="*/ 2147483647 w 47"/>
                <a:gd name="T89" fmla="*/ 2147483647 h 46"/>
                <a:gd name="T90" fmla="*/ 2147483647 w 47"/>
                <a:gd name="T91" fmla="*/ 2147483647 h 46"/>
                <a:gd name="T92" fmla="*/ 2147483647 w 47"/>
                <a:gd name="T93" fmla="*/ 2147483647 h 46"/>
                <a:gd name="T94" fmla="*/ 2147483647 w 47"/>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6"/>
                <a:gd name="T146" fmla="*/ 47 w 47"/>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6">
                  <a:moveTo>
                    <a:pt x="45" y="1"/>
                  </a:moveTo>
                  <a:lnTo>
                    <a:pt x="46" y="0"/>
                  </a:lnTo>
                  <a:lnTo>
                    <a:pt x="47" y="1"/>
                  </a:lnTo>
                  <a:lnTo>
                    <a:pt x="47" y="2"/>
                  </a:lnTo>
                  <a:lnTo>
                    <a:pt x="47" y="5"/>
                  </a:lnTo>
                  <a:lnTo>
                    <a:pt x="46" y="7"/>
                  </a:lnTo>
                  <a:lnTo>
                    <a:pt x="44" y="11"/>
                  </a:lnTo>
                  <a:lnTo>
                    <a:pt x="41" y="15"/>
                  </a:lnTo>
                  <a:lnTo>
                    <a:pt x="39" y="18"/>
                  </a:lnTo>
                  <a:lnTo>
                    <a:pt x="35" y="21"/>
                  </a:lnTo>
                  <a:lnTo>
                    <a:pt x="32" y="24"/>
                  </a:lnTo>
                  <a:lnTo>
                    <a:pt x="30" y="28"/>
                  </a:lnTo>
                  <a:lnTo>
                    <a:pt x="27" y="30"/>
                  </a:lnTo>
                  <a:lnTo>
                    <a:pt x="25" y="33"/>
                  </a:lnTo>
                  <a:lnTo>
                    <a:pt x="22" y="35"/>
                  </a:lnTo>
                  <a:lnTo>
                    <a:pt x="19" y="36"/>
                  </a:lnTo>
                  <a:lnTo>
                    <a:pt x="16" y="40"/>
                  </a:lnTo>
                  <a:lnTo>
                    <a:pt x="12" y="41"/>
                  </a:lnTo>
                  <a:lnTo>
                    <a:pt x="10" y="44"/>
                  </a:lnTo>
                  <a:lnTo>
                    <a:pt x="6" y="45"/>
                  </a:lnTo>
                  <a:lnTo>
                    <a:pt x="4" y="46"/>
                  </a:lnTo>
                  <a:lnTo>
                    <a:pt x="1" y="46"/>
                  </a:lnTo>
                  <a:lnTo>
                    <a:pt x="0" y="46"/>
                  </a:lnTo>
                  <a:lnTo>
                    <a:pt x="0" y="45"/>
                  </a:lnTo>
                  <a:lnTo>
                    <a:pt x="0" y="44"/>
                  </a:lnTo>
                  <a:lnTo>
                    <a:pt x="2" y="41"/>
                  </a:lnTo>
                  <a:lnTo>
                    <a:pt x="6" y="40"/>
                  </a:lnTo>
                  <a:lnTo>
                    <a:pt x="7" y="39"/>
                  </a:lnTo>
                  <a:lnTo>
                    <a:pt x="10" y="38"/>
                  </a:lnTo>
                  <a:lnTo>
                    <a:pt x="11" y="36"/>
                  </a:lnTo>
                  <a:lnTo>
                    <a:pt x="14" y="35"/>
                  </a:lnTo>
                  <a:lnTo>
                    <a:pt x="15" y="33"/>
                  </a:lnTo>
                  <a:lnTo>
                    <a:pt x="17" y="32"/>
                  </a:lnTo>
                  <a:lnTo>
                    <a:pt x="20" y="30"/>
                  </a:lnTo>
                  <a:lnTo>
                    <a:pt x="21" y="28"/>
                  </a:lnTo>
                  <a:lnTo>
                    <a:pt x="24" y="27"/>
                  </a:lnTo>
                  <a:lnTo>
                    <a:pt x="26" y="25"/>
                  </a:lnTo>
                  <a:lnTo>
                    <a:pt x="27" y="23"/>
                  </a:lnTo>
                  <a:lnTo>
                    <a:pt x="30" y="22"/>
                  </a:lnTo>
                  <a:lnTo>
                    <a:pt x="31" y="18"/>
                  </a:lnTo>
                  <a:lnTo>
                    <a:pt x="34" y="16"/>
                  </a:lnTo>
                  <a:lnTo>
                    <a:pt x="35" y="13"/>
                  </a:lnTo>
                  <a:lnTo>
                    <a:pt x="37" y="11"/>
                  </a:lnTo>
                  <a:lnTo>
                    <a:pt x="39" y="8"/>
                  </a:lnTo>
                  <a:lnTo>
                    <a:pt x="41" y="6"/>
                  </a:lnTo>
                  <a:lnTo>
                    <a:pt x="42" y="4"/>
                  </a:lnTo>
                  <a:lnTo>
                    <a:pt x="45" y="1"/>
                  </a:lnTo>
                  <a:close/>
                </a:path>
              </a:pathLst>
            </a:custGeom>
            <a:solidFill>
              <a:srgbClr val="788578"/>
            </a:solidFill>
            <a:ln w="9525">
              <a:noFill/>
              <a:round/>
              <a:headEnd/>
              <a:tailEnd/>
            </a:ln>
          </p:spPr>
          <p:txBody>
            <a:bodyPr/>
            <a:lstStyle/>
            <a:p>
              <a:endParaRPr lang="en-US" dirty="0"/>
            </a:p>
          </p:txBody>
        </p:sp>
        <p:sp>
          <p:nvSpPr>
            <p:cNvPr id="10310" name="Freeform 82"/>
            <p:cNvSpPr>
              <a:spLocks/>
            </p:cNvSpPr>
            <p:nvPr/>
          </p:nvSpPr>
          <p:spPr bwMode="auto">
            <a:xfrm>
              <a:off x="2308225" y="4162425"/>
              <a:ext cx="76200" cy="61913"/>
            </a:xfrm>
            <a:custGeom>
              <a:avLst/>
              <a:gdLst>
                <a:gd name="T0" fmla="*/ 2147483647 w 48"/>
                <a:gd name="T1" fmla="*/ 2147483647 h 39"/>
                <a:gd name="T2" fmla="*/ 2147483647 w 48"/>
                <a:gd name="T3" fmla="*/ 2147483647 h 39"/>
                <a:gd name="T4" fmla="*/ 2147483647 w 48"/>
                <a:gd name="T5" fmla="*/ 2147483647 h 39"/>
                <a:gd name="T6" fmla="*/ 2147483647 w 48"/>
                <a:gd name="T7" fmla="*/ 2147483647 h 39"/>
                <a:gd name="T8" fmla="*/ 2147483647 w 48"/>
                <a:gd name="T9" fmla="*/ 2147483647 h 39"/>
                <a:gd name="T10" fmla="*/ 2147483647 w 48"/>
                <a:gd name="T11" fmla="*/ 2147483647 h 39"/>
                <a:gd name="T12" fmla="*/ 2147483647 w 48"/>
                <a:gd name="T13" fmla="*/ 2147483647 h 39"/>
                <a:gd name="T14" fmla="*/ 2147483647 w 48"/>
                <a:gd name="T15" fmla="*/ 2147483647 h 39"/>
                <a:gd name="T16" fmla="*/ 2147483647 w 48"/>
                <a:gd name="T17" fmla="*/ 2147483647 h 39"/>
                <a:gd name="T18" fmla="*/ 2147483647 w 48"/>
                <a:gd name="T19" fmla="*/ 2147483647 h 39"/>
                <a:gd name="T20" fmla="*/ 2147483647 w 48"/>
                <a:gd name="T21" fmla="*/ 2147483647 h 39"/>
                <a:gd name="T22" fmla="*/ 2147483647 w 48"/>
                <a:gd name="T23" fmla="*/ 2147483647 h 39"/>
                <a:gd name="T24" fmla="*/ 2147483647 w 48"/>
                <a:gd name="T25" fmla="*/ 2147483647 h 39"/>
                <a:gd name="T26" fmla="*/ 2147483647 w 48"/>
                <a:gd name="T27" fmla="*/ 2147483647 h 39"/>
                <a:gd name="T28" fmla="*/ 2147483647 w 48"/>
                <a:gd name="T29" fmla="*/ 2147483647 h 39"/>
                <a:gd name="T30" fmla="*/ 2147483647 w 48"/>
                <a:gd name="T31" fmla="*/ 2147483647 h 39"/>
                <a:gd name="T32" fmla="*/ 2147483647 w 48"/>
                <a:gd name="T33" fmla="*/ 2147483647 h 39"/>
                <a:gd name="T34" fmla="*/ 2147483647 w 48"/>
                <a:gd name="T35" fmla="*/ 2147483647 h 39"/>
                <a:gd name="T36" fmla="*/ 2147483647 w 48"/>
                <a:gd name="T37" fmla="*/ 2147483647 h 39"/>
                <a:gd name="T38" fmla="*/ 0 w 48"/>
                <a:gd name="T39" fmla="*/ 2147483647 h 39"/>
                <a:gd name="T40" fmla="*/ 0 w 48"/>
                <a:gd name="T41" fmla="*/ 2147483647 h 39"/>
                <a:gd name="T42" fmla="*/ 2147483647 w 48"/>
                <a:gd name="T43" fmla="*/ 0 h 39"/>
                <a:gd name="T44" fmla="*/ 2147483647 w 48"/>
                <a:gd name="T45" fmla="*/ 2147483647 h 39"/>
                <a:gd name="T46" fmla="*/ 2147483647 w 48"/>
                <a:gd name="T47" fmla="*/ 2147483647 h 39"/>
                <a:gd name="T48" fmla="*/ 2147483647 w 48"/>
                <a:gd name="T49" fmla="*/ 2147483647 h 39"/>
                <a:gd name="T50" fmla="*/ 2147483647 w 48"/>
                <a:gd name="T51" fmla="*/ 2147483647 h 39"/>
                <a:gd name="T52" fmla="*/ 2147483647 w 48"/>
                <a:gd name="T53" fmla="*/ 2147483647 h 39"/>
                <a:gd name="T54" fmla="*/ 2147483647 w 48"/>
                <a:gd name="T55" fmla="*/ 2147483647 h 39"/>
                <a:gd name="T56" fmla="*/ 2147483647 w 48"/>
                <a:gd name="T57" fmla="*/ 2147483647 h 39"/>
                <a:gd name="T58" fmla="*/ 2147483647 w 48"/>
                <a:gd name="T59" fmla="*/ 2147483647 h 39"/>
                <a:gd name="T60" fmla="*/ 2147483647 w 48"/>
                <a:gd name="T61" fmla="*/ 2147483647 h 39"/>
                <a:gd name="T62" fmla="*/ 2147483647 w 48"/>
                <a:gd name="T63" fmla="*/ 2147483647 h 39"/>
                <a:gd name="T64" fmla="*/ 2147483647 w 48"/>
                <a:gd name="T65" fmla="*/ 2147483647 h 39"/>
                <a:gd name="T66" fmla="*/ 2147483647 w 48"/>
                <a:gd name="T67" fmla="*/ 2147483647 h 39"/>
                <a:gd name="T68" fmla="*/ 2147483647 w 48"/>
                <a:gd name="T69" fmla="*/ 2147483647 h 39"/>
                <a:gd name="T70" fmla="*/ 2147483647 w 48"/>
                <a:gd name="T71" fmla="*/ 2147483647 h 39"/>
                <a:gd name="T72" fmla="*/ 2147483647 w 48"/>
                <a:gd name="T73" fmla="*/ 2147483647 h 39"/>
                <a:gd name="T74" fmla="*/ 2147483647 w 48"/>
                <a:gd name="T75" fmla="*/ 2147483647 h 39"/>
                <a:gd name="T76" fmla="*/ 2147483647 w 48"/>
                <a:gd name="T77" fmla="*/ 2147483647 h 39"/>
                <a:gd name="T78" fmla="*/ 2147483647 w 48"/>
                <a:gd name="T79" fmla="*/ 2147483647 h 39"/>
                <a:gd name="T80" fmla="*/ 2147483647 w 48"/>
                <a:gd name="T81" fmla="*/ 2147483647 h 39"/>
                <a:gd name="T82" fmla="*/ 2147483647 w 48"/>
                <a:gd name="T83" fmla="*/ 2147483647 h 39"/>
                <a:gd name="T84" fmla="*/ 2147483647 w 48"/>
                <a:gd name="T85" fmla="*/ 2147483647 h 39"/>
                <a:gd name="T86" fmla="*/ 2147483647 w 48"/>
                <a:gd name="T87" fmla="*/ 2147483647 h 39"/>
                <a:gd name="T88" fmla="*/ 2147483647 w 48"/>
                <a:gd name="T89" fmla="*/ 2147483647 h 39"/>
                <a:gd name="T90" fmla="*/ 2147483647 w 48"/>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39"/>
                <a:gd name="T140" fmla="*/ 48 w 48"/>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39">
                  <a:moveTo>
                    <a:pt x="44" y="38"/>
                  </a:moveTo>
                  <a:lnTo>
                    <a:pt x="41" y="36"/>
                  </a:lnTo>
                  <a:lnTo>
                    <a:pt x="39" y="33"/>
                  </a:lnTo>
                  <a:lnTo>
                    <a:pt x="36" y="31"/>
                  </a:lnTo>
                  <a:lnTo>
                    <a:pt x="35" y="28"/>
                  </a:lnTo>
                  <a:lnTo>
                    <a:pt x="33" y="26"/>
                  </a:lnTo>
                  <a:lnTo>
                    <a:pt x="30" y="24"/>
                  </a:lnTo>
                  <a:lnTo>
                    <a:pt x="27" y="22"/>
                  </a:lnTo>
                  <a:lnTo>
                    <a:pt x="25" y="20"/>
                  </a:lnTo>
                  <a:lnTo>
                    <a:pt x="22" y="17"/>
                  </a:lnTo>
                  <a:lnTo>
                    <a:pt x="20" y="16"/>
                  </a:lnTo>
                  <a:lnTo>
                    <a:pt x="17" y="14"/>
                  </a:lnTo>
                  <a:lnTo>
                    <a:pt x="15" y="13"/>
                  </a:lnTo>
                  <a:lnTo>
                    <a:pt x="12" y="10"/>
                  </a:lnTo>
                  <a:lnTo>
                    <a:pt x="10" y="9"/>
                  </a:lnTo>
                  <a:lnTo>
                    <a:pt x="7" y="8"/>
                  </a:lnTo>
                  <a:lnTo>
                    <a:pt x="4" y="7"/>
                  </a:lnTo>
                  <a:lnTo>
                    <a:pt x="2" y="5"/>
                  </a:lnTo>
                  <a:lnTo>
                    <a:pt x="1" y="4"/>
                  </a:lnTo>
                  <a:lnTo>
                    <a:pt x="0" y="3"/>
                  </a:lnTo>
                  <a:lnTo>
                    <a:pt x="1" y="0"/>
                  </a:lnTo>
                  <a:lnTo>
                    <a:pt x="4" y="2"/>
                  </a:lnTo>
                  <a:lnTo>
                    <a:pt x="6" y="2"/>
                  </a:lnTo>
                  <a:lnTo>
                    <a:pt x="10" y="3"/>
                  </a:lnTo>
                  <a:lnTo>
                    <a:pt x="12" y="4"/>
                  </a:lnTo>
                  <a:lnTo>
                    <a:pt x="16" y="7"/>
                  </a:lnTo>
                  <a:lnTo>
                    <a:pt x="19" y="8"/>
                  </a:lnTo>
                  <a:lnTo>
                    <a:pt x="21" y="10"/>
                  </a:lnTo>
                  <a:lnTo>
                    <a:pt x="24" y="13"/>
                  </a:lnTo>
                  <a:lnTo>
                    <a:pt x="27" y="15"/>
                  </a:lnTo>
                  <a:lnTo>
                    <a:pt x="30" y="16"/>
                  </a:lnTo>
                  <a:lnTo>
                    <a:pt x="33" y="19"/>
                  </a:lnTo>
                  <a:lnTo>
                    <a:pt x="35" y="21"/>
                  </a:lnTo>
                  <a:lnTo>
                    <a:pt x="38" y="24"/>
                  </a:lnTo>
                  <a:lnTo>
                    <a:pt x="40" y="26"/>
                  </a:lnTo>
                  <a:lnTo>
                    <a:pt x="43" y="28"/>
                  </a:lnTo>
                  <a:lnTo>
                    <a:pt x="44" y="32"/>
                  </a:lnTo>
                  <a:lnTo>
                    <a:pt x="46" y="35"/>
                  </a:lnTo>
                  <a:lnTo>
                    <a:pt x="48" y="36"/>
                  </a:lnTo>
                  <a:lnTo>
                    <a:pt x="48" y="38"/>
                  </a:lnTo>
                  <a:lnTo>
                    <a:pt x="48" y="39"/>
                  </a:lnTo>
                  <a:lnTo>
                    <a:pt x="45" y="39"/>
                  </a:lnTo>
                  <a:lnTo>
                    <a:pt x="44" y="38"/>
                  </a:lnTo>
                  <a:close/>
                </a:path>
              </a:pathLst>
            </a:custGeom>
            <a:solidFill>
              <a:srgbClr val="788578"/>
            </a:solidFill>
            <a:ln w="9525">
              <a:noFill/>
              <a:round/>
              <a:headEnd/>
              <a:tailEnd/>
            </a:ln>
          </p:spPr>
          <p:txBody>
            <a:bodyPr/>
            <a:lstStyle/>
            <a:p>
              <a:endParaRPr lang="en-US" dirty="0"/>
            </a:p>
          </p:txBody>
        </p:sp>
        <p:sp>
          <p:nvSpPr>
            <p:cNvPr id="10311" name="Freeform 83"/>
            <p:cNvSpPr>
              <a:spLocks/>
            </p:cNvSpPr>
            <p:nvPr/>
          </p:nvSpPr>
          <p:spPr bwMode="auto">
            <a:xfrm>
              <a:off x="2276475" y="4205288"/>
              <a:ext cx="84138" cy="60325"/>
            </a:xfrm>
            <a:custGeom>
              <a:avLst/>
              <a:gdLst>
                <a:gd name="T0" fmla="*/ 2147483647 w 53"/>
                <a:gd name="T1" fmla="*/ 2147483647 h 38"/>
                <a:gd name="T2" fmla="*/ 2147483647 w 53"/>
                <a:gd name="T3" fmla="*/ 2147483647 h 38"/>
                <a:gd name="T4" fmla="*/ 2147483647 w 53"/>
                <a:gd name="T5" fmla="*/ 2147483647 h 38"/>
                <a:gd name="T6" fmla="*/ 2147483647 w 53"/>
                <a:gd name="T7" fmla="*/ 2147483647 h 38"/>
                <a:gd name="T8" fmla="*/ 2147483647 w 53"/>
                <a:gd name="T9" fmla="*/ 2147483647 h 38"/>
                <a:gd name="T10" fmla="*/ 2147483647 w 53"/>
                <a:gd name="T11" fmla="*/ 2147483647 h 38"/>
                <a:gd name="T12" fmla="*/ 2147483647 w 53"/>
                <a:gd name="T13" fmla="*/ 2147483647 h 38"/>
                <a:gd name="T14" fmla="*/ 2147483647 w 53"/>
                <a:gd name="T15" fmla="*/ 2147483647 h 38"/>
                <a:gd name="T16" fmla="*/ 2147483647 w 53"/>
                <a:gd name="T17" fmla="*/ 2147483647 h 38"/>
                <a:gd name="T18" fmla="*/ 2147483647 w 53"/>
                <a:gd name="T19" fmla="*/ 2147483647 h 38"/>
                <a:gd name="T20" fmla="*/ 2147483647 w 53"/>
                <a:gd name="T21" fmla="*/ 2147483647 h 38"/>
                <a:gd name="T22" fmla="*/ 2147483647 w 53"/>
                <a:gd name="T23" fmla="*/ 2147483647 h 38"/>
                <a:gd name="T24" fmla="*/ 2147483647 w 53"/>
                <a:gd name="T25" fmla="*/ 2147483647 h 38"/>
                <a:gd name="T26" fmla="*/ 2147483647 w 53"/>
                <a:gd name="T27" fmla="*/ 2147483647 h 38"/>
                <a:gd name="T28" fmla="*/ 2147483647 w 53"/>
                <a:gd name="T29" fmla="*/ 2147483647 h 38"/>
                <a:gd name="T30" fmla="*/ 2147483647 w 53"/>
                <a:gd name="T31" fmla="*/ 2147483647 h 38"/>
                <a:gd name="T32" fmla="*/ 2147483647 w 53"/>
                <a:gd name="T33" fmla="*/ 2147483647 h 38"/>
                <a:gd name="T34" fmla="*/ 2147483647 w 53"/>
                <a:gd name="T35" fmla="*/ 2147483647 h 38"/>
                <a:gd name="T36" fmla="*/ 2147483647 w 53"/>
                <a:gd name="T37" fmla="*/ 2147483647 h 38"/>
                <a:gd name="T38" fmla="*/ 2147483647 w 53"/>
                <a:gd name="T39" fmla="*/ 2147483647 h 38"/>
                <a:gd name="T40" fmla="*/ 2147483647 w 53"/>
                <a:gd name="T41" fmla="*/ 2147483647 h 38"/>
                <a:gd name="T42" fmla="*/ 2147483647 w 53"/>
                <a:gd name="T43" fmla="*/ 2147483647 h 38"/>
                <a:gd name="T44" fmla="*/ 2147483647 w 53"/>
                <a:gd name="T45" fmla="*/ 2147483647 h 38"/>
                <a:gd name="T46" fmla="*/ 2147483647 w 53"/>
                <a:gd name="T47" fmla="*/ 2147483647 h 38"/>
                <a:gd name="T48" fmla="*/ 2147483647 w 53"/>
                <a:gd name="T49" fmla="*/ 2147483647 h 38"/>
                <a:gd name="T50" fmla="*/ 2147483647 w 53"/>
                <a:gd name="T51" fmla="*/ 2147483647 h 38"/>
                <a:gd name="T52" fmla="*/ 2147483647 w 53"/>
                <a:gd name="T53" fmla="*/ 2147483647 h 38"/>
                <a:gd name="T54" fmla="*/ 2147483647 w 53"/>
                <a:gd name="T55" fmla="*/ 2147483647 h 38"/>
                <a:gd name="T56" fmla="*/ 2147483647 w 53"/>
                <a:gd name="T57" fmla="*/ 2147483647 h 38"/>
                <a:gd name="T58" fmla="*/ 2147483647 w 53"/>
                <a:gd name="T59" fmla="*/ 2147483647 h 38"/>
                <a:gd name="T60" fmla="*/ 2147483647 w 53"/>
                <a:gd name="T61" fmla="*/ 2147483647 h 38"/>
                <a:gd name="T62" fmla="*/ 2147483647 w 53"/>
                <a:gd name="T63" fmla="*/ 2147483647 h 38"/>
                <a:gd name="T64" fmla="*/ 2147483647 w 53"/>
                <a:gd name="T65" fmla="*/ 2147483647 h 38"/>
                <a:gd name="T66" fmla="*/ 2147483647 w 53"/>
                <a:gd name="T67" fmla="*/ 2147483647 h 38"/>
                <a:gd name="T68" fmla="*/ 2147483647 w 53"/>
                <a:gd name="T69" fmla="*/ 2147483647 h 38"/>
                <a:gd name="T70" fmla="*/ 2147483647 w 53"/>
                <a:gd name="T71" fmla="*/ 2147483647 h 38"/>
                <a:gd name="T72" fmla="*/ 2147483647 w 53"/>
                <a:gd name="T73" fmla="*/ 2147483647 h 38"/>
                <a:gd name="T74" fmla="*/ 2147483647 w 53"/>
                <a:gd name="T75" fmla="*/ 2147483647 h 38"/>
                <a:gd name="T76" fmla="*/ 2147483647 w 53"/>
                <a:gd name="T77" fmla="*/ 2147483647 h 38"/>
                <a:gd name="T78" fmla="*/ 2147483647 w 53"/>
                <a:gd name="T79" fmla="*/ 2147483647 h 38"/>
                <a:gd name="T80" fmla="*/ 2147483647 w 53"/>
                <a:gd name="T81" fmla="*/ 2147483647 h 38"/>
                <a:gd name="T82" fmla="*/ 2147483647 w 53"/>
                <a:gd name="T83" fmla="*/ 2147483647 h 38"/>
                <a:gd name="T84" fmla="*/ 2147483647 w 53"/>
                <a:gd name="T85" fmla="*/ 2147483647 h 38"/>
                <a:gd name="T86" fmla="*/ 2147483647 w 53"/>
                <a:gd name="T87" fmla="*/ 2147483647 h 38"/>
                <a:gd name="T88" fmla="*/ 2147483647 w 53"/>
                <a:gd name="T89" fmla="*/ 2147483647 h 38"/>
                <a:gd name="T90" fmla="*/ 2147483647 w 53"/>
                <a:gd name="T91" fmla="*/ 2147483647 h 38"/>
                <a:gd name="T92" fmla="*/ 2147483647 w 53"/>
                <a:gd name="T93" fmla="*/ 2147483647 h 38"/>
                <a:gd name="T94" fmla="*/ 2147483647 w 53"/>
                <a:gd name="T95" fmla="*/ 2147483647 h 38"/>
                <a:gd name="T96" fmla="*/ 2147483647 w 53"/>
                <a:gd name="T97" fmla="*/ 2147483647 h 38"/>
                <a:gd name="T98" fmla="*/ 2147483647 w 53"/>
                <a:gd name="T99" fmla="*/ 2147483647 h 38"/>
                <a:gd name="T100" fmla="*/ 2147483647 w 53"/>
                <a:gd name="T101" fmla="*/ 2147483647 h 38"/>
                <a:gd name="T102" fmla="*/ 2147483647 w 53"/>
                <a:gd name="T103" fmla="*/ 2147483647 h 38"/>
                <a:gd name="T104" fmla="*/ 0 w 53"/>
                <a:gd name="T105" fmla="*/ 2147483647 h 38"/>
                <a:gd name="T106" fmla="*/ 0 w 53"/>
                <a:gd name="T107" fmla="*/ 2147483647 h 38"/>
                <a:gd name="T108" fmla="*/ 0 w 53"/>
                <a:gd name="T109" fmla="*/ 2147483647 h 38"/>
                <a:gd name="T110" fmla="*/ 0 w 53"/>
                <a:gd name="T111" fmla="*/ 2147483647 h 38"/>
                <a:gd name="T112" fmla="*/ 0 w 53"/>
                <a:gd name="T113" fmla="*/ 2147483647 h 38"/>
                <a:gd name="T114" fmla="*/ 2147483647 w 53"/>
                <a:gd name="T115" fmla="*/ 0 h 38"/>
                <a:gd name="T116" fmla="*/ 2147483647 w 53"/>
                <a:gd name="T117" fmla="*/ 2147483647 h 38"/>
                <a:gd name="T118" fmla="*/ 2147483647 w 53"/>
                <a:gd name="T119" fmla="*/ 2147483647 h 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
                <a:gd name="T181" fmla="*/ 0 h 38"/>
                <a:gd name="T182" fmla="*/ 53 w 53"/>
                <a:gd name="T183" fmla="*/ 38 h 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 h="38">
                  <a:moveTo>
                    <a:pt x="2" y="1"/>
                  </a:moveTo>
                  <a:lnTo>
                    <a:pt x="4" y="3"/>
                  </a:lnTo>
                  <a:lnTo>
                    <a:pt x="5" y="5"/>
                  </a:lnTo>
                  <a:lnTo>
                    <a:pt x="6" y="8"/>
                  </a:lnTo>
                  <a:lnTo>
                    <a:pt x="7" y="9"/>
                  </a:lnTo>
                  <a:lnTo>
                    <a:pt x="9" y="11"/>
                  </a:lnTo>
                  <a:lnTo>
                    <a:pt x="10" y="14"/>
                  </a:lnTo>
                  <a:lnTo>
                    <a:pt x="11" y="15"/>
                  </a:lnTo>
                  <a:lnTo>
                    <a:pt x="12" y="17"/>
                  </a:lnTo>
                  <a:lnTo>
                    <a:pt x="16" y="20"/>
                  </a:lnTo>
                  <a:lnTo>
                    <a:pt x="19" y="23"/>
                  </a:lnTo>
                  <a:lnTo>
                    <a:pt x="21" y="25"/>
                  </a:lnTo>
                  <a:lnTo>
                    <a:pt x="22" y="26"/>
                  </a:lnTo>
                  <a:lnTo>
                    <a:pt x="25" y="27"/>
                  </a:lnTo>
                  <a:lnTo>
                    <a:pt x="27" y="28"/>
                  </a:lnTo>
                  <a:lnTo>
                    <a:pt x="29" y="30"/>
                  </a:lnTo>
                  <a:lnTo>
                    <a:pt x="31" y="30"/>
                  </a:lnTo>
                  <a:lnTo>
                    <a:pt x="34" y="31"/>
                  </a:lnTo>
                  <a:lnTo>
                    <a:pt x="37" y="32"/>
                  </a:lnTo>
                  <a:lnTo>
                    <a:pt x="40" y="32"/>
                  </a:lnTo>
                  <a:lnTo>
                    <a:pt x="42" y="33"/>
                  </a:lnTo>
                  <a:lnTo>
                    <a:pt x="45" y="33"/>
                  </a:lnTo>
                  <a:lnTo>
                    <a:pt x="49" y="34"/>
                  </a:lnTo>
                  <a:lnTo>
                    <a:pt x="50" y="34"/>
                  </a:lnTo>
                  <a:lnTo>
                    <a:pt x="51" y="34"/>
                  </a:lnTo>
                  <a:lnTo>
                    <a:pt x="53" y="36"/>
                  </a:lnTo>
                  <a:lnTo>
                    <a:pt x="51" y="37"/>
                  </a:lnTo>
                  <a:lnTo>
                    <a:pt x="49" y="38"/>
                  </a:lnTo>
                  <a:lnTo>
                    <a:pt x="45" y="38"/>
                  </a:lnTo>
                  <a:lnTo>
                    <a:pt x="42" y="38"/>
                  </a:lnTo>
                  <a:lnTo>
                    <a:pt x="40" y="38"/>
                  </a:lnTo>
                  <a:lnTo>
                    <a:pt x="37" y="38"/>
                  </a:lnTo>
                  <a:lnTo>
                    <a:pt x="36" y="37"/>
                  </a:lnTo>
                  <a:lnTo>
                    <a:pt x="34" y="37"/>
                  </a:lnTo>
                  <a:lnTo>
                    <a:pt x="31" y="36"/>
                  </a:lnTo>
                  <a:lnTo>
                    <a:pt x="30" y="36"/>
                  </a:lnTo>
                  <a:lnTo>
                    <a:pt x="27" y="34"/>
                  </a:lnTo>
                  <a:lnTo>
                    <a:pt x="25" y="33"/>
                  </a:lnTo>
                  <a:lnTo>
                    <a:pt x="24" y="32"/>
                  </a:lnTo>
                  <a:lnTo>
                    <a:pt x="21" y="32"/>
                  </a:lnTo>
                  <a:lnTo>
                    <a:pt x="19" y="31"/>
                  </a:lnTo>
                  <a:lnTo>
                    <a:pt x="17" y="30"/>
                  </a:lnTo>
                  <a:lnTo>
                    <a:pt x="15" y="27"/>
                  </a:lnTo>
                  <a:lnTo>
                    <a:pt x="12" y="25"/>
                  </a:lnTo>
                  <a:lnTo>
                    <a:pt x="9" y="22"/>
                  </a:lnTo>
                  <a:lnTo>
                    <a:pt x="6" y="19"/>
                  </a:lnTo>
                  <a:lnTo>
                    <a:pt x="5" y="16"/>
                  </a:lnTo>
                  <a:lnTo>
                    <a:pt x="4" y="15"/>
                  </a:lnTo>
                  <a:lnTo>
                    <a:pt x="4" y="12"/>
                  </a:lnTo>
                  <a:lnTo>
                    <a:pt x="2" y="11"/>
                  </a:lnTo>
                  <a:lnTo>
                    <a:pt x="1" y="9"/>
                  </a:lnTo>
                  <a:lnTo>
                    <a:pt x="0" y="8"/>
                  </a:lnTo>
                  <a:lnTo>
                    <a:pt x="0" y="5"/>
                  </a:lnTo>
                  <a:lnTo>
                    <a:pt x="0" y="4"/>
                  </a:lnTo>
                  <a:lnTo>
                    <a:pt x="0" y="3"/>
                  </a:lnTo>
                  <a:lnTo>
                    <a:pt x="0" y="1"/>
                  </a:lnTo>
                  <a:lnTo>
                    <a:pt x="1" y="0"/>
                  </a:lnTo>
                  <a:lnTo>
                    <a:pt x="2" y="1"/>
                  </a:lnTo>
                  <a:close/>
                </a:path>
              </a:pathLst>
            </a:custGeom>
            <a:solidFill>
              <a:srgbClr val="788578"/>
            </a:solidFill>
            <a:ln w="9525">
              <a:noFill/>
              <a:round/>
              <a:headEnd/>
              <a:tailEnd/>
            </a:ln>
          </p:spPr>
          <p:txBody>
            <a:bodyPr/>
            <a:lstStyle/>
            <a:p>
              <a:endParaRPr lang="en-US" dirty="0"/>
            </a:p>
          </p:txBody>
        </p:sp>
        <p:sp>
          <p:nvSpPr>
            <p:cNvPr id="10312" name="Freeform 84"/>
            <p:cNvSpPr>
              <a:spLocks/>
            </p:cNvSpPr>
            <p:nvPr/>
          </p:nvSpPr>
          <p:spPr bwMode="auto">
            <a:xfrm>
              <a:off x="2246313" y="4241800"/>
              <a:ext cx="73025" cy="61913"/>
            </a:xfrm>
            <a:custGeom>
              <a:avLst/>
              <a:gdLst>
                <a:gd name="T0" fmla="*/ 2147483647 w 46"/>
                <a:gd name="T1" fmla="*/ 2147483647 h 39"/>
                <a:gd name="T2" fmla="*/ 2147483647 w 46"/>
                <a:gd name="T3" fmla="*/ 2147483647 h 39"/>
                <a:gd name="T4" fmla="*/ 2147483647 w 46"/>
                <a:gd name="T5" fmla="*/ 2147483647 h 39"/>
                <a:gd name="T6" fmla="*/ 2147483647 w 46"/>
                <a:gd name="T7" fmla="*/ 2147483647 h 39"/>
                <a:gd name="T8" fmla="*/ 2147483647 w 46"/>
                <a:gd name="T9" fmla="*/ 2147483647 h 39"/>
                <a:gd name="T10" fmla="*/ 2147483647 w 46"/>
                <a:gd name="T11" fmla="*/ 2147483647 h 39"/>
                <a:gd name="T12" fmla="*/ 2147483647 w 46"/>
                <a:gd name="T13" fmla="*/ 2147483647 h 39"/>
                <a:gd name="T14" fmla="*/ 2147483647 w 46"/>
                <a:gd name="T15" fmla="*/ 2147483647 h 39"/>
                <a:gd name="T16" fmla="*/ 2147483647 w 46"/>
                <a:gd name="T17" fmla="*/ 2147483647 h 39"/>
                <a:gd name="T18" fmla="*/ 2147483647 w 46"/>
                <a:gd name="T19" fmla="*/ 2147483647 h 39"/>
                <a:gd name="T20" fmla="*/ 2147483647 w 46"/>
                <a:gd name="T21" fmla="*/ 2147483647 h 39"/>
                <a:gd name="T22" fmla="*/ 2147483647 w 46"/>
                <a:gd name="T23" fmla="*/ 2147483647 h 39"/>
                <a:gd name="T24" fmla="*/ 2147483647 w 46"/>
                <a:gd name="T25" fmla="*/ 2147483647 h 39"/>
                <a:gd name="T26" fmla="*/ 2147483647 w 46"/>
                <a:gd name="T27" fmla="*/ 2147483647 h 39"/>
                <a:gd name="T28" fmla="*/ 2147483647 w 46"/>
                <a:gd name="T29" fmla="*/ 2147483647 h 39"/>
                <a:gd name="T30" fmla="*/ 2147483647 w 46"/>
                <a:gd name="T31" fmla="*/ 2147483647 h 39"/>
                <a:gd name="T32" fmla="*/ 2147483647 w 46"/>
                <a:gd name="T33" fmla="*/ 2147483647 h 39"/>
                <a:gd name="T34" fmla="*/ 2147483647 w 46"/>
                <a:gd name="T35" fmla="*/ 2147483647 h 39"/>
                <a:gd name="T36" fmla="*/ 2147483647 w 46"/>
                <a:gd name="T37" fmla="*/ 2147483647 h 39"/>
                <a:gd name="T38" fmla="*/ 2147483647 w 46"/>
                <a:gd name="T39" fmla="*/ 2147483647 h 39"/>
                <a:gd name="T40" fmla="*/ 2147483647 w 46"/>
                <a:gd name="T41" fmla="*/ 2147483647 h 39"/>
                <a:gd name="T42" fmla="*/ 2147483647 w 46"/>
                <a:gd name="T43" fmla="*/ 2147483647 h 39"/>
                <a:gd name="T44" fmla="*/ 2147483647 w 46"/>
                <a:gd name="T45" fmla="*/ 2147483647 h 39"/>
                <a:gd name="T46" fmla="*/ 2147483647 w 46"/>
                <a:gd name="T47" fmla="*/ 2147483647 h 39"/>
                <a:gd name="T48" fmla="*/ 2147483647 w 46"/>
                <a:gd name="T49" fmla="*/ 2147483647 h 39"/>
                <a:gd name="T50" fmla="*/ 2147483647 w 46"/>
                <a:gd name="T51" fmla="*/ 2147483647 h 39"/>
                <a:gd name="T52" fmla="*/ 2147483647 w 46"/>
                <a:gd name="T53" fmla="*/ 2147483647 h 39"/>
                <a:gd name="T54" fmla="*/ 2147483647 w 46"/>
                <a:gd name="T55" fmla="*/ 2147483647 h 39"/>
                <a:gd name="T56" fmla="*/ 2147483647 w 46"/>
                <a:gd name="T57" fmla="*/ 2147483647 h 39"/>
                <a:gd name="T58" fmla="*/ 2147483647 w 46"/>
                <a:gd name="T59" fmla="*/ 2147483647 h 39"/>
                <a:gd name="T60" fmla="*/ 2147483647 w 46"/>
                <a:gd name="T61" fmla="*/ 2147483647 h 39"/>
                <a:gd name="T62" fmla="*/ 2147483647 w 46"/>
                <a:gd name="T63" fmla="*/ 2147483647 h 39"/>
                <a:gd name="T64" fmla="*/ 2147483647 w 46"/>
                <a:gd name="T65" fmla="*/ 2147483647 h 39"/>
                <a:gd name="T66" fmla="*/ 2147483647 w 46"/>
                <a:gd name="T67" fmla="*/ 2147483647 h 39"/>
                <a:gd name="T68" fmla="*/ 2147483647 w 46"/>
                <a:gd name="T69" fmla="*/ 2147483647 h 39"/>
                <a:gd name="T70" fmla="*/ 2147483647 w 46"/>
                <a:gd name="T71" fmla="*/ 2147483647 h 39"/>
                <a:gd name="T72" fmla="*/ 2147483647 w 46"/>
                <a:gd name="T73" fmla="*/ 2147483647 h 39"/>
                <a:gd name="T74" fmla="*/ 2147483647 w 46"/>
                <a:gd name="T75" fmla="*/ 2147483647 h 39"/>
                <a:gd name="T76" fmla="*/ 2147483647 w 46"/>
                <a:gd name="T77" fmla="*/ 2147483647 h 39"/>
                <a:gd name="T78" fmla="*/ 2147483647 w 46"/>
                <a:gd name="T79" fmla="*/ 2147483647 h 39"/>
                <a:gd name="T80" fmla="*/ 2147483647 w 46"/>
                <a:gd name="T81" fmla="*/ 2147483647 h 39"/>
                <a:gd name="T82" fmla="*/ 2147483647 w 46"/>
                <a:gd name="T83" fmla="*/ 2147483647 h 39"/>
                <a:gd name="T84" fmla="*/ 2147483647 w 46"/>
                <a:gd name="T85" fmla="*/ 2147483647 h 39"/>
                <a:gd name="T86" fmla="*/ 2147483647 w 46"/>
                <a:gd name="T87" fmla="*/ 2147483647 h 39"/>
                <a:gd name="T88" fmla="*/ 2147483647 w 46"/>
                <a:gd name="T89" fmla="*/ 2147483647 h 39"/>
                <a:gd name="T90" fmla="*/ 0 w 46"/>
                <a:gd name="T91" fmla="*/ 2147483647 h 39"/>
                <a:gd name="T92" fmla="*/ 2147483647 w 46"/>
                <a:gd name="T93" fmla="*/ 0 h 39"/>
                <a:gd name="T94" fmla="*/ 2147483647 w 46"/>
                <a:gd name="T95" fmla="*/ 0 h 39"/>
                <a:gd name="T96" fmla="*/ 2147483647 w 46"/>
                <a:gd name="T97" fmla="*/ 2147483647 h 39"/>
                <a:gd name="T98" fmla="*/ 2147483647 w 46"/>
                <a:gd name="T99" fmla="*/ 2147483647 h 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39"/>
                <a:gd name="T152" fmla="*/ 46 w 46"/>
                <a:gd name="T153" fmla="*/ 39 h 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39">
                  <a:moveTo>
                    <a:pt x="4" y="2"/>
                  </a:moveTo>
                  <a:lnTo>
                    <a:pt x="5" y="5"/>
                  </a:lnTo>
                  <a:lnTo>
                    <a:pt x="8" y="8"/>
                  </a:lnTo>
                  <a:lnTo>
                    <a:pt x="9" y="11"/>
                  </a:lnTo>
                  <a:lnTo>
                    <a:pt x="11" y="14"/>
                  </a:lnTo>
                  <a:lnTo>
                    <a:pt x="13" y="16"/>
                  </a:lnTo>
                  <a:lnTo>
                    <a:pt x="16" y="20"/>
                  </a:lnTo>
                  <a:lnTo>
                    <a:pt x="19" y="22"/>
                  </a:lnTo>
                  <a:lnTo>
                    <a:pt x="21" y="26"/>
                  </a:lnTo>
                  <a:lnTo>
                    <a:pt x="23" y="27"/>
                  </a:lnTo>
                  <a:lnTo>
                    <a:pt x="25" y="28"/>
                  </a:lnTo>
                  <a:lnTo>
                    <a:pt x="28" y="30"/>
                  </a:lnTo>
                  <a:lnTo>
                    <a:pt x="30" y="32"/>
                  </a:lnTo>
                  <a:lnTo>
                    <a:pt x="33" y="32"/>
                  </a:lnTo>
                  <a:lnTo>
                    <a:pt x="36" y="33"/>
                  </a:lnTo>
                  <a:lnTo>
                    <a:pt x="39" y="35"/>
                  </a:lnTo>
                  <a:lnTo>
                    <a:pt x="43" y="36"/>
                  </a:lnTo>
                  <a:lnTo>
                    <a:pt x="45" y="36"/>
                  </a:lnTo>
                  <a:lnTo>
                    <a:pt x="46" y="37"/>
                  </a:lnTo>
                  <a:lnTo>
                    <a:pt x="45" y="38"/>
                  </a:lnTo>
                  <a:lnTo>
                    <a:pt x="43" y="39"/>
                  </a:lnTo>
                  <a:lnTo>
                    <a:pt x="40" y="39"/>
                  </a:lnTo>
                  <a:lnTo>
                    <a:pt x="38" y="39"/>
                  </a:lnTo>
                  <a:lnTo>
                    <a:pt x="35" y="38"/>
                  </a:lnTo>
                  <a:lnTo>
                    <a:pt x="34" y="38"/>
                  </a:lnTo>
                  <a:lnTo>
                    <a:pt x="31" y="37"/>
                  </a:lnTo>
                  <a:lnTo>
                    <a:pt x="29" y="37"/>
                  </a:lnTo>
                  <a:lnTo>
                    <a:pt x="26" y="36"/>
                  </a:lnTo>
                  <a:lnTo>
                    <a:pt x="25" y="35"/>
                  </a:lnTo>
                  <a:lnTo>
                    <a:pt x="23" y="33"/>
                  </a:lnTo>
                  <a:lnTo>
                    <a:pt x="21" y="32"/>
                  </a:lnTo>
                  <a:lnTo>
                    <a:pt x="19" y="30"/>
                  </a:lnTo>
                  <a:lnTo>
                    <a:pt x="18" y="28"/>
                  </a:lnTo>
                  <a:lnTo>
                    <a:pt x="14" y="26"/>
                  </a:lnTo>
                  <a:lnTo>
                    <a:pt x="10" y="22"/>
                  </a:lnTo>
                  <a:lnTo>
                    <a:pt x="9" y="20"/>
                  </a:lnTo>
                  <a:lnTo>
                    <a:pt x="8" y="17"/>
                  </a:lnTo>
                  <a:lnTo>
                    <a:pt x="6" y="15"/>
                  </a:lnTo>
                  <a:lnTo>
                    <a:pt x="5" y="13"/>
                  </a:lnTo>
                  <a:lnTo>
                    <a:pt x="4" y="10"/>
                  </a:lnTo>
                  <a:lnTo>
                    <a:pt x="3" y="8"/>
                  </a:lnTo>
                  <a:lnTo>
                    <a:pt x="1" y="5"/>
                  </a:lnTo>
                  <a:lnTo>
                    <a:pt x="1" y="4"/>
                  </a:lnTo>
                  <a:lnTo>
                    <a:pt x="0" y="2"/>
                  </a:lnTo>
                  <a:lnTo>
                    <a:pt x="1" y="0"/>
                  </a:lnTo>
                  <a:lnTo>
                    <a:pt x="3" y="0"/>
                  </a:lnTo>
                  <a:lnTo>
                    <a:pt x="4" y="2"/>
                  </a:lnTo>
                  <a:close/>
                </a:path>
              </a:pathLst>
            </a:custGeom>
            <a:solidFill>
              <a:srgbClr val="788578"/>
            </a:solidFill>
            <a:ln w="9525">
              <a:noFill/>
              <a:round/>
              <a:headEnd/>
              <a:tailEnd/>
            </a:ln>
          </p:spPr>
          <p:txBody>
            <a:bodyPr/>
            <a:lstStyle/>
            <a:p>
              <a:endParaRPr lang="en-US" dirty="0"/>
            </a:p>
          </p:txBody>
        </p:sp>
        <p:sp>
          <p:nvSpPr>
            <p:cNvPr id="10313" name="Freeform 85"/>
            <p:cNvSpPr>
              <a:spLocks/>
            </p:cNvSpPr>
            <p:nvPr/>
          </p:nvSpPr>
          <p:spPr bwMode="auto">
            <a:xfrm>
              <a:off x="2236788" y="4256088"/>
              <a:ext cx="61912" cy="52387"/>
            </a:xfrm>
            <a:custGeom>
              <a:avLst/>
              <a:gdLst>
                <a:gd name="T0" fmla="*/ 2147483647 w 39"/>
                <a:gd name="T1" fmla="*/ 0 h 33"/>
                <a:gd name="T2" fmla="*/ 2147483647 w 39"/>
                <a:gd name="T3" fmla="*/ 2147483647 h 33"/>
                <a:gd name="T4" fmla="*/ 2147483647 w 39"/>
                <a:gd name="T5" fmla="*/ 2147483647 h 33"/>
                <a:gd name="T6" fmla="*/ 2147483647 w 39"/>
                <a:gd name="T7" fmla="*/ 2147483647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2147483647 h 33"/>
                <a:gd name="T36" fmla="*/ 2147483647 w 39"/>
                <a:gd name="T37" fmla="*/ 2147483647 h 33"/>
                <a:gd name="T38" fmla="*/ 2147483647 w 39"/>
                <a:gd name="T39" fmla="*/ 2147483647 h 33"/>
                <a:gd name="T40" fmla="*/ 2147483647 w 39"/>
                <a:gd name="T41" fmla="*/ 2147483647 h 33"/>
                <a:gd name="T42" fmla="*/ 0 w 39"/>
                <a:gd name="T43" fmla="*/ 2147483647 h 33"/>
                <a:gd name="T44" fmla="*/ 0 w 39"/>
                <a:gd name="T45" fmla="*/ 2147483647 h 33"/>
                <a:gd name="T46" fmla="*/ 2147483647 w 39"/>
                <a:gd name="T47" fmla="*/ 2147483647 h 33"/>
                <a:gd name="T48" fmla="*/ 2147483647 w 39"/>
                <a:gd name="T49" fmla="*/ 2147483647 h 33"/>
                <a:gd name="T50" fmla="*/ 2147483647 w 39"/>
                <a:gd name="T51" fmla="*/ 2147483647 h 33"/>
                <a:gd name="T52" fmla="*/ 2147483647 w 39"/>
                <a:gd name="T53" fmla="*/ 2147483647 h 33"/>
                <a:gd name="T54" fmla="*/ 2147483647 w 39"/>
                <a:gd name="T55" fmla="*/ 2147483647 h 33"/>
                <a:gd name="T56" fmla="*/ 2147483647 w 39"/>
                <a:gd name="T57" fmla="*/ 2147483647 h 33"/>
                <a:gd name="T58" fmla="*/ 2147483647 w 39"/>
                <a:gd name="T59" fmla="*/ 2147483647 h 33"/>
                <a:gd name="T60" fmla="*/ 2147483647 w 39"/>
                <a:gd name="T61" fmla="*/ 2147483647 h 33"/>
                <a:gd name="T62" fmla="*/ 2147483647 w 39"/>
                <a:gd name="T63" fmla="*/ 2147483647 h 33"/>
                <a:gd name="T64" fmla="*/ 2147483647 w 39"/>
                <a:gd name="T65" fmla="*/ 2147483647 h 33"/>
                <a:gd name="T66" fmla="*/ 2147483647 w 39"/>
                <a:gd name="T67" fmla="*/ 2147483647 h 33"/>
                <a:gd name="T68" fmla="*/ 2147483647 w 39"/>
                <a:gd name="T69" fmla="*/ 2147483647 h 33"/>
                <a:gd name="T70" fmla="*/ 2147483647 w 39"/>
                <a:gd name="T71" fmla="*/ 2147483647 h 33"/>
                <a:gd name="T72" fmla="*/ 2147483647 w 39"/>
                <a:gd name="T73" fmla="*/ 2147483647 h 33"/>
                <a:gd name="T74" fmla="*/ 2147483647 w 39"/>
                <a:gd name="T75" fmla="*/ 2147483647 h 33"/>
                <a:gd name="T76" fmla="*/ 2147483647 w 39"/>
                <a:gd name="T77" fmla="*/ 2147483647 h 33"/>
                <a:gd name="T78" fmla="*/ 2147483647 w 39"/>
                <a:gd name="T79" fmla="*/ 0 h 33"/>
                <a:gd name="T80" fmla="*/ 2147483647 w 39"/>
                <a:gd name="T81" fmla="*/ 0 h 33"/>
                <a:gd name="T82" fmla="*/ 2147483647 w 39"/>
                <a:gd name="T83" fmla="*/ 0 h 33"/>
                <a:gd name="T84" fmla="*/ 2147483647 w 39"/>
                <a:gd name="T85" fmla="*/ 0 h 33"/>
                <a:gd name="T86" fmla="*/ 2147483647 w 39"/>
                <a:gd name="T87" fmla="*/ 0 h 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
                <a:gd name="T133" fmla="*/ 0 h 33"/>
                <a:gd name="T134" fmla="*/ 39 w 39"/>
                <a:gd name="T135" fmla="*/ 33 h 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 h="33">
                  <a:moveTo>
                    <a:pt x="39" y="0"/>
                  </a:moveTo>
                  <a:lnTo>
                    <a:pt x="37" y="2"/>
                  </a:lnTo>
                  <a:lnTo>
                    <a:pt x="36" y="6"/>
                  </a:lnTo>
                  <a:lnTo>
                    <a:pt x="35" y="7"/>
                  </a:lnTo>
                  <a:lnTo>
                    <a:pt x="34" y="10"/>
                  </a:lnTo>
                  <a:lnTo>
                    <a:pt x="31" y="12"/>
                  </a:lnTo>
                  <a:lnTo>
                    <a:pt x="30" y="13"/>
                  </a:lnTo>
                  <a:lnTo>
                    <a:pt x="29" y="16"/>
                  </a:lnTo>
                  <a:lnTo>
                    <a:pt x="26" y="17"/>
                  </a:lnTo>
                  <a:lnTo>
                    <a:pt x="24" y="19"/>
                  </a:lnTo>
                  <a:lnTo>
                    <a:pt x="22" y="21"/>
                  </a:lnTo>
                  <a:lnTo>
                    <a:pt x="20" y="22"/>
                  </a:lnTo>
                  <a:lnTo>
                    <a:pt x="19" y="23"/>
                  </a:lnTo>
                  <a:lnTo>
                    <a:pt x="16" y="24"/>
                  </a:lnTo>
                  <a:lnTo>
                    <a:pt x="15" y="26"/>
                  </a:lnTo>
                  <a:lnTo>
                    <a:pt x="12" y="26"/>
                  </a:lnTo>
                  <a:lnTo>
                    <a:pt x="10" y="28"/>
                  </a:lnTo>
                  <a:lnTo>
                    <a:pt x="7" y="29"/>
                  </a:lnTo>
                  <a:lnTo>
                    <a:pt x="5" y="32"/>
                  </a:lnTo>
                  <a:lnTo>
                    <a:pt x="2" y="33"/>
                  </a:lnTo>
                  <a:lnTo>
                    <a:pt x="1" y="33"/>
                  </a:lnTo>
                  <a:lnTo>
                    <a:pt x="0" y="33"/>
                  </a:lnTo>
                  <a:lnTo>
                    <a:pt x="0" y="30"/>
                  </a:lnTo>
                  <a:lnTo>
                    <a:pt x="1" y="29"/>
                  </a:lnTo>
                  <a:lnTo>
                    <a:pt x="4" y="27"/>
                  </a:lnTo>
                  <a:lnTo>
                    <a:pt x="5" y="26"/>
                  </a:lnTo>
                  <a:lnTo>
                    <a:pt x="7" y="23"/>
                  </a:lnTo>
                  <a:lnTo>
                    <a:pt x="10" y="22"/>
                  </a:lnTo>
                  <a:lnTo>
                    <a:pt x="12" y="21"/>
                  </a:lnTo>
                  <a:lnTo>
                    <a:pt x="15" y="19"/>
                  </a:lnTo>
                  <a:lnTo>
                    <a:pt x="17" y="18"/>
                  </a:lnTo>
                  <a:lnTo>
                    <a:pt x="19" y="16"/>
                  </a:lnTo>
                  <a:lnTo>
                    <a:pt x="21" y="15"/>
                  </a:lnTo>
                  <a:lnTo>
                    <a:pt x="24" y="13"/>
                  </a:lnTo>
                  <a:lnTo>
                    <a:pt x="26" y="11"/>
                  </a:lnTo>
                  <a:lnTo>
                    <a:pt x="27" y="10"/>
                  </a:lnTo>
                  <a:lnTo>
                    <a:pt x="30" y="7"/>
                  </a:lnTo>
                  <a:lnTo>
                    <a:pt x="31" y="5"/>
                  </a:lnTo>
                  <a:lnTo>
                    <a:pt x="34" y="2"/>
                  </a:lnTo>
                  <a:lnTo>
                    <a:pt x="35" y="0"/>
                  </a:lnTo>
                  <a:lnTo>
                    <a:pt x="37" y="0"/>
                  </a:lnTo>
                  <a:lnTo>
                    <a:pt x="39" y="0"/>
                  </a:lnTo>
                  <a:close/>
                </a:path>
              </a:pathLst>
            </a:custGeom>
            <a:solidFill>
              <a:srgbClr val="788578"/>
            </a:solidFill>
            <a:ln w="9525">
              <a:noFill/>
              <a:round/>
              <a:headEnd/>
              <a:tailEnd/>
            </a:ln>
          </p:spPr>
          <p:txBody>
            <a:bodyPr/>
            <a:lstStyle/>
            <a:p>
              <a:endParaRPr lang="en-US" dirty="0"/>
            </a:p>
          </p:txBody>
        </p:sp>
        <p:sp>
          <p:nvSpPr>
            <p:cNvPr id="10314" name="Freeform 86"/>
            <p:cNvSpPr>
              <a:spLocks/>
            </p:cNvSpPr>
            <p:nvPr/>
          </p:nvSpPr>
          <p:spPr bwMode="auto">
            <a:xfrm>
              <a:off x="2295525" y="4221163"/>
              <a:ext cx="66675" cy="55562"/>
            </a:xfrm>
            <a:custGeom>
              <a:avLst/>
              <a:gdLst>
                <a:gd name="T0" fmla="*/ 2147483647 w 42"/>
                <a:gd name="T1" fmla="*/ 2147483647 h 35"/>
                <a:gd name="T2" fmla="*/ 2147483647 w 42"/>
                <a:gd name="T3" fmla="*/ 0 h 35"/>
                <a:gd name="T4" fmla="*/ 2147483647 w 42"/>
                <a:gd name="T5" fmla="*/ 0 h 35"/>
                <a:gd name="T6" fmla="*/ 2147483647 w 42"/>
                <a:gd name="T7" fmla="*/ 2147483647 h 35"/>
                <a:gd name="T8" fmla="*/ 2147483647 w 42"/>
                <a:gd name="T9" fmla="*/ 2147483647 h 35"/>
                <a:gd name="T10" fmla="*/ 2147483647 w 42"/>
                <a:gd name="T11" fmla="*/ 2147483647 h 35"/>
                <a:gd name="T12" fmla="*/ 2147483647 w 42"/>
                <a:gd name="T13" fmla="*/ 2147483647 h 35"/>
                <a:gd name="T14" fmla="*/ 2147483647 w 42"/>
                <a:gd name="T15" fmla="*/ 2147483647 h 35"/>
                <a:gd name="T16" fmla="*/ 2147483647 w 42"/>
                <a:gd name="T17" fmla="*/ 2147483647 h 35"/>
                <a:gd name="T18" fmla="*/ 2147483647 w 42"/>
                <a:gd name="T19" fmla="*/ 2147483647 h 35"/>
                <a:gd name="T20" fmla="*/ 2147483647 w 42"/>
                <a:gd name="T21" fmla="*/ 2147483647 h 35"/>
                <a:gd name="T22" fmla="*/ 2147483647 w 42"/>
                <a:gd name="T23" fmla="*/ 2147483647 h 35"/>
                <a:gd name="T24" fmla="*/ 2147483647 w 42"/>
                <a:gd name="T25" fmla="*/ 2147483647 h 35"/>
                <a:gd name="T26" fmla="*/ 2147483647 w 42"/>
                <a:gd name="T27" fmla="*/ 2147483647 h 35"/>
                <a:gd name="T28" fmla="*/ 2147483647 w 42"/>
                <a:gd name="T29" fmla="*/ 2147483647 h 35"/>
                <a:gd name="T30" fmla="*/ 2147483647 w 42"/>
                <a:gd name="T31" fmla="*/ 2147483647 h 35"/>
                <a:gd name="T32" fmla="*/ 2147483647 w 42"/>
                <a:gd name="T33" fmla="*/ 2147483647 h 35"/>
                <a:gd name="T34" fmla="*/ 2147483647 w 42"/>
                <a:gd name="T35" fmla="*/ 2147483647 h 35"/>
                <a:gd name="T36" fmla="*/ 2147483647 w 42"/>
                <a:gd name="T37" fmla="*/ 2147483647 h 35"/>
                <a:gd name="T38" fmla="*/ 2147483647 w 42"/>
                <a:gd name="T39" fmla="*/ 2147483647 h 35"/>
                <a:gd name="T40" fmla="*/ 2147483647 w 42"/>
                <a:gd name="T41" fmla="*/ 2147483647 h 35"/>
                <a:gd name="T42" fmla="*/ 2147483647 w 42"/>
                <a:gd name="T43" fmla="*/ 2147483647 h 35"/>
                <a:gd name="T44" fmla="*/ 0 w 42"/>
                <a:gd name="T45" fmla="*/ 2147483647 h 35"/>
                <a:gd name="T46" fmla="*/ 0 w 42"/>
                <a:gd name="T47" fmla="*/ 2147483647 h 35"/>
                <a:gd name="T48" fmla="*/ 2147483647 w 42"/>
                <a:gd name="T49" fmla="*/ 2147483647 h 35"/>
                <a:gd name="T50" fmla="*/ 2147483647 w 42"/>
                <a:gd name="T51" fmla="*/ 2147483647 h 35"/>
                <a:gd name="T52" fmla="*/ 2147483647 w 42"/>
                <a:gd name="T53" fmla="*/ 2147483647 h 35"/>
                <a:gd name="T54" fmla="*/ 2147483647 w 42"/>
                <a:gd name="T55" fmla="*/ 2147483647 h 35"/>
                <a:gd name="T56" fmla="*/ 2147483647 w 42"/>
                <a:gd name="T57" fmla="*/ 2147483647 h 35"/>
                <a:gd name="T58" fmla="*/ 2147483647 w 42"/>
                <a:gd name="T59" fmla="*/ 2147483647 h 35"/>
                <a:gd name="T60" fmla="*/ 2147483647 w 42"/>
                <a:gd name="T61" fmla="*/ 2147483647 h 35"/>
                <a:gd name="T62" fmla="*/ 2147483647 w 42"/>
                <a:gd name="T63" fmla="*/ 2147483647 h 35"/>
                <a:gd name="T64" fmla="*/ 2147483647 w 42"/>
                <a:gd name="T65" fmla="*/ 2147483647 h 35"/>
                <a:gd name="T66" fmla="*/ 2147483647 w 42"/>
                <a:gd name="T67" fmla="*/ 2147483647 h 35"/>
                <a:gd name="T68" fmla="*/ 2147483647 w 42"/>
                <a:gd name="T69" fmla="*/ 2147483647 h 35"/>
                <a:gd name="T70" fmla="*/ 2147483647 w 42"/>
                <a:gd name="T71" fmla="*/ 2147483647 h 35"/>
                <a:gd name="T72" fmla="*/ 2147483647 w 42"/>
                <a:gd name="T73" fmla="*/ 2147483647 h 35"/>
                <a:gd name="T74" fmla="*/ 2147483647 w 42"/>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35"/>
                <a:gd name="T116" fmla="*/ 42 w 42"/>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35">
                  <a:moveTo>
                    <a:pt x="37" y="1"/>
                  </a:moveTo>
                  <a:lnTo>
                    <a:pt x="39" y="0"/>
                  </a:lnTo>
                  <a:lnTo>
                    <a:pt x="41" y="0"/>
                  </a:lnTo>
                  <a:lnTo>
                    <a:pt x="42" y="1"/>
                  </a:lnTo>
                  <a:lnTo>
                    <a:pt x="41" y="4"/>
                  </a:lnTo>
                  <a:lnTo>
                    <a:pt x="38" y="6"/>
                  </a:lnTo>
                  <a:lnTo>
                    <a:pt x="37" y="9"/>
                  </a:lnTo>
                  <a:lnTo>
                    <a:pt x="34" y="10"/>
                  </a:lnTo>
                  <a:lnTo>
                    <a:pt x="32" y="13"/>
                  </a:lnTo>
                  <a:lnTo>
                    <a:pt x="29" y="15"/>
                  </a:lnTo>
                  <a:lnTo>
                    <a:pt x="28" y="17"/>
                  </a:lnTo>
                  <a:lnTo>
                    <a:pt x="25" y="20"/>
                  </a:lnTo>
                  <a:lnTo>
                    <a:pt x="23" y="22"/>
                  </a:lnTo>
                  <a:lnTo>
                    <a:pt x="20" y="24"/>
                  </a:lnTo>
                  <a:lnTo>
                    <a:pt x="18" y="26"/>
                  </a:lnTo>
                  <a:lnTo>
                    <a:pt x="15" y="28"/>
                  </a:lnTo>
                  <a:lnTo>
                    <a:pt x="13" y="29"/>
                  </a:lnTo>
                  <a:lnTo>
                    <a:pt x="10" y="32"/>
                  </a:lnTo>
                  <a:lnTo>
                    <a:pt x="8" y="33"/>
                  </a:lnTo>
                  <a:lnTo>
                    <a:pt x="5" y="34"/>
                  </a:lnTo>
                  <a:lnTo>
                    <a:pt x="4" y="35"/>
                  </a:lnTo>
                  <a:lnTo>
                    <a:pt x="2" y="35"/>
                  </a:lnTo>
                  <a:lnTo>
                    <a:pt x="0" y="34"/>
                  </a:lnTo>
                  <a:lnTo>
                    <a:pt x="0" y="33"/>
                  </a:lnTo>
                  <a:lnTo>
                    <a:pt x="2" y="32"/>
                  </a:lnTo>
                  <a:lnTo>
                    <a:pt x="5" y="29"/>
                  </a:lnTo>
                  <a:lnTo>
                    <a:pt x="8" y="28"/>
                  </a:lnTo>
                  <a:lnTo>
                    <a:pt x="10" y="26"/>
                  </a:lnTo>
                  <a:lnTo>
                    <a:pt x="14" y="23"/>
                  </a:lnTo>
                  <a:lnTo>
                    <a:pt x="17" y="21"/>
                  </a:lnTo>
                  <a:lnTo>
                    <a:pt x="20" y="18"/>
                  </a:lnTo>
                  <a:lnTo>
                    <a:pt x="23" y="16"/>
                  </a:lnTo>
                  <a:lnTo>
                    <a:pt x="27" y="13"/>
                  </a:lnTo>
                  <a:lnTo>
                    <a:pt x="29" y="10"/>
                  </a:lnTo>
                  <a:lnTo>
                    <a:pt x="32" y="7"/>
                  </a:lnTo>
                  <a:lnTo>
                    <a:pt x="34" y="5"/>
                  </a:lnTo>
                  <a:lnTo>
                    <a:pt x="37" y="1"/>
                  </a:lnTo>
                  <a:close/>
                </a:path>
              </a:pathLst>
            </a:custGeom>
            <a:solidFill>
              <a:srgbClr val="788578"/>
            </a:solidFill>
            <a:ln w="9525">
              <a:noFill/>
              <a:round/>
              <a:headEnd/>
              <a:tailEnd/>
            </a:ln>
          </p:spPr>
          <p:txBody>
            <a:bodyPr/>
            <a:lstStyle/>
            <a:p>
              <a:endParaRPr lang="en-US" dirty="0"/>
            </a:p>
          </p:txBody>
        </p:sp>
        <p:sp>
          <p:nvSpPr>
            <p:cNvPr id="10315" name="Freeform 87"/>
            <p:cNvSpPr>
              <a:spLocks/>
            </p:cNvSpPr>
            <p:nvPr/>
          </p:nvSpPr>
          <p:spPr bwMode="auto">
            <a:xfrm>
              <a:off x="2139950" y="4387850"/>
              <a:ext cx="28575" cy="46038"/>
            </a:xfrm>
            <a:custGeom>
              <a:avLst/>
              <a:gdLst>
                <a:gd name="T0" fmla="*/ 0 w 18"/>
                <a:gd name="T1" fmla="*/ 2147483647 h 29"/>
                <a:gd name="T2" fmla="*/ 0 w 18"/>
                <a:gd name="T3" fmla="*/ 2147483647 h 29"/>
                <a:gd name="T4" fmla="*/ 2147483647 w 18"/>
                <a:gd name="T5" fmla="*/ 0 h 29"/>
                <a:gd name="T6" fmla="*/ 2147483647 w 18"/>
                <a:gd name="T7" fmla="*/ 0 h 29"/>
                <a:gd name="T8" fmla="*/ 2147483647 w 18"/>
                <a:gd name="T9" fmla="*/ 2147483647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2147483647 w 18"/>
                <a:gd name="T19" fmla="*/ 2147483647 h 29"/>
                <a:gd name="T20" fmla="*/ 2147483647 w 18"/>
                <a:gd name="T21" fmla="*/ 2147483647 h 29"/>
                <a:gd name="T22" fmla="*/ 2147483647 w 18"/>
                <a:gd name="T23" fmla="*/ 2147483647 h 29"/>
                <a:gd name="T24" fmla="*/ 2147483647 w 18"/>
                <a:gd name="T25" fmla="*/ 2147483647 h 29"/>
                <a:gd name="T26" fmla="*/ 2147483647 w 18"/>
                <a:gd name="T27" fmla="*/ 2147483647 h 29"/>
                <a:gd name="T28" fmla="*/ 2147483647 w 18"/>
                <a:gd name="T29" fmla="*/ 2147483647 h 29"/>
                <a:gd name="T30" fmla="*/ 2147483647 w 18"/>
                <a:gd name="T31" fmla="*/ 2147483647 h 29"/>
                <a:gd name="T32" fmla="*/ 2147483647 w 18"/>
                <a:gd name="T33" fmla="*/ 2147483647 h 29"/>
                <a:gd name="T34" fmla="*/ 2147483647 w 18"/>
                <a:gd name="T35" fmla="*/ 2147483647 h 29"/>
                <a:gd name="T36" fmla="*/ 2147483647 w 18"/>
                <a:gd name="T37" fmla="*/ 2147483647 h 29"/>
                <a:gd name="T38" fmla="*/ 2147483647 w 18"/>
                <a:gd name="T39" fmla="*/ 2147483647 h 29"/>
                <a:gd name="T40" fmla="*/ 2147483647 w 18"/>
                <a:gd name="T41" fmla="*/ 2147483647 h 29"/>
                <a:gd name="T42" fmla="*/ 2147483647 w 18"/>
                <a:gd name="T43" fmla="*/ 2147483647 h 29"/>
                <a:gd name="T44" fmla="*/ 2147483647 w 18"/>
                <a:gd name="T45" fmla="*/ 2147483647 h 29"/>
                <a:gd name="T46" fmla="*/ 2147483647 w 18"/>
                <a:gd name="T47" fmla="*/ 2147483647 h 29"/>
                <a:gd name="T48" fmla="*/ 2147483647 w 18"/>
                <a:gd name="T49" fmla="*/ 2147483647 h 29"/>
                <a:gd name="T50" fmla="*/ 2147483647 w 18"/>
                <a:gd name="T51" fmla="*/ 2147483647 h 29"/>
                <a:gd name="T52" fmla="*/ 2147483647 w 18"/>
                <a:gd name="T53" fmla="*/ 2147483647 h 29"/>
                <a:gd name="T54" fmla="*/ 0 w 18"/>
                <a:gd name="T55" fmla="*/ 2147483647 h 29"/>
                <a:gd name="T56" fmla="*/ 0 w 18"/>
                <a:gd name="T57" fmla="*/ 2147483647 h 29"/>
                <a:gd name="T58" fmla="*/ 0 w 18"/>
                <a:gd name="T59" fmla="*/ 2147483647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29"/>
                <a:gd name="T92" fmla="*/ 18 w 18"/>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29">
                  <a:moveTo>
                    <a:pt x="0" y="2"/>
                  </a:moveTo>
                  <a:lnTo>
                    <a:pt x="0" y="1"/>
                  </a:lnTo>
                  <a:lnTo>
                    <a:pt x="1" y="0"/>
                  </a:lnTo>
                  <a:lnTo>
                    <a:pt x="2" y="0"/>
                  </a:lnTo>
                  <a:lnTo>
                    <a:pt x="3" y="1"/>
                  </a:lnTo>
                  <a:lnTo>
                    <a:pt x="5" y="2"/>
                  </a:lnTo>
                  <a:lnTo>
                    <a:pt x="6" y="6"/>
                  </a:lnTo>
                  <a:lnTo>
                    <a:pt x="7" y="8"/>
                  </a:lnTo>
                  <a:lnTo>
                    <a:pt x="8" y="12"/>
                  </a:lnTo>
                  <a:lnTo>
                    <a:pt x="11" y="14"/>
                  </a:lnTo>
                  <a:lnTo>
                    <a:pt x="12" y="18"/>
                  </a:lnTo>
                  <a:lnTo>
                    <a:pt x="13" y="21"/>
                  </a:lnTo>
                  <a:lnTo>
                    <a:pt x="16" y="23"/>
                  </a:lnTo>
                  <a:lnTo>
                    <a:pt x="16" y="24"/>
                  </a:lnTo>
                  <a:lnTo>
                    <a:pt x="17" y="25"/>
                  </a:lnTo>
                  <a:lnTo>
                    <a:pt x="18" y="25"/>
                  </a:lnTo>
                  <a:lnTo>
                    <a:pt x="18" y="27"/>
                  </a:lnTo>
                  <a:lnTo>
                    <a:pt x="18" y="28"/>
                  </a:lnTo>
                  <a:lnTo>
                    <a:pt x="17" y="29"/>
                  </a:lnTo>
                  <a:lnTo>
                    <a:pt x="16" y="29"/>
                  </a:lnTo>
                  <a:lnTo>
                    <a:pt x="15" y="29"/>
                  </a:lnTo>
                  <a:lnTo>
                    <a:pt x="12" y="25"/>
                  </a:lnTo>
                  <a:lnTo>
                    <a:pt x="10" y="23"/>
                  </a:lnTo>
                  <a:lnTo>
                    <a:pt x="7" y="19"/>
                  </a:lnTo>
                  <a:lnTo>
                    <a:pt x="5" y="16"/>
                  </a:lnTo>
                  <a:lnTo>
                    <a:pt x="2" y="12"/>
                  </a:lnTo>
                  <a:lnTo>
                    <a:pt x="1" y="10"/>
                  </a:lnTo>
                  <a:lnTo>
                    <a:pt x="0" y="6"/>
                  </a:lnTo>
                  <a:lnTo>
                    <a:pt x="0" y="2"/>
                  </a:lnTo>
                  <a:close/>
                </a:path>
              </a:pathLst>
            </a:custGeom>
            <a:solidFill>
              <a:srgbClr val="788578"/>
            </a:solidFill>
            <a:ln w="9525">
              <a:noFill/>
              <a:round/>
              <a:headEnd/>
              <a:tailEnd/>
            </a:ln>
          </p:spPr>
          <p:txBody>
            <a:bodyPr/>
            <a:lstStyle/>
            <a:p>
              <a:endParaRPr lang="en-US" dirty="0"/>
            </a:p>
          </p:txBody>
        </p:sp>
        <p:sp>
          <p:nvSpPr>
            <p:cNvPr id="10316" name="Freeform 88"/>
            <p:cNvSpPr>
              <a:spLocks/>
            </p:cNvSpPr>
            <p:nvPr/>
          </p:nvSpPr>
          <p:spPr bwMode="auto">
            <a:xfrm>
              <a:off x="2157413" y="4376738"/>
              <a:ext cx="61912" cy="9525"/>
            </a:xfrm>
            <a:custGeom>
              <a:avLst/>
              <a:gdLst>
                <a:gd name="T0" fmla="*/ 2147483647 w 39"/>
                <a:gd name="T1" fmla="*/ 0 h 6"/>
                <a:gd name="T2" fmla="*/ 2147483647 w 39"/>
                <a:gd name="T3" fmla="*/ 0 h 6"/>
                <a:gd name="T4" fmla="*/ 2147483647 w 39"/>
                <a:gd name="T5" fmla="*/ 0 h 6"/>
                <a:gd name="T6" fmla="*/ 2147483647 w 39"/>
                <a:gd name="T7" fmla="*/ 0 h 6"/>
                <a:gd name="T8" fmla="*/ 2147483647 w 39"/>
                <a:gd name="T9" fmla="*/ 2147483647 h 6"/>
                <a:gd name="T10" fmla="*/ 2147483647 w 39"/>
                <a:gd name="T11" fmla="*/ 2147483647 h 6"/>
                <a:gd name="T12" fmla="*/ 2147483647 w 39"/>
                <a:gd name="T13" fmla="*/ 2147483647 h 6"/>
                <a:gd name="T14" fmla="*/ 2147483647 w 39"/>
                <a:gd name="T15" fmla="*/ 2147483647 h 6"/>
                <a:gd name="T16" fmla="*/ 2147483647 w 39"/>
                <a:gd name="T17" fmla="*/ 2147483647 h 6"/>
                <a:gd name="T18" fmla="*/ 2147483647 w 39"/>
                <a:gd name="T19" fmla="*/ 2147483647 h 6"/>
                <a:gd name="T20" fmla="*/ 2147483647 w 39"/>
                <a:gd name="T21" fmla="*/ 2147483647 h 6"/>
                <a:gd name="T22" fmla="*/ 2147483647 w 39"/>
                <a:gd name="T23" fmla="*/ 2147483647 h 6"/>
                <a:gd name="T24" fmla="*/ 2147483647 w 39"/>
                <a:gd name="T25" fmla="*/ 2147483647 h 6"/>
                <a:gd name="T26" fmla="*/ 2147483647 w 39"/>
                <a:gd name="T27" fmla="*/ 2147483647 h 6"/>
                <a:gd name="T28" fmla="*/ 2147483647 w 39"/>
                <a:gd name="T29" fmla="*/ 2147483647 h 6"/>
                <a:gd name="T30" fmla="*/ 2147483647 w 39"/>
                <a:gd name="T31" fmla="*/ 2147483647 h 6"/>
                <a:gd name="T32" fmla="*/ 2147483647 w 39"/>
                <a:gd name="T33" fmla="*/ 2147483647 h 6"/>
                <a:gd name="T34" fmla="*/ 2147483647 w 39"/>
                <a:gd name="T35" fmla="*/ 2147483647 h 6"/>
                <a:gd name="T36" fmla="*/ 2147483647 w 39"/>
                <a:gd name="T37" fmla="*/ 2147483647 h 6"/>
                <a:gd name="T38" fmla="*/ 2147483647 w 39"/>
                <a:gd name="T39" fmla="*/ 2147483647 h 6"/>
                <a:gd name="T40" fmla="*/ 2147483647 w 39"/>
                <a:gd name="T41" fmla="*/ 2147483647 h 6"/>
                <a:gd name="T42" fmla="*/ 2147483647 w 39"/>
                <a:gd name="T43" fmla="*/ 2147483647 h 6"/>
                <a:gd name="T44" fmla="*/ 2147483647 w 39"/>
                <a:gd name="T45" fmla="*/ 2147483647 h 6"/>
                <a:gd name="T46" fmla="*/ 2147483647 w 39"/>
                <a:gd name="T47" fmla="*/ 2147483647 h 6"/>
                <a:gd name="T48" fmla="*/ 2147483647 w 39"/>
                <a:gd name="T49" fmla="*/ 2147483647 h 6"/>
                <a:gd name="T50" fmla="*/ 2147483647 w 39"/>
                <a:gd name="T51" fmla="*/ 2147483647 h 6"/>
                <a:gd name="T52" fmla="*/ 2147483647 w 39"/>
                <a:gd name="T53" fmla="*/ 2147483647 h 6"/>
                <a:gd name="T54" fmla="*/ 2147483647 w 39"/>
                <a:gd name="T55" fmla="*/ 2147483647 h 6"/>
                <a:gd name="T56" fmla="*/ 2147483647 w 39"/>
                <a:gd name="T57" fmla="*/ 2147483647 h 6"/>
                <a:gd name="T58" fmla="*/ 2147483647 w 39"/>
                <a:gd name="T59" fmla="*/ 2147483647 h 6"/>
                <a:gd name="T60" fmla="*/ 2147483647 w 39"/>
                <a:gd name="T61" fmla="*/ 2147483647 h 6"/>
                <a:gd name="T62" fmla="*/ 2147483647 w 39"/>
                <a:gd name="T63" fmla="*/ 2147483647 h 6"/>
                <a:gd name="T64" fmla="*/ 2147483647 w 39"/>
                <a:gd name="T65" fmla="*/ 2147483647 h 6"/>
                <a:gd name="T66" fmla="*/ 0 w 39"/>
                <a:gd name="T67" fmla="*/ 2147483647 h 6"/>
                <a:gd name="T68" fmla="*/ 0 w 39"/>
                <a:gd name="T69" fmla="*/ 2147483647 h 6"/>
                <a:gd name="T70" fmla="*/ 0 w 39"/>
                <a:gd name="T71" fmla="*/ 0 h 6"/>
                <a:gd name="T72" fmla="*/ 2147483647 w 39"/>
                <a:gd name="T73" fmla="*/ 0 h 6"/>
                <a:gd name="T74" fmla="*/ 2147483647 w 39"/>
                <a:gd name="T75" fmla="*/ 0 h 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6"/>
                <a:gd name="T116" fmla="*/ 39 w 39"/>
                <a:gd name="T117" fmla="*/ 6 h 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6">
                  <a:moveTo>
                    <a:pt x="2" y="0"/>
                  </a:moveTo>
                  <a:lnTo>
                    <a:pt x="4" y="0"/>
                  </a:lnTo>
                  <a:lnTo>
                    <a:pt x="6" y="0"/>
                  </a:lnTo>
                  <a:lnTo>
                    <a:pt x="7" y="0"/>
                  </a:lnTo>
                  <a:lnTo>
                    <a:pt x="10" y="1"/>
                  </a:lnTo>
                  <a:lnTo>
                    <a:pt x="12" y="1"/>
                  </a:lnTo>
                  <a:lnTo>
                    <a:pt x="15" y="1"/>
                  </a:lnTo>
                  <a:lnTo>
                    <a:pt x="17" y="1"/>
                  </a:lnTo>
                  <a:lnTo>
                    <a:pt x="20" y="1"/>
                  </a:lnTo>
                  <a:lnTo>
                    <a:pt x="21" y="1"/>
                  </a:lnTo>
                  <a:lnTo>
                    <a:pt x="24" y="1"/>
                  </a:lnTo>
                  <a:lnTo>
                    <a:pt x="26" y="1"/>
                  </a:lnTo>
                  <a:lnTo>
                    <a:pt x="29" y="1"/>
                  </a:lnTo>
                  <a:lnTo>
                    <a:pt x="30" y="1"/>
                  </a:lnTo>
                  <a:lnTo>
                    <a:pt x="32" y="1"/>
                  </a:lnTo>
                  <a:lnTo>
                    <a:pt x="35" y="1"/>
                  </a:lnTo>
                  <a:lnTo>
                    <a:pt x="37" y="2"/>
                  </a:lnTo>
                  <a:lnTo>
                    <a:pt x="39" y="2"/>
                  </a:lnTo>
                  <a:lnTo>
                    <a:pt x="37" y="3"/>
                  </a:lnTo>
                  <a:lnTo>
                    <a:pt x="36" y="4"/>
                  </a:lnTo>
                  <a:lnTo>
                    <a:pt x="35" y="6"/>
                  </a:lnTo>
                  <a:lnTo>
                    <a:pt x="32" y="6"/>
                  </a:lnTo>
                  <a:lnTo>
                    <a:pt x="30" y="6"/>
                  </a:lnTo>
                  <a:lnTo>
                    <a:pt x="26" y="6"/>
                  </a:lnTo>
                  <a:lnTo>
                    <a:pt x="22" y="6"/>
                  </a:lnTo>
                  <a:lnTo>
                    <a:pt x="20" y="6"/>
                  </a:lnTo>
                  <a:lnTo>
                    <a:pt x="16" y="6"/>
                  </a:lnTo>
                  <a:lnTo>
                    <a:pt x="14" y="4"/>
                  </a:lnTo>
                  <a:lnTo>
                    <a:pt x="11" y="6"/>
                  </a:lnTo>
                  <a:lnTo>
                    <a:pt x="10" y="6"/>
                  </a:lnTo>
                  <a:lnTo>
                    <a:pt x="7" y="6"/>
                  </a:lnTo>
                  <a:lnTo>
                    <a:pt x="4" y="4"/>
                  </a:lnTo>
                  <a:lnTo>
                    <a:pt x="2" y="4"/>
                  </a:lnTo>
                  <a:lnTo>
                    <a:pt x="0" y="3"/>
                  </a:lnTo>
                  <a:lnTo>
                    <a:pt x="0" y="2"/>
                  </a:lnTo>
                  <a:lnTo>
                    <a:pt x="0" y="0"/>
                  </a:lnTo>
                  <a:lnTo>
                    <a:pt x="2" y="0"/>
                  </a:lnTo>
                  <a:close/>
                </a:path>
              </a:pathLst>
            </a:custGeom>
            <a:solidFill>
              <a:srgbClr val="788578"/>
            </a:solidFill>
            <a:ln w="9525">
              <a:noFill/>
              <a:round/>
              <a:headEnd/>
              <a:tailEnd/>
            </a:ln>
          </p:spPr>
          <p:txBody>
            <a:bodyPr/>
            <a:lstStyle/>
            <a:p>
              <a:endParaRPr lang="en-US" dirty="0"/>
            </a:p>
          </p:txBody>
        </p:sp>
        <p:sp>
          <p:nvSpPr>
            <p:cNvPr id="10317" name="Freeform 89"/>
            <p:cNvSpPr>
              <a:spLocks/>
            </p:cNvSpPr>
            <p:nvPr/>
          </p:nvSpPr>
          <p:spPr bwMode="auto">
            <a:xfrm>
              <a:off x="2192338" y="4324350"/>
              <a:ext cx="76200" cy="28575"/>
            </a:xfrm>
            <a:custGeom>
              <a:avLst/>
              <a:gdLst>
                <a:gd name="T0" fmla="*/ 2147483647 w 48"/>
                <a:gd name="T1" fmla="*/ 2147483647 h 18"/>
                <a:gd name="T2" fmla="*/ 2147483647 w 48"/>
                <a:gd name="T3" fmla="*/ 2147483647 h 18"/>
                <a:gd name="T4" fmla="*/ 2147483647 w 48"/>
                <a:gd name="T5" fmla="*/ 2147483647 h 18"/>
                <a:gd name="T6" fmla="*/ 2147483647 w 48"/>
                <a:gd name="T7" fmla="*/ 2147483647 h 18"/>
                <a:gd name="T8" fmla="*/ 2147483647 w 48"/>
                <a:gd name="T9" fmla="*/ 2147483647 h 18"/>
                <a:gd name="T10" fmla="*/ 2147483647 w 48"/>
                <a:gd name="T11" fmla="*/ 2147483647 h 18"/>
                <a:gd name="T12" fmla="*/ 2147483647 w 48"/>
                <a:gd name="T13" fmla="*/ 2147483647 h 18"/>
                <a:gd name="T14" fmla="*/ 2147483647 w 48"/>
                <a:gd name="T15" fmla="*/ 2147483647 h 18"/>
                <a:gd name="T16" fmla="*/ 2147483647 w 48"/>
                <a:gd name="T17" fmla="*/ 2147483647 h 18"/>
                <a:gd name="T18" fmla="*/ 2147483647 w 48"/>
                <a:gd name="T19" fmla="*/ 2147483647 h 18"/>
                <a:gd name="T20" fmla="*/ 2147483647 w 48"/>
                <a:gd name="T21" fmla="*/ 2147483647 h 18"/>
                <a:gd name="T22" fmla="*/ 2147483647 w 48"/>
                <a:gd name="T23" fmla="*/ 2147483647 h 18"/>
                <a:gd name="T24" fmla="*/ 2147483647 w 48"/>
                <a:gd name="T25" fmla="*/ 2147483647 h 18"/>
                <a:gd name="T26" fmla="*/ 2147483647 w 48"/>
                <a:gd name="T27" fmla="*/ 2147483647 h 18"/>
                <a:gd name="T28" fmla="*/ 2147483647 w 48"/>
                <a:gd name="T29" fmla="*/ 2147483647 h 18"/>
                <a:gd name="T30" fmla="*/ 2147483647 w 48"/>
                <a:gd name="T31" fmla="*/ 2147483647 h 18"/>
                <a:gd name="T32" fmla="*/ 2147483647 w 48"/>
                <a:gd name="T33" fmla="*/ 2147483647 h 18"/>
                <a:gd name="T34" fmla="*/ 2147483647 w 48"/>
                <a:gd name="T35" fmla="*/ 0 h 18"/>
                <a:gd name="T36" fmla="*/ 2147483647 w 48"/>
                <a:gd name="T37" fmla="*/ 0 h 18"/>
                <a:gd name="T38" fmla="*/ 2147483647 w 48"/>
                <a:gd name="T39" fmla="*/ 2147483647 h 18"/>
                <a:gd name="T40" fmla="*/ 2147483647 w 48"/>
                <a:gd name="T41" fmla="*/ 2147483647 h 18"/>
                <a:gd name="T42" fmla="*/ 2147483647 w 48"/>
                <a:gd name="T43" fmla="*/ 2147483647 h 18"/>
                <a:gd name="T44" fmla="*/ 2147483647 w 48"/>
                <a:gd name="T45" fmla="*/ 2147483647 h 18"/>
                <a:gd name="T46" fmla="*/ 2147483647 w 48"/>
                <a:gd name="T47" fmla="*/ 2147483647 h 18"/>
                <a:gd name="T48" fmla="*/ 2147483647 w 48"/>
                <a:gd name="T49" fmla="*/ 2147483647 h 18"/>
                <a:gd name="T50" fmla="*/ 2147483647 w 48"/>
                <a:gd name="T51" fmla="*/ 2147483647 h 18"/>
                <a:gd name="T52" fmla="*/ 2147483647 w 48"/>
                <a:gd name="T53" fmla="*/ 2147483647 h 18"/>
                <a:gd name="T54" fmla="*/ 2147483647 w 48"/>
                <a:gd name="T55" fmla="*/ 2147483647 h 18"/>
                <a:gd name="T56" fmla="*/ 2147483647 w 48"/>
                <a:gd name="T57" fmla="*/ 2147483647 h 18"/>
                <a:gd name="T58" fmla="*/ 2147483647 w 48"/>
                <a:gd name="T59" fmla="*/ 2147483647 h 18"/>
                <a:gd name="T60" fmla="*/ 2147483647 w 48"/>
                <a:gd name="T61" fmla="*/ 2147483647 h 18"/>
                <a:gd name="T62" fmla="*/ 2147483647 w 48"/>
                <a:gd name="T63" fmla="*/ 2147483647 h 18"/>
                <a:gd name="T64" fmla="*/ 2147483647 w 48"/>
                <a:gd name="T65" fmla="*/ 2147483647 h 18"/>
                <a:gd name="T66" fmla="*/ 2147483647 w 48"/>
                <a:gd name="T67" fmla="*/ 2147483647 h 18"/>
                <a:gd name="T68" fmla="*/ 2147483647 w 48"/>
                <a:gd name="T69" fmla="*/ 2147483647 h 18"/>
                <a:gd name="T70" fmla="*/ 2147483647 w 48"/>
                <a:gd name="T71" fmla="*/ 2147483647 h 18"/>
                <a:gd name="T72" fmla="*/ 2147483647 w 48"/>
                <a:gd name="T73" fmla="*/ 2147483647 h 18"/>
                <a:gd name="T74" fmla="*/ 0 w 48"/>
                <a:gd name="T75" fmla="*/ 2147483647 h 18"/>
                <a:gd name="T76" fmla="*/ 0 w 48"/>
                <a:gd name="T77" fmla="*/ 2147483647 h 18"/>
                <a:gd name="T78" fmla="*/ 2147483647 w 48"/>
                <a:gd name="T79" fmla="*/ 2147483647 h 18"/>
                <a:gd name="T80" fmla="*/ 2147483647 w 48"/>
                <a:gd name="T81" fmla="*/ 2147483647 h 18"/>
                <a:gd name="T82" fmla="*/ 2147483647 w 48"/>
                <a:gd name="T83" fmla="*/ 2147483647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8"/>
                <a:gd name="T128" fmla="*/ 48 w 48"/>
                <a:gd name="T129" fmla="*/ 18 h 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8">
                  <a:moveTo>
                    <a:pt x="3" y="13"/>
                  </a:moveTo>
                  <a:lnTo>
                    <a:pt x="5" y="12"/>
                  </a:lnTo>
                  <a:lnTo>
                    <a:pt x="8" y="12"/>
                  </a:lnTo>
                  <a:lnTo>
                    <a:pt x="10" y="11"/>
                  </a:lnTo>
                  <a:lnTo>
                    <a:pt x="13" y="11"/>
                  </a:lnTo>
                  <a:lnTo>
                    <a:pt x="17" y="9"/>
                  </a:lnTo>
                  <a:lnTo>
                    <a:pt x="19" y="9"/>
                  </a:lnTo>
                  <a:lnTo>
                    <a:pt x="22" y="9"/>
                  </a:lnTo>
                  <a:lnTo>
                    <a:pt x="24" y="8"/>
                  </a:lnTo>
                  <a:lnTo>
                    <a:pt x="27" y="7"/>
                  </a:lnTo>
                  <a:lnTo>
                    <a:pt x="29" y="7"/>
                  </a:lnTo>
                  <a:lnTo>
                    <a:pt x="32" y="6"/>
                  </a:lnTo>
                  <a:lnTo>
                    <a:pt x="35" y="6"/>
                  </a:lnTo>
                  <a:lnTo>
                    <a:pt x="37" y="3"/>
                  </a:lnTo>
                  <a:lnTo>
                    <a:pt x="39" y="3"/>
                  </a:lnTo>
                  <a:lnTo>
                    <a:pt x="42" y="1"/>
                  </a:lnTo>
                  <a:lnTo>
                    <a:pt x="44" y="1"/>
                  </a:lnTo>
                  <a:lnTo>
                    <a:pt x="47" y="0"/>
                  </a:lnTo>
                  <a:lnTo>
                    <a:pt x="48" y="0"/>
                  </a:lnTo>
                  <a:lnTo>
                    <a:pt x="47" y="1"/>
                  </a:lnTo>
                  <a:lnTo>
                    <a:pt x="45" y="3"/>
                  </a:lnTo>
                  <a:lnTo>
                    <a:pt x="43" y="6"/>
                  </a:lnTo>
                  <a:lnTo>
                    <a:pt x="40" y="7"/>
                  </a:lnTo>
                  <a:lnTo>
                    <a:pt x="38" y="8"/>
                  </a:lnTo>
                  <a:lnTo>
                    <a:pt x="35" y="9"/>
                  </a:lnTo>
                  <a:lnTo>
                    <a:pt x="33" y="11"/>
                  </a:lnTo>
                  <a:lnTo>
                    <a:pt x="30" y="12"/>
                  </a:lnTo>
                  <a:lnTo>
                    <a:pt x="28" y="12"/>
                  </a:lnTo>
                  <a:lnTo>
                    <a:pt x="25" y="13"/>
                  </a:lnTo>
                  <a:lnTo>
                    <a:pt x="23" y="14"/>
                  </a:lnTo>
                  <a:lnTo>
                    <a:pt x="19" y="15"/>
                  </a:lnTo>
                  <a:lnTo>
                    <a:pt x="17" y="15"/>
                  </a:lnTo>
                  <a:lnTo>
                    <a:pt x="14" y="17"/>
                  </a:lnTo>
                  <a:lnTo>
                    <a:pt x="12" y="17"/>
                  </a:lnTo>
                  <a:lnTo>
                    <a:pt x="8" y="17"/>
                  </a:lnTo>
                  <a:lnTo>
                    <a:pt x="5" y="17"/>
                  </a:lnTo>
                  <a:lnTo>
                    <a:pt x="3" y="18"/>
                  </a:lnTo>
                  <a:lnTo>
                    <a:pt x="0" y="17"/>
                  </a:lnTo>
                  <a:lnTo>
                    <a:pt x="0" y="15"/>
                  </a:lnTo>
                  <a:lnTo>
                    <a:pt x="2" y="13"/>
                  </a:lnTo>
                  <a:lnTo>
                    <a:pt x="3" y="13"/>
                  </a:lnTo>
                  <a:close/>
                </a:path>
              </a:pathLst>
            </a:custGeom>
            <a:solidFill>
              <a:srgbClr val="788578"/>
            </a:solidFill>
            <a:ln w="9525">
              <a:noFill/>
              <a:round/>
              <a:headEnd/>
              <a:tailEnd/>
            </a:ln>
          </p:spPr>
          <p:txBody>
            <a:bodyPr/>
            <a:lstStyle/>
            <a:p>
              <a:endParaRPr lang="en-US" dirty="0"/>
            </a:p>
          </p:txBody>
        </p:sp>
        <p:sp>
          <p:nvSpPr>
            <p:cNvPr id="10318" name="Freeform 90"/>
            <p:cNvSpPr>
              <a:spLocks/>
            </p:cNvSpPr>
            <p:nvPr/>
          </p:nvSpPr>
          <p:spPr bwMode="auto">
            <a:xfrm>
              <a:off x="2173288" y="4348163"/>
              <a:ext cx="26987" cy="60325"/>
            </a:xfrm>
            <a:custGeom>
              <a:avLst/>
              <a:gdLst>
                <a:gd name="T0" fmla="*/ 0 w 17"/>
                <a:gd name="T1" fmla="*/ 2147483647 h 38"/>
                <a:gd name="T2" fmla="*/ 0 w 17"/>
                <a:gd name="T3" fmla="*/ 2147483647 h 38"/>
                <a:gd name="T4" fmla="*/ 2147483647 w 17"/>
                <a:gd name="T5" fmla="*/ 0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2147483647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2147483647 w 17"/>
                <a:gd name="T53" fmla="*/ 2147483647 h 38"/>
                <a:gd name="T54" fmla="*/ 2147483647 w 17"/>
                <a:gd name="T55" fmla="*/ 2147483647 h 38"/>
                <a:gd name="T56" fmla="*/ 2147483647 w 17"/>
                <a:gd name="T57" fmla="*/ 2147483647 h 38"/>
                <a:gd name="T58" fmla="*/ 2147483647 w 17"/>
                <a:gd name="T59" fmla="*/ 2147483647 h 38"/>
                <a:gd name="T60" fmla="*/ 2147483647 w 17"/>
                <a:gd name="T61" fmla="*/ 2147483647 h 38"/>
                <a:gd name="T62" fmla="*/ 2147483647 w 17"/>
                <a:gd name="T63" fmla="*/ 2147483647 h 38"/>
                <a:gd name="T64" fmla="*/ 2147483647 w 17"/>
                <a:gd name="T65" fmla="*/ 2147483647 h 38"/>
                <a:gd name="T66" fmla="*/ 2147483647 w 17"/>
                <a:gd name="T67" fmla="*/ 2147483647 h 38"/>
                <a:gd name="T68" fmla="*/ 2147483647 w 17"/>
                <a:gd name="T69" fmla="*/ 2147483647 h 38"/>
                <a:gd name="T70" fmla="*/ 2147483647 w 17"/>
                <a:gd name="T71" fmla="*/ 2147483647 h 38"/>
                <a:gd name="T72" fmla="*/ 2147483647 w 17"/>
                <a:gd name="T73" fmla="*/ 2147483647 h 38"/>
                <a:gd name="T74" fmla="*/ 2147483647 w 17"/>
                <a:gd name="T75" fmla="*/ 2147483647 h 38"/>
                <a:gd name="T76" fmla="*/ 2147483647 w 17"/>
                <a:gd name="T77" fmla="*/ 2147483647 h 38"/>
                <a:gd name="T78" fmla="*/ 2147483647 w 17"/>
                <a:gd name="T79" fmla="*/ 2147483647 h 38"/>
                <a:gd name="T80" fmla="*/ 2147483647 w 17"/>
                <a:gd name="T81" fmla="*/ 2147483647 h 38"/>
                <a:gd name="T82" fmla="*/ 0 w 17"/>
                <a:gd name="T83" fmla="*/ 2147483647 h 38"/>
                <a:gd name="T84" fmla="*/ 0 w 17"/>
                <a:gd name="T85" fmla="*/ 2147483647 h 38"/>
                <a:gd name="T86" fmla="*/ 0 w 17"/>
                <a:gd name="T87" fmla="*/ 2147483647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38"/>
                <a:gd name="T134" fmla="*/ 17 w 17"/>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38">
                  <a:moveTo>
                    <a:pt x="0" y="3"/>
                  </a:moveTo>
                  <a:lnTo>
                    <a:pt x="0" y="2"/>
                  </a:lnTo>
                  <a:lnTo>
                    <a:pt x="1" y="0"/>
                  </a:lnTo>
                  <a:lnTo>
                    <a:pt x="1" y="2"/>
                  </a:lnTo>
                  <a:lnTo>
                    <a:pt x="4" y="3"/>
                  </a:lnTo>
                  <a:lnTo>
                    <a:pt x="6" y="5"/>
                  </a:lnTo>
                  <a:lnTo>
                    <a:pt x="9" y="8"/>
                  </a:lnTo>
                  <a:lnTo>
                    <a:pt x="10" y="10"/>
                  </a:lnTo>
                  <a:lnTo>
                    <a:pt x="10" y="11"/>
                  </a:lnTo>
                  <a:lnTo>
                    <a:pt x="11" y="14"/>
                  </a:lnTo>
                  <a:lnTo>
                    <a:pt x="12" y="16"/>
                  </a:lnTo>
                  <a:lnTo>
                    <a:pt x="14" y="19"/>
                  </a:lnTo>
                  <a:lnTo>
                    <a:pt x="14" y="20"/>
                  </a:lnTo>
                  <a:lnTo>
                    <a:pt x="15" y="22"/>
                  </a:lnTo>
                  <a:lnTo>
                    <a:pt x="15" y="25"/>
                  </a:lnTo>
                  <a:lnTo>
                    <a:pt x="16" y="26"/>
                  </a:lnTo>
                  <a:lnTo>
                    <a:pt x="16" y="29"/>
                  </a:lnTo>
                  <a:lnTo>
                    <a:pt x="16" y="30"/>
                  </a:lnTo>
                  <a:lnTo>
                    <a:pt x="17" y="32"/>
                  </a:lnTo>
                  <a:lnTo>
                    <a:pt x="17" y="33"/>
                  </a:lnTo>
                  <a:lnTo>
                    <a:pt x="17" y="36"/>
                  </a:lnTo>
                  <a:lnTo>
                    <a:pt x="17" y="37"/>
                  </a:lnTo>
                  <a:lnTo>
                    <a:pt x="16" y="38"/>
                  </a:lnTo>
                  <a:lnTo>
                    <a:pt x="15" y="38"/>
                  </a:lnTo>
                  <a:lnTo>
                    <a:pt x="14" y="38"/>
                  </a:lnTo>
                  <a:lnTo>
                    <a:pt x="14" y="37"/>
                  </a:lnTo>
                  <a:lnTo>
                    <a:pt x="14" y="35"/>
                  </a:lnTo>
                  <a:lnTo>
                    <a:pt x="12" y="32"/>
                  </a:lnTo>
                  <a:lnTo>
                    <a:pt x="12" y="30"/>
                  </a:lnTo>
                  <a:lnTo>
                    <a:pt x="11" y="29"/>
                  </a:lnTo>
                  <a:lnTo>
                    <a:pt x="11" y="26"/>
                  </a:lnTo>
                  <a:lnTo>
                    <a:pt x="10" y="24"/>
                  </a:lnTo>
                  <a:lnTo>
                    <a:pt x="10" y="22"/>
                  </a:lnTo>
                  <a:lnTo>
                    <a:pt x="9" y="20"/>
                  </a:lnTo>
                  <a:lnTo>
                    <a:pt x="7" y="19"/>
                  </a:lnTo>
                  <a:lnTo>
                    <a:pt x="6" y="16"/>
                  </a:lnTo>
                  <a:lnTo>
                    <a:pt x="5" y="15"/>
                  </a:lnTo>
                  <a:lnTo>
                    <a:pt x="4" y="13"/>
                  </a:lnTo>
                  <a:lnTo>
                    <a:pt x="4" y="11"/>
                  </a:lnTo>
                  <a:lnTo>
                    <a:pt x="2" y="9"/>
                  </a:lnTo>
                  <a:lnTo>
                    <a:pt x="1" y="7"/>
                  </a:lnTo>
                  <a:lnTo>
                    <a:pt x="0" y="5"/>
                  </a:lnTo>
                  <a:lnTo>
                    <a:pt x="0" y="3"/>
                  </a:lnTo>
                  <a:close/>
                </a:path>
              </a:pathLst>
            </a:custGeom>
            <a:solidFill>
              <a:srgbClr val="788578"/>
            </a:solidFill>
            <a:ln w="9525">
              <a:noFill/>
              <a:round/>
              <a:headEnd/>
              <a:tailEnd/>
            </a:ln>
          </p:spPr>
          <p:txBody>
            <a:bodyPr/>
            <a:lstStyle/>
            <a:p>
              <a:endParaRPr lang="en-US" dirty="0"/>
            </a:p>
          </p:txBody>
        </p:sp>
        <p:sp>
          <p:nvSpPr>
            <p:cNvPr id="10319" name="Freeform 91"/>
            <p:cNvSpPr>
              <a:spLocks/>
            </p:cNvSpPr>
            <p:nvPr/>
          </p:nvSpPr>
          <p:spPr bwMode="auto">
            <a:xfrm>
              <a:off x="2224088" y="4298950"/>
              <a:ext cx="19050" cy="71438"/>
            </a:xfrm>
            <a:custGeom>
              <a:avLst/>
              <a:gdLst>
                <a:gd name="T0" fmla="*/ 0 w 12"/>
                <a:gd name="T1" fmla="*/ 2147483647 h 45"/>
                <a:gd name="T2" fmla="*/ 2147483647 w 12"/>
                <a:gd name="T3" fmla="*/ 0 h 45"/>
                <a:gd name="T4" fmla="*/ 2147483647 w 12"/>
                <a:gd name="T5" fmla="*/ 0 h 45"/>
                <a:gd name="T6" fmla="*/ 2147483647 w 12"/>
                <a:gd name="T7" fmla="*/ 2147483647 h 45"/>
                <a:gd name="T8" fmla="*/ 2147483647 w 12"/>
                <a:gd name="T9" fmla="*/ 2147483647 h 45"/>
                <a:gd name="T10" fmla="*/ 2147483647 w 12"/>
                <a:gd name="T11" fmla="*/ 2147483647 h 45"/>
                <a:gd name="T12" fmla="*/ 2147483647 w 12"/>
                <a:gd name="T13" fmla="*/ 2147483647 h 45"/>
                <a:gd name="T14" fmla="*/ 2147483647 w 12"/>
                <a:gd name="T15" fmla="*/ 2147483647 h 45"/>
                <a:gd name="T16" fmla="*/ 2147483647 w 12"/>
                <a:gd name="T17" fmla="*/ 2147483647 h 45"/>
                <a:gd name="T18" fmla="*/ 2147483647 w 12"/>
                <a:gd name="T19" fmla="*/ 2147483647 h 45"/>
                <a:gd name="T20" fmla="*/ 2147483647 w 12"/>
                <a:gd name="T21" fmla="*/ 2147483647 h 45"/>
                <a:gd name="T22" fmla="*/ 2147483647 w 12"/>
                <a:gd name="T23" fmla="*/ 2147483647 h 45"/>
                <a:gd name="T24" fmla="*/ 2147483647 w 12"/>
                <a:gd name="T25" fmla="*/ 2147483647 h 45"/>
                <a:gd name="T26" fmla="*/ 2147483647 w 12"/>
                <a:gd name="T27" fmla="*/ 2147483647 h 45"/>
                <a:gd name="T28" fmla="*/ 2147483647 w 12"/>
                <a:gd name="T29" fmla="*/ 2147483647 h 45"/>
                <a:gd name="T30" fmla="*/ 2147483647 w 12"/>
                <a:gd name="T31" fmla="*/ 2147483647 h 45"/>
                <a:gd name="T32" fmla="*/ 2147483647 w 12"/>
                <a:gd name="T33" fmla="*/ 2147483647 h 45"/>
                <a:gd name="T34" fmla="*/ 2147483647 w 12"/>
                <a:gd name="T35" fmla="*/ 2147483647 h 45"/>
                <a:gd name="T36" fmla="*/ 2147483647 w 12"/>
                <a:gd name="T37" fmla="*/ 2147483647 h 45"/>
                <a:gd name="T38" fmla="*/ 2147483647 w 12"/>
                <a:gd name="T39" fmla="*/ 2147483647 h 45"/>
                <a:gd name="T40" fmla="*/ 2147483647 w 12"/>
                <a:gd name="T41" fmla="*/ 2147483647 h 45"/>
                <a:gd name="T42" fmla="*/ 2147483647 w 12"/>
                <a:gd name="T43" fmla="*/ 2147483647 h 45"/>
                <a:gd name="T44" fmla="*/ 2147483647 w 12"/>
                <a:gd name="T45" fmla="*/ 2147483647 h 45"/>
                <a:gd name="T46" fmla="*/ 2147483647 w 12"/>
                <a:gd name="T47" fmla="*/ 2147483647 h 45"/>
                <a:gd name="T48" fmla="*/ 2147483647 w 12"/>
                <a:gd name="T49" fmla="*/ 2147483647 h 45"/>
                <a:gd name="T50" fmla="*/ 2147483647 w 12"/>
                <a:gd name="T51" fmla="*/ 2147483647 h 45"/>
                <a:gd name="T52" fmla="*/ 2147483647 w 12"/>
                <a:gd name="T53" fmla="*/ 2147483647 h 45"/>
                <a:gd name="T54" fmla="*/ 2147483647 w 12"/>
                <a:gd name="T55" fmla="*/ 2147483647 h 45"/>
                <a:gd name="T56" fmla="*/ 2147483647 w 12"/>
                <a:gd name="T57" fmla="*/ 2147483647 h 45"/>
                <a:gd name="T58" fmla="*/ 2147483647 w 12"/>
                <a:gd name="T59" fmla="*/ 2147483647 h 45"/>
                <a:gd name="T60" fmla="*/ 2147483647 w 12"/>
                <a:gd name="T61" fmla="*/ 2147483647 h 45"/>
                <a:gd name="T62" fmla="*/ 2147483647 w 12"/>
                <a:gd name="T63" fmla="*/ 2147483647 h 45"/>
                <a:gd name="T64" fmla="*/ 2147483647 w 12"/>
                <a:gd name="T65" fmla="*/ 2147483647 h 45"/>
                <a:gd name="T66" fmla="*/ 2147483647 w 12"/>
                <a:gd name="T67" fmla="*/ 2147483647 h 45"/>
                <a:gd name="T68" fmla="*/ 2147483647 w 12"/>
                <a:gd name="T69" fmla="*/ 2147483647 h 45"/>
                <a:gd name="T70" fmla="*/ 2147483647 w 12"/>
                <a:gd name="T71" fmla="*/ 2147483647 h 45"/>
                <a:gd name="T72" fmla="*/ 2147483647 w 12"/>
                <a:gd name="T73" fmla="*/ 2147483647 h 45"/>
                <a:gd name="T74" fmla="*/ 2147483647 w 12"/>
                <a:gd name="T75" fmla="*/ 2147483647 h 45"/>
                <a:gd name="T76" fmla="*/ 0 w 12"/>
                <a:gd name="T77" fmla="*/ 2147483647 h 45"/>
                <a:gd name="T78" fmla="*/ 0 w 12"/>
                <a:gd name="T79" fmla="*/ 2147483647 h 45"/>
                <a:gd name="T80" fmla="*/ 0 w 12"/>
                <a:gd name="T81" fmla="*/ 2147483647 h 45"/>
                <a:gd name="T82" fmla="*/ 0 w 12"/>
                <a:gd name="T83" fmla="*/ 2147483647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
                <a:gd name="T127" fmla="*/ 0 h 45"/>
                <a:gd name="T128" fmla="*/ 12 w 12"/>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 h="45">
                  <a:moveTo>
                    <a:pt x="0" y="2"/>
                  </a:moveTo>
                  <a:lnTo>
                    <a:pt x="2" y="0"/>
                  </a:lnTo>
                  <a:lnTo>
                    <a:pt x="3" y="0"/>
                  </a:lnTo>
                  <a:lnTo>
                    <a:pt x="3" y="1"/>
                  </a:lnTo>
                  <a:lnTo>
                    <a:pt x="4" y="2"/>
                  </a:lnTo>
                  <a:lnTo>
                    <a:pt x="4" y="3"/>
                  </a:lnTo>
                  <a:lnTo>
                    <a:pt x="5" y="6"/>
                  </a:lnTo>
                  <a:lnTo>
                    <a:pt x="5" y="7"/>
                  </a:lnTo>
                  <a:lnTo>
                    <a:pt x="5" y="10"/>
                  </a:lnTo>
                  <a:lnTo>
                    <a:pt x="5" y="12"/>
                  </a:lnTo>
                  <a:lnTo>
                    <a:pt x="7" y="14"/>
                  </a:lnTo>
                  <a:lnTo>
                    <a:pt x="7" y="17"/>
                  </a:lnTo>
                  <a:lnTo>
                    <a:pt x="8" y="19"/>
                  </a:lnTo>
                  <a:lnTo>
                    <a:pt x="8" y="22"/>
                  </a:lnTo>
                  <a:lnTo>
                    <a:pt x="9" y="24"/>
                  </a:lnTo>
                  <a:lnTo>
                    <a:pt x="9" y="27"/>
                  </a:lnTo>
                  <a:lnTo>
                    <a:pt x="9" y="29"/>
                  </a:lnTo>
                  <a:lnTo>
                    <a:pt x="9" y="33"/>
                  </a:lnTo>
                  <a:lnTo>
                    <a:pt x="10" y="35"/>
                  </a:lnTo>
                  <a:lnTo>
                    <a:pt x="10" y="38"/>
                  </a:lnTo>
                  <a:lnTo>
                    <a:pt x="12" y="41"/>
                  </a:lnTo>
                  <a:lnTo>
                    <a:pt x="12" y="42"/>
                  </a:lnTo>
                  <a:lnTo>
                    <a:pt x="12" y="44"/>
                  </a:lnTo>
                  <a:lnTo>
                    <a:pt x="10" y="45"/>
                  </a:lnTo>
                  <a:lnTo>
                    <a:pt x="9" y="45"/>
                  </a:lnTo>
                  <a:lnTo>
                    <a:pt x="8" y="41"/>
                  </a:lnTo>
                  <a:lnTo>
                    <a:pt x="7" y="39"/>
                  </a:lnTo>
                  <a:lnTo>
                    <a:pt x="5" y="38"/>
                  </a:lnTo>
                  <a:lnTo>
                    <a:pt x="5" y="35"/>
                  </a:lnTo>
                  <a:lnTo>
                    <a:pt x="4" y="31"/>
                  </a:lnTo>
                  <a:lnTo>
                    <a:pt x="3" y="29"/>
                  </a:lnTo>
                  <a:lnTo>
                    <a:pt x="3" y="27"/>
                  </a:lnTo>
                  <a:lnTo>
                    <a:pt x="3" y="24"/>
                  </a:lnTo>
                  <a:lnTo>
                    <a:pt x="2" y="22"/>
                  </a:lnTo>
                  <a:lnTo>
                    <a:pt x="2" y="18"/>
                  </a:lnTo>
                  <a:lnTo>
                    <a:pt x="2" y="16"/>
                  </a:lnTo>
                  <a:lnTo>
                    <a:pt x="2" y="13"/>
                  </a:lnTo>
                  <a:lnTo>
                    <a:pt x="2" y="10"/>
                  </a:lnTo>
                  <a:lnTo>
                    <a:pt x="0" y="7"/>
                  </a:lnTo>
                  <a:lnTo>
                    <a:pt x="0" y="5"/>
                  </a:lnTo>
                  <a:lnTo>
                    <a:pt x="0" y="2"/>
                  </a:lnTo>
                  <a:close/>
                </a:path>
              </a:pathLst>
            </a:custGeom>
            <a:solidFill>
              <a:srgbClr val="788578"/>
            </a:solidFill>
            <a:ln w="9525">
              <a:noFill/>
              <a:round/>
              <a:headEnd/>
              <a:tailEnd/>
            </a:ln>
          </p:spPr>
          <p:txBody>
            <a:bodyPr/>
            <a:lstStyle/>
            <a:p>
              <a:endParaRPr lang="en-US" dirty="0"/>
            </a:p>
          </p:txBody>
        </p:sp>
        <p:sp>
          <p:nvSpPr>
            <p:cNvPr id="10320" name="Freeform 92"/>
            <p:cNvSpPr>
              <a:spLocks/>
            </p:cNvSpPr>
            <p:nvPr/>
          </p:nvSpPr>
          <p:spPr bwMode="auto">
            <a:xfrm>
              <a:off x="2389188" y="4079875"/>
              <a:ext cx="60325" cy="19050"/>
            </a:xfrm>
            <a:custGeom>
              <a:avLst/>
              <a:gdLst>
                <a:gd name="T0" fmla="*/ 2147483647 w 38"/>
                <a:gd name="T1" fmla="*/ 2147483647 h 12"/>
                <a:gd name="T2" fmla="*/ 0 w 38"/>
                <a:gd name="T3" fmla="*/ 2147483647 h 12"/>
                <a:gd name="T4" fmla="*/ 0 w 38"/>
                <a:gd name="T5" fmla="*/ 2147483647 h 12"/>
                <a:gd name="T6" fmla="*/ 2147483647 w 38"/>
                <a:gd name="T7" fmla="*/ 2147483647 h 12"/>
                <a:gd name="T8" fmla="*/ 2147483647 w 38"/>
                <a:gd name="T9" fmla="*/ 2147483647 h 12"/>
                <a:gd name="T10" fmla="*/ 2147483647 w 38"/>
                <a:gd name="T11" fmla="*/ 2147483647 h 12"/>
                <a:gd name="T12" fmla="*/ 2147483647 w 38"/>
                <a:gd name="T13" fmla="*/ 2147483647 h 12"/>
                <a:gd name="T14" fmla="*/ 2147483647 w 38"/>
                <a:gd name="T15" fmla="*/ 2147483647 h 12"/>
                <a:gd name="T16" fmla="*/ 2147483647 w 38"/>
                <a:gd name="T17" fmla="*/ 2147483647 h 12"/>
                <a:gd name="T18" fmla="*/ 2147483647 w 38"/>
                <a:gd name="T19" fmla="*/ 2147483647 h 12"/>
                <a:gd name="T20" fmla="*/ 2147483647 w 38"/>
                <a:gd name="T21" fmla="*/ 2147483647 h 12"/>
                <a:gd name="T22" fmla="*/ 2147483647 w 38"/>
                <a:gd name="T23" fmla="*/ 2147483647 h 12"/>
                <a:gd name="T24" fmla="*/ 2147483647 w 38"/>
                <a:gd name="T25" fmla="*/ 2147483647 h 12"/>
                <a:gd name="T26" fmla="*/ 2147483647 w 38"/>
                <a:gd name="T27" fmla="*/ 2147483647 h 12"/>
                <a:gd name="T28" fmla="*/ 2147483647 w 38"/>
                <a:gd name="T29" fmla="*/ 2147483647 h 12"/>
                <a:gd name="T30" fmla="*/ 2147483647 w 38"/>
                <a:gd name="T31" fmla="*/ 2147483647 h 12"/>
                <a:gd name="T32" fmla="*/ 2147483647 w 38"/>
                <a:gd name="T33" fmla="*/ 2147483647 h 12"/>
                <a:gd name="T34" fmla="*/ 2147483647 w 38"/>
                <a:gd name="T35" fmla="*/ 0 h 12"/>
                <a:gd name="T36" fmla="*/ 2147483647 w 38"/>
                <a:gd name="T37" fmla="*/ 0 h 12"/>
                <a:gd name="T38" fmla="*/ 2147483647 w 38"/>
                <a:gd name="T39" fmla="*/ 0 h 12"/>
                <a:gd name="T40" fmla="*/ 2147483647 w 38"/>
                <a:gd name="T41" fmla="*/ 2147483647 h 12"/>
                <a:gd name="T42" fmla="*/ 2147483647 w 38"/>
                <a:gd name="T43" fmla="*/ 2147483647 h 12"/>
                <a:gd name="T44" fmla="*/ 2147483647 w 38"/>
                <a:gd name="T45" fmla="*/ 2147483647 h 12"/>
                <a:gd name="T46" fmla="*/ 2147483647 w 38"/>
                <a:gd name="T47" fmla="*/ 2147483647 h 12"/>
                <a:gd name="T48" fmla="*/ 2147483647 w 38"/>
                <a:gd name="T49" fmla="*/ 2147483647 h 12"/>
                <a:gd name="T50" fmla="*/ 2147483647 w 38"/>
                <a:gd name="T51" fmla="*/ 2147483647 h 12"/>
                <a:gd name="T52" fmla="*/ 2147483647 w 38"/>
                <a:gd name="T53" fmla="*/ 2147483647 h 12"/>
                <a:gd name="T54" fmla="*/ 2147483647 w 38"/>
                <a:gd name="T55" fmla="*/ 2147483647 h 12"/>
                <a:gd name="T56" fmla="*/ 2147483647 w 38"/>
                <a:gd name="T57" fmla="*/ 2147483647 h 12"/>
                <a:gd name="T58" fmla="*/ 2147483647 w 38"/>
                <a:gd name="T59" fmla="*/ 2147483647 h 12"/>
                <a:gd name="T60" fmla="*/ 2147483647 w 38"/>
                <a:gd name="T61" fmla="*/ 2147483647 h 12"/>
                <a:gd name="T62" fmla="*/ 2147483647 w 38"/>
                <a:gd name="T63" fmla="*/ 2147483647 h 12"/>
                <a:gd name="T64" fmla="*/ 2147483647 w 38"/>
                <a:gd name="T65" fmla="*/ 2147483647 h 12"/>
                <a:gd name="T66" fmla="*/ 2147483647 w 38"/>
                <a:gd name="T67" fmla="*/ 2147483647 h 12"/>
                <a:gd name="T68" fmla="*/ 2147483647 w 38"/>
                <a:gd name="T69" fmla="*/ 2147483647 h 12"/>
                <a:gd name="T70" fmla="*/ 2147483647 w 38"/>
                <a:gd name="T71" fmla="*/ 2147483647 h 12"/>
                <a:gd name="T72" fmla="*/ 2147483647 w 38"/>
                <a:gd name="T73" fmla="*/ 2147483647 h 12"/>
                <a:gd name="T74" fmla="*/ 2147483647 w 38"/>
                <a:gd name="T75" fmla="*/ 2147483647 h 12"/>
                <a:gd name="T76" fmla="*/ 2147483647 w 38"/>
                <a:gd name="T77" fmla="*/ 2147483647 h 12"/>
                <a:gd name="T78" fmla="*/ 2147483647 w 38"/>
                <a:gd name="T79" fmla="*/ 2147483647 h 12"/>
                <a:gd name="T80" fmla="*/ 2147483647 w 38"/>
                <a:gd name="T81" fmla="*/ 2147483647 h 12"/>
                <a:gd name="T82" fmla="*/ 2147483647 w 38"/>
                <a:gd name="T83" fmla="*/ 2147483647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12"/>
                <a:gd name="T128" fmla="*/ 38 w 38"/>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12">
                  <a:moveTo>
                    <a:pt x="3" y="12"/>
                  </a:moveTo>
                  <a:lnTo>
                    <a:pt x="0" y="12"/>
                  </a:lnTo>
                  <a:lnTo>
                    <a:pt x="0" y="11"/>
                  </a:lnTo>
                  <a:lnTo>
                    <a:pt x="3" y="9"/>
                  </a:lnTo>
                  <a:lnTo>
                    <a:pt x="4" y="7"/>
                  </a:lnTo>
                  <a:lnTo>
                    <a:pt x="7" y="6"/>
                  </a:lnTo>
                  <a:lnTo>
                    <a:pt x="9" y="5"/>
                  </a:lnTo>
                  <a:lnTo>
                    <a:pt x="10" y="4"/>
                  </a:lnTo>
                  <a:lnTo>
                    <a:pt x="14" y="4"/>
                  </a:lnTo>
                  <a:lnTo>
                    <a:pt x="17" y="2"/>
                  </a:lnTo>
                  <a:lnTo>
                    <a:pt x="19" y="2"/>
                  </a:lnTo>
                  <a:lnTo>
                    <a:pt x="22" y="2"/>
                  </a:lnTo>
                  <a:lnTo>
                    <a:pt x="24" y="2"/>
                  </a:lnTo>
                  <a:lnTo>
                    <a:pt x="25" y="1"/>
                  </a:lnTo>
                  <a:lnTo>
                    <a:pt x="28" y="1"/>
                  </a:lnTo>
                  <a:lnTo>
                    <a:pt x="29" y="1"/>
                  </a:lnTo>
                  <a:lnTo>
                    <a:pt x="32" y="1"/>
                  </a:lnTo>
                  <a:lnTo>
                    <a:pt x="33" y="0"/>
                  </a:lnTo>
                  <a:lnTo>
                    <a:pt x="35" y="0"/>
                  </a:lnTo>
                  <a:lnTo>
                    <a:pt x="37" y="0"/>
                  </a:lnTo>
                  <a:lnTo>
                    <a:pt x="38" y="1"/>
                  </a:lnTo>
                  <a:lnTo>
                    <a:pt x="38" y="2"/>
                  </a:lnTo>
                  <a:lnTo>
                    <a:pt x="37" y="4"/>
                  </a:lnTo>
                  <a:lnTo>
                    <a:pt x="37" y="5"/>
                  </a:lnTo>
                  <a:lnTo>
                    <a:pt x="34" y="5"/>
                  </a:lnTo>
                  <a:lnTo>
                    <a:pt x="33" y="6"/>
                  </a:lnTo>
                  <a:lnTo>
                    <a:pt x="30" y="6"/>
                  </a:lnTo>
                  <a:lnTo>
                    <a:pt x="29" y="6"/>
                  </a:lnTo>
                  <a:lnTo>
                    <a:pt x="27" y="7"/>
                  </a:lnTo>
                  <a:lnTo>
                    <a:pt x="24" y="7"/>
                  </a:lnTo>
                  <a:lnTo>
                    <a:pt x="23" y="7"/>
                  </a:lnTo>
                  <a:lnTo>
                    <a:pt x="20" y="9"/>
                  </a:lnTo>
                  <a:lnTo>
                    <a:pt x="18" y="9"/>
                  </a:lnTo>
                  <a:lnTo>
                    <a:pt x="17" y="9"/>
                  </a:lnTo>
                  <a:lnTo>
                    <a:pt x="14" y="9"/>
                  </a:lnTo>
                  <a:lnTo>
                    <a:pt x="12" y="10"/>
                  </a:lnTo>
                  <a:lnTo>
                    <a:pt x="9" y="10"/>
                  </a:lnTo>
                  <a:lnTo>
                    <a:pt x="8" y="10"/>
                  </a:lnTo>
                  <a:lnTo>
                    <a:pt x="5" y="11"/>
                  </a:lnTo>
                  <a:lnTo>
                    <a:pt x="3" y="12"/>
                  </a:lnTo>
                  <a:close/>
                </a:path>
              </a:pathLst>
            </a:custGeom>
            <a:solidFill>
              <a:srgbClr val="788578"/>
            </a:solidFill>
            <a:ln w="9525">
              <a:noFill/>
              <a:round/>
              <a:headEnd/>
              <a:tailEnd/>
            </a:ln>
          </p:spPr>
          <p:txBody>
            <a:bodyPr/>
            <a:lstStyle/>
            <a:p>
              <a:endParaRPr lang="en-US" dirty="0"/>
            </a:p>
          </p:txBody>
        </p:sp>
        <p:sp>
          <p:nvSpPr>
            <p:cNvPr id="10321" name="Freeform 93"/>
            <p:cNvSpPr>
              <a:spLocks/>
            </p:cNvSpPr>
            <p:nvPr/>
          </p:nvSpPr>
          <p:spPr bwMode="auto">
            <a:xfrm>
              <a:off x="2408238" y="4054475"/>
              <a:ext cx="50800" cy="15875"/>
            </a:xfrm>
            <a:custGeom>
              <a:avLst/>
              <a:gdLst>
                <a:gd name="T0" fmla="*/ 2147483647 w 32"/>
                <a:gd name="T1" fmla="*/ 2147483647 h 10"/>
                <a:gd name="T2" fmla="*/ 0 w 32"/>
                <a:gd name="T3" fmla="*/ 2147483647 h 10"/>
                <a:gd name="T4" fmla="*/ 2147483647 w 32"/>
                <a:gd name="T5" fmla="*/ 2147483647 h 10"/>
                <a:gd name="T6" fmla="*/ 2147483647 w 32"/>
                <a:gd name="T7" fmla="*/ 2147483647 h 10"/>
                <a:gd name="T8" fmla="*/ 2147483647 w 32"/>
                <a:gd name="T9" fmla="*/ 2147483647 h 10"/>
                <a:gd name="T10" fmla="*/ 2147483647 w 32"/>
                <a:gd name="T11" fmla="*/ 2147483647 h 10"/>
                <a:gd name="T12" fmla="*/ 2147483647 w 32"/>
                <a:gd name="T13" fmla="*/ 2147483647 h 10"/>
                <a:gd name="T14" fmla="*/ 2147483647 w 32"/>
                <a:gd name="T15" fmla="*/ 2147483647 h 10"/>
                <a:gd name="T16" fmla="*/ 2147483647 w 32"/>
                <a:gd name="T17" fmla="*/ 2147483647 h 10"/>
                <a:gd name="T18" fmla="*/ 2147483647 w 32"/>
                <a:gd name="T19" fmla="*/ 0 h 10"/>
                <a:gd name="T20" fmla="*/ 2147483647 w 32"/>
                <a:gd name="T21" fmla="*/ 0 h 10"/>
                <a:gd name="T22" fmla="*/ 2147483647 w 32"/>
                <a:gd name="T23" fmla="*/ 0 h 10"/>
                <a:gd name="T24" fmla="*/ 2147483647 w 32"/>
                <a:gd name="T25" fmla="*/ 0 h 10"/>
                <a:gd name="T26" fmla="*/ 2147483647 w 32"/>
                <a:gd name="T27" fmla="*/ 0 h 10"/>
                <a:gd name="T28" fmla="*/ 2147483647 w 32"/>
                <a:gd name="T29" fmla="*/ 0 h 10"/>
                <a:gd name="T30" fmla="*/ 2147483647 w 32"/>
                <a:gd name="T31" fmla="*/ 2147483647 h 10"/>
                <a:gd name="T32" fmla="*/ 2147483647 w 32"/>
                <a:gd name="T33" fmla="*/ 2147483647 h 10"/>
                <a:gd name="T34" fmla="*/ 2147483647 w 32"/>
                <a:gd name="T35" fmla="*/ 2147483647 h 10"/>
                <a:gd name="T36" fmla="*/ 2147483647 w 32"/>
                <a:gd name="T37" fmla="*/ 2147483647 h 10"/>
                <a:gd name="T38" fmla="*/ 2147483647 w 32"/>
                <a:gd name="T39" fmla="*/ 2147483647 h 10"/>
                <a:gd name="T40" fmla="*/ 2147483647 w 32"/>
                <a:gd name="T41" fmla="*/ 2147483647 h 10"/>
                <a:gd name="T42" fmla="*/ 2147483647 w 32"/>
                <a:gd name="T43" fmla="*/ 2147483647 h 10"/>
                <a:gd name="T44" fmla="*/ 2147483647 w 32"/>
                <a:gd name="T45" fmla="*/ 2147483647 h 10"/>
                <a:gd name="T46" fmla="*/ 2147483647 w 32"/>
                <a:gd name="T47" fmla="*/ 2147483647 h 10"/>
                <a:gd name="T48" fmla="*/ 2147483647 w 32"/>
                <a:gd name="T49" fmla="*/ 2147483647 h 10"/>
                <a:gd name="T50" fmla="*/ 2147483647 w 32"/>
                <a:gd name="T51" fmla="*/ 214748364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10"/>
                <a:gd name="T80" fmla="*/ 32 w 32"/>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10">
                  <a:moveTo>
                    <a:pt x="2" y="10"/>
                  </a:moveTo>
                  <a:lnTo>
                    <a:pt x="0" y="9"/>
                  </a:lnTo>
                  <a:lnTo>
                    <a:pt x="1" y="6"/>
                  </a:lnTo>
                  <a:lnTo>
                    <a:pt x="2" y="6"/>
                  </a:lnTo>
                  <a:lnTo>
                    <a:pt x="3" y="5"/>
                  </a:lnTo>
                  <a:lnTo>
                    <a:pt x="5" y="4"/>
                  </a:lnTo>
                  <a:lnTo>
                    <a:pt x="8" y="3"/>
                  </a:lnTo>
                  <a:lnTo>
                    <a:pt x="10" y="1"/>
                  </a:lnTo>
                  <a:lnTo>
                    <a:pt x="13" y="1"/>
                  </a:lnTo>
                  <a:lnTo>
                    <a:pt x="16" y="0"/>
                  </a:lnTo>
                  <a:lnTo>
                    <a:pt x="21" y="0"/>
                  </a:lnTo>
                  <a:lnTo>
                    <a:pt x="23" y="0"/>
                  </a:lnTo>
                  <a:lnTo>
                    <a:pt x="26" y="0"/>
                  </a:lnTo>
                  <a:lnTo>
                    <a:pt x="30" y="0"/>
                  </a:lnTo>
                  <a:lnTo>
                    <a:pt x="32" y="0"/>
                  </a:lnTo>
                  <a:lnTo>
                    <a:pt x="31" y="3"/>
                  </a:lnTo>
                  <a:lnTo>
                    <a:pt x="30" y="5"/>
                  </a:lnTo>
                  <a:lnTo>
                    <a:pt x="26" y="5"/>
                  </a:lnTo>
                  <a:lnTo>
                    <a:pt x="22" y="5"/>
                  </a:lnTo>
                  <a:lnTo>
                    <a:pt x="18" y="5"/>
                  </a:lnTo>
                  <a:lnTo>
                    <a:pt x="15" y="6"/>
                  </a:lnTo>
                  <a:lnTo>
                    <a:pt x="12" y="6"/>
                  </a:lnTo>
                  <a:lnTo>
                    <a:pt x="8" y="7"/>
                  </a:lnTo>
                  <a:lnTo>
                    <a:pt x="6" y="9"/>
                  </a:lnTo>
                  <a:lnTo>
                    <a:pt x="2" y="10"/>
                  </a:lnTo>
                  <a:close/>
                </a:path>
              </a:pathLst>
            </a:custGeom>
            <a:solidFill>
              <a:srgbClr val="788578"/>
            </a:solidFill>
            <a:ln w="9525">
              <a:noFill/>
              <a:round/>
              <a:headEnd/>
              <a:tailEnd/>
            </a:ln>
          </p:spPr>
          <p:txBody>
            <a:bodyPr/>
            <a:lstStyle/>
            <a:p>
              <a:endParaRPr lang="en-US" dirty="0"/>
            </a:p>
          </p:txBody>
        </p:sp>
        <p:sp>
          <p:nvSpPr>
            <p:cNvPr id="10322" name="Freeform 94"/>
            <p:cNvSpPr>
              <a:spLocks/>
            </p:cNvSpPr>
            <p:nvPr/>
          </p:nvSpPr>
          <p:spPr bwMode="auto">
            <a:xfrm>
              <a:off x="2427288" y="4000500"/>
              <a:ext cx="31750" cy="53975"/>
            </a:xfrm>
            <a:custGeom>
              <a:avLst/>
              <a:gdLst>
                <a:gd name="T0" fmla="*/ 2147483647 w 20"/>
                <a:gd name="T1" fmla="*/ 2147483647 h 34"/>
                <a:gd name="T2" fmla="*/ 2147483647 w 20"/>
                <a:gd name="T3" fmla="*/ 2147483647 h 34"/>
                <a:gd name="T4" fmla="*/ 2147483647 w 20"/>
                <a:gd name="T5" fmla="*/ 2147483647 h 34"/>
                <a:gd name="T6" fmla="*/ 2147483647 w 20"/>
                <a:gd name="T7" fmla="*/ 2147483647 h 34"/>
                <a:gd name="T8" fmla="*/ 2147483647 w 20"/>
                <a:gd name="T9" fmla="*/ 2147483647 h 34"/>
                <a:gd name="T10" fmla="*/ 2147483647 w 20"/>
                <a:gd name="T11" fmla="*/ 2147483647 h 34"/>
                <a:gd name="T12" fmla="*/ 2147483647 w 20"/>
                <a:gd name="T13" fmla="*/ 2147483647 h 34"/>
                <a:gd name="T14" fmla="*/ 2147483647 w 20"/>
                <a:gd name="T15" fmla="*/ 2147483647 h 34"/>
                <a:gd name="T16" fmla="*/ 2147483647 w 20"/>
                <a:gd name="T17" fmla="*/ 2147483647 h 34"/>
                <a:gd name="T18" fmla="*/ 2147483647 w 20"/>
                <a:gd name="T19" fmla="*/ 2147483647 h 34"/>
                <a:gd name="T20" fmla="*/ 2147483647 w 20"/>
                <a:gd name="T21" fmla="*/ 2147483647 h 34"/>
                <a:gd name="T22" fmla="*/ 2147483647 w 20"/>
                <a:gd name="T23" fmla="*/ 2147483647 h 34"/>
                <a:gd name="T24" fmla="*/ 2147483647 w 20"/>
                <a:gd name="T25" fmla="*/ 2147483647 h 34"/>
                <a:gd name="T26" fmla="*/ 0 w 20"/>
                <a:gd name="T27" fmla="*/ 2147483647 h 34"/>
                <a:gd name="T28" fmla="*/ 2147483647 w 20"/>
                <a:gd name="T29" fmla="*/ 2147483647 h 34"/>
                <a:gd name="T30" fmla="*/ 2147483647 w 20"/>
                <a:gd name="T31" fmla="*/ 2147483647 h 34"/>
                <a:gd name="T32" fmla="*/ 2147483647 w 20"/>
                <a:gd name="T33" fmla="*/ 0 h 34"/>
                <a:gd name="T34" fmla="*/ 2147483647 w 20"/>
                <a:gd name="T35" fmla="*/ 2147483647 h 34"/>
                <a:gd name="T36" fmla="*/ 2147483647 w 20"/>
                <a:gd name="T37" fmla="*/ 2147483647 h 34"/>
                <a:gd name="T38" fmla="*/ 2147483647 w 20"/>
                <a:gd name="T39" fmla="*/ 2147483647 h 34"/>
                <a:gd name="T40" fmla="*/ 2147483647 w 20"/>
                <a:gd name="T41" fmla="*/ 2147483647 h 34"/>
                <a:gd name="T42" fmla="*/ 2147483647 w 20"/>
                <a:gd name="T43" fmla="*/ 2147483647 h 34"/>
                <a:gd name="T44" fmla="*/ 2147483647 w 20"/>
                <a:gd name="T45" fmla="*/ 2147483647 h 34"/>
                <a:gd name="T46" fmla="*/ 2147483647 w 20"/>
                <a:gd name="T47" fmla="*/ 2147483647 h 34"/>
                <a:gd name="T48" fmla="*/ 2147483647 w 20"/>
                <a:gd name="T49" fmla="*/ 2147483647 h 34"/>
                <a:gd name="T50" fmla="*/ 2147483647 w 20"/>
                <a:gd name="T51" fmla="*/ 2147483647 h 34"/>
                <a:gd name="T52" fmla="*/ 2147483647 w 20"/>
                <a:gd name="T53" fmla="*/ 2147483647 h 34"/>
                <a:gd name="T54" fmla="*/ 2147483647 w 20"/>
                <a:gd name="T55" fmla="*/ 2147483647 h 34"/>
                <a:gd name="T56" fmla="*/ 2147483647 w 20"/>
                <a:gd name="T57" fmla="*/ 2147483647 h 34"/>
                <a:gd name="T58" fmla="*/ 2147483647 w 20"/>
                <a:gd name="T59" fmla="*/ 2147483647 h 34"/>
                <a:gd name="T60" fmla="*/ 2147483647 w 20"/>
                <a:gd name="T61" fmla="*/ 2147483647 h 34"/>
                <a:gd name="T62" fmla="*/ 2147483647 w 20"/>
                <a:gd name="T63" fmla="*/ 2147483647 h 34"/>
                <a:gd name="T64" fmla="*/ 2147483647 w 20"/>
                <a:gd name="T65" fmla="*/ 2147483647 h 34"/>
                <a:gd name="T66" fmla="*/ 2147483647 w 20"/>
                <a:gd name="T67" fmla="*/ 2147483647 h 34"/>
                <a:gd name="T68" fmla="*/ 2147483647 w 20"/>
                <a:gd name="T69" fmla="*/ 2147483647 h 34"/>
                <a:gd name="T70" fmla="*/ 2147483647 w 20"/>
                <a:gd name="T71" fmla="*/ 2147483647 h 34"/>
                <a:gd name="T72" fmla="*/ 2147483647 w 20"/>
                <a:gd name="T73" fmla="*/ 2147483647 h 34"/>
                <a:gd name="T74" fmla="*/ 2147483647 w 20"/>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
                <a:gd name="T115" fmla="*/ 0 h 34"/>
                <a:gd name="T116" fmla="*/ 20 w 20"/>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 h="34">
                  <a:moveTo>
                    <a:pt x="18" y="33"/>
                  </a:moveTo>
                  <a:lnTo>
                    <a:pt x="16" y="30"/>
                  </a:lnTo>
                  <a:lnTo>
                    <a:pt x="16" y="28"/>
                  </a:lnTo>
                  <a:lnTo>
                    <a:pt x="15" y="27"/>
                  </a:lnTo>
                  <a:lnTo>
                    <a:pt x="14" y="24"/>
                  </a:lnTo>
                  <a:lnTo>
                    <a:pt x="14" y="22"/>
                  </a:lnTo>
                  <a:lnTo>
                    <a:pt x="13" y="21"/>
                  </a:lnTo>
                  <a:lnTo>
                    <a:pt x="11" y="18"/>
                  </a:lnTo>
                  <a:lnTo>
                    <a:pt x="11" y="17"/>
                  </a:lnTo>
                  <a:lnTo>
                    <a:pt x="9" y="13"/>
                  </a:lnTo>
                  <a:lnTo>
                    <a:pt x="6" y="11"/>
                  </a:lnTo>
                  <a:lnTo>
                    <a:pt x="4" y="7"/>
                  </a:lnTo>
                  <a:lnTo>
                    <a:pt x="1" y="5"/>
                  </a:lnTo>
                  <a:lnTo>
                    <a:pt x="0" y="4"/>
                  </a:lnTo>
                  <a:lnTo>
                    <a:pt x="1" y="2"/>
                  </a:lnTo>
                  <a:lnTo>
                    <a:pt x="1" y="1"/>
                  </a:lnTo>
                  <a:lnTo>
                    <a:pt x="4" y="0"/>
                  </a:lnTo>
                  <a:lnTo>
                    <a:pt x="6" y="2"/>
                  </a:lnTo>
                  <a:lnTo>
                    <a:pt x="9" y="5"/>
                  </a:lnTo>
                  <a:lnTo>
                    <a:pt x="10" y="6"/>
                  </a:lnTo>
                  <a:lnTo>
                    <a:pt x="11" y="9"/>
                  </a:lnTo>
                  <a:lnTo>
                    <a:pt x="13" y="10"/>
                  </a:lnTo>
                  <a:lnTo>
                    <a:pt x="14" y="12"/>
                  </a:lnTo>
                  <a:lnTo>
                    <a:pt x="14" y="13"/>
                  </a:lnTo>
                  <a:lnTo>
                    <a:pt x="15" y="16"/>
                  </a:lnTo>
                  <a:lnTo>
                    <a:pt x="16" y="17"/>
                  </a:lnTo>
                  <a:lnTo>
                    <a:pt x="18" y="20"/>
                  </a:lnTo>
                  <a:lnTo>
                    <a:pt x="18" y="22"/>
                  </a:lnTo>
                  <a:lnTo>
                    <a:pt x="19" y="23"/>
                  </a:lnTo>
                  <a:lnTo>
                    <a:pt x="19" y="26"/>
                  </a:lnTo>
                  <a:lnTo>
                    <a:pt x="20" y="28"/>
                  </a:lnTo>
                  <a:lnTo>
                    <a:pt x="20" y="29"/>
                  </a:lnTo>
                  <a:lnTo>
                    <a:pt x="20" y="32"/>
                  </a:lnTo>
                  <a:lnTo>
                    <a:pt x="20" y="33"/>
                  </a:lnTo>
                  <a:lnTo>
                    <a:pt x="20" y="34"/>
                  </a:lnTo>
                  <a:lnTo>
                    <a:pt x="18" y="34"/>
                  </a:lnTo>
                  <a:lnTo>
                    <a:pt x="18" y="33"/>
                  </a:lnTo>
                  <a:close/>
                </a:path>
              </a:pathLst>
            </a:custGeom>
            <a:solidFill>
              <a:srgbClr val="788578"/>
            </a:solidFill>
            <a:ln w="9525">
              <a:noFill/>
              <a:round/>
              <a:headEnd/>
              <a:tailEnd/>
            </a:ln>
          </p:spPr>
          <p:txBody>
            <a:bodyPr/>
            <a:lstStyle/>
            <a:p>
              <a:endParaRPr lang="en-US" dirty="0"/>
            </a:p>
          </p:txBody>
        </p:sp>
        <p:sp>
          <p:nvSpPr>
            <p:cNvPr id="10323" name="Freeform 95"/>
            <p:cNvSpPr>
              <a:spLocks/>
            </p:cNvSpPr>
            <p:nvPr/>
          </p:nvSpPr>
          <p:spPr bwMode="auto">
            <a:xfrm>
              <a:off x="2427288" y="4032250"/>
              <a:ext cx="14287" cy="50800"/>
            </a:xfrm>
            <a:custGeom>
              <a:avLst/>
              <a:gdLst>
                <a:gd name="T0" fmla="*/ 2147483647 w 9"/>
                <a:gd name="T1" fmla="*/ 0 h 32"/>
                <a:gd name="T2" fmla="*/ 2147483647 w 9"/>
                <a:gd name="T3" fmla="*/ 2147483647 h 32"/>
                <a:gd name="T4" fmla="*/ 2147483647 w 9"/>
                <a:gd name="T5" fmla="*/ 2147483647 h 32"/>
                <a:gd name="T6" fmla="*/ 2147483647 w 9"/>
                <a:gd name="T7" fmla="*/ 2147483647 h 32"/>
                <a:gd name="T8" fmla="*/ 2147483647 w 9"/>
                <a:gd name="T9" fmla="*/ 2147483647 h 32"/>
                <a:gd name="T10" fmla="*/ 2147483647 w 9"/>
                <a:gd name="T11" fmla="*/ 2147483647 h 32"/>
                <a:gd name="T12" fmla="*/ 2147483647 w 9"/>
                <a:gd name="T13" fmla="*/ 2147483647 h 32"/>
                <a:gd name="T14" fmla="*/ 2147483647 w 9"/>
                <a:gd name="T15" fmla="*/ 2147483647 h 32"/>
                <a:gd name="T16" fmla="*/ 2147483647 w 9"/>
                <a:gd name="T17" fmla="*/ 2147483647 h 32"/>
                <a:gd name="T18" fmla="*/ 2147483647 w 9"/>
                <a:gd name="T19" fmla="*/ 2147483647 h 32"/>
                <a:gd name="T20" fmla="*/ 2147483647 w 9"/>
                <a:gd name="T21" fmla="*/ 2147483647 h 32"/>
                <a:gd name="T22" fmla="*/ 2147483647 w 9"/>
                <a:gd name="T23" fmla="*/ 2147483647 h 32"/>
                <a:gd name="T24" fmla="*/ 2147483647 w 9"/>
                <a:gd name="T25" fmla="*/ 2147483647 h 32"/>
                <a:gd name="T26" fmla="*/ 2147483647 w 9"/>
                <a:gd name="T27" fmla="*/ 2147483647 h 32"/>
                <a:gd name="T28" fmla="*/ 2147483647 w 9"/>
                <a:gd name="T29" fmla="*/ 2147483647 h 32"/>
                <a:gd name="T30" fmla="*/ 2147483647 w 9"/>
                <a:gd name="T31" fmla="*/ 2147483647 h 32"/>
                <a:gd name="T32" fmla="*/ 2147483647 w 9"/>
                <a:gd name="T33" fmla="*/ 2147483647 h 32"/>
                <a:gd name="T34" fmla="*/ 2147483647 w 9"/>
                <a:gd name="T35" fmla="*/ 2147483647 h 32"/>
                <a:gd name="T36" fmla="*/ 2147483647 w 9"/>
                <a:gd name="T37" fmla="*/ 2147483647 h 32"/>
                <a:gd name="T38" fmla="*/ 2147483647 w 9"/>
                <a:gd name="T39" fmla="*/ 2147483647 h 32"/>
                <a:gd name="T40" fmla="*/ 0 w 9"/>
                <a:gd name="T41" fmla="*/ 2147483647 h 32"/>
                <a:gd name="T42" fmla="*/ 0 w 9"/>
                <a:gd name="T43" fmla="*/ 2147483647 h 32"/>
                <a:gd name="T44" fmla="*/ 2147483647 w 9"/>
                <a:gd name="T45" fmla="*/ 2147483647 h 32"/>
                <a:gd name="T46" fmla="*/ 2147483647 w 9"/>
                <a:gd name="T47" fmla="*/ 2147483647 h 32"/>
                <a:gd name="T48" fmla="*/ 2147483647 w 9"/>
                <a:gd name="T49" fmla="*/ 2147483647 h 32"/>
                <a:gd name="T50" fmla="*/ 2147483647 w 9"/>
                <a:gd name="T51" fmla="*/ 2147483647 h 32"/>
                <a:gd name="T52" fmla="*/ 2147483647 w 9"/>
                <a:gd name="T53" fmla="*/ 2147483647 h 32"/>
                <a:gd name="T54" fmla="*/ 2147483647 w 9"/>
                <a:gd name="T55" fmla="*/ 2147483647 h 32"/>
                <a:gd name="T56" fmla="*/ 2147483647 w 9"/>
                <a:gd name="T57" fmla="*/ 2147483647 h 32"/>
                <a:gd name="T58" fmla="*/ 2147483647 w 9"/>
                <a:gd name="T59" fmla="*/ 2147483647 h 32"/>
                <a:gd name="T60" fmla="*/ 2147483647 w 9"/>
                <a:gd name="T61" fmla="*/ 2147483647 h 32"/>
                <a:gd name="T62" fmla="*/ 2147483647 w 9"/>
                <a:gd name="T63" fmla="*/ 2147483647 h 32"/>
                <a:gd name="T64" fmla="*/ 2147483647 w 9"/>
                <a:gd name="T65" fmla="*/ 2147483647 h 32"/>
                <a:gd name="T66" fmla="*/ 2147483647 w 9"/>
                <a:gd name="T67" fmla="*/ 0 h 32"/>
                <a:gd name="T68" fmla="*/ 2147483647 w 9"/>
                <a:gd name="T69" fmla="*/ 0 h 32"/>
                <a:gd name="T70" fmla="*/ 2147483647 w 9"/>
                <a:gd name="T71" fmla="*/ 0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
                <a:gd name="T109" fmla="*/ 0 h 32"/>
                <a:gd name="T110" fmla="*/ 9 w 9"/>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 h="32">
                  <a:moveTo>
                    <a:pt x="5" y="0"/>
                  </a:moveTo>
                  <a:lnTo>
                    <a:pt x="8" y="1"/>
                  </a:lnTo>
                  <a:lnTo>
                    <a:pt x="9" y="4"/>
                  </a:lnTo>
                  <a:lnTo>
                    <a:pt x="9" y="6"/>
                  </a:lnTo>
                  <a:lnTo>
                    <a:pt x="9" y="7"/>
                  </a:lnTo>
                  <a:lnTo>
                    <a:pt x="9" y="9"/>
                  </a:lnTo>
                  <a:lnTo>
                    <a:pt x="9" y="12"/>
                  </a:lnTo>
                  <a:lnTo>
                    <a:pt x="8" y="13"/>
                  </a:lnTo>
                  <a:lnTo>
                    <a:pt x="8" y="15"/>
                  </a:lnTo>
                  <a:lnTo>
                    <a:pt x="8" y="18"/>
                  </a:lnTo>
                  <a:lnTo>
                    <a:pt x="6" y="19"/>
                  </a:lnTo>
                  <a:lnTo>
                    <a:pt x="6" y="21"/>
                  </a:lnTo>
                  <a:lnTo>
                    <a:pt x="6" y="23"/>
                  </a:lnTo>
                  <a:lnTo>
                    <a:pt x="5" y="25"/>
                  </a:lnTo>
                  <a:lnTo>
                    <a:pt x="5" y="26"/>
                  </a:lnTo>
                  <a:lnTo>
                    <a:pt x="4" y="29"/>
                  </a:lnTo>
                  <a:lnTo>
                    <a:pt x="4" y="30"/>
                  </a:lnTo>
                  <a:lnTo>
                    <a:pt x="3" y="31"/>
                  </a:lnTo>
                  <a:lnTo>
                    <a:pt x="3" y="32"/>
                  </a:lnTo>
                  <a:lnTo>
                    <a:pt x="1" y="32"/>
                  </a:lnTo>
                  <a:lnTo>
                    <a:pt x="0" y="31"/>
                  </a:lnTo>
                  <a:lnTo>
                    <a:pt x="0" y="28"/>
                  </a:lnTo>
                  <a:lnTo>
                    <a:pt x="1" y="25"/>
                  </a:lnTo>
                  <a:lnTo>
                    <a:pt x="1" y="23"/>
                  </a:lnTo>
                  <a:lnTo>
                    <a:pt x="3" y="20"/>
                  </a:lnTo>
                  <a:lnTo>
                    <a:pt x="3" y="17"/>
                  </a:lnTo>
                  <a:lnTo>
                    <a:pt x="4" y="14"/>
                  </a:lnTo>
                  <a:lnTo>
                    <a:pt x="4" y="12"/>
                  </a:lnTo>
                  <a:lnTo>
                    <a:pt x="4" y="9"/>
                  </a:lnTo>
                  <a:lnTo>
                    <a:pt x="4" y="8"/>
                  </a:lnTo>
                  <a:lnTo>
                    <a:pt x="4" y="7"/>
                  </a:lnTo>
                  <a:lnTo>
                    <a:pt x="3" y="4"/>
                  </a:lnTo>
                  <a:lnTo>
                    <a:pt x="3" y="3"/>
                  </a:lnTo>
                  <a:lnTo>
                    <a:pt x="3" y="0"/>
                  </a:lnTo>
                  <a:lnTo>
                    <a:pt x="5" y="0"/>
                  </a:lnTo>
                  <a:close/>
                </a:path>
              </a:pathLst>
            </a:custGeom>
            <a:solidFill>
              <a:srgbClr val="788578"/>
            </a:solidFill>
            <a:ln w="9525">
              <a:noFill/>
              <a:round/>
              <a:headEnd/>
              <a:tailEnd/>
            </a:ln>
          </p:spPr>
          <p:txBody>
            <a:bodyPr/>
            <a:lstStyle/>
            <a:p>
              <a:endParaRPr lang="en-US" dirty="0"/>
            </a:p>
          </p:txBody>
        </p:sp>
        <p:sp>
          <p:nvSpPr>
            <p:cNvPr id="10324" name="Freeform 99"/>
            <p:cNvSpPr>
              <a:spLocks/>
            </p:cNvSpPr>
            <p:nvPr/>
          </p:nvSpPr>
          <p:spPr bwMode="auto">
            <a:xfrm>
              <a:off x="2393950" y="4113213"/>
              <a:ext cx="23813" cy="47625"/>
            </a:xfrm>
            <a:custGeom>
              <a:avLst/>
              <a:gdLst>
                <a:gd name="T0" fmla="*/ 2147483647 w 15"/>
                <a:gd name="T1" fmla="*/ 2147483647 h 30"/>
                <a:gd name="T2" fmla="*/ 2147483647 w 15"/>
                <a:gd name="T3" fmla="*/ 2147483647 h 30"/>
                <a:gd name="T4" fmla="*/ 2147483647 w 15"/>
                <a:gd name="T5" fmla="*/ 2147483647 h 30"/>
                <a:gd name="T6" fmla="*/ 2147483647 w 15"/>
                <a:gd name="T7" fmla="*/ 2147483647 h 30"/>
                <a:gd name="T8" fmla="*/ 2147483647 w 15"/>
                <a:gd name="T9" fmla="*/ 2147483647 h 30"/>
                <a:gd name="T10" fmla="*/ 2147483647 w 15"/>
                <a:gd name="T11" fmla="*/ 2147483647 h 30"/>
                <a:gd name="T12" fmla="*/ 2147483647 w 15"/>
                <a:gd name="T13" fmla="*/ 2147483647 h 30"/>
                <a:gd name="T14" fmla="*/ 2147483647 w 15"/>
                <a:gd name="T15" fmla="*/ 2147483647 h 30"/>
                <a:gd name="T16" fmla="*/ 2147483647 w 15"/>
                <a:gd name="T17" fmla="*/ 2147483647 h 30"/>
                <a:gd name="T18" fmla="*/ 2147483647 w 15"/>
                <a:gd name="T19" fmla="*/ 2147483647 h 30"/>
                <a:gd name="T20" fmla="*/ 0 w 15"/>
                <a:gd name="T21" fmla="*/ 2147483647 h 30"/>
                <a:gd name="T22" fmla="*/ 2147483647 w 15"/>
                <a:gd name="T23" fmla="*/ 0 h 30"/>
                <a:gd name="T24" fmla="*/ 2147483647 w 15"/>
                <a:gd name="T25" fmla="*/ 2147483647 h 30"/>
                <a:gd name="T26" fmla="*/ 2147483647 w 15"/>
                <a:gd name="T27" fmla="*/ 2147483647 h 30"/>
                <a:gd name="T28" fmla="*/ 2147483647 w 15"/>
                <a:gd name="T29" fmla="*/ 2147483647 h 30"/>
                <a:gd name="T30" fmla="*/ 2147483647 w 15"/>
                <a:gd name="T31" fmla="*/ 2147483647 h 30"/>
                <a:gd name="T32" fmla="*/ 2147483647 w 15"/>
                <a:gd name="T33" fmla="*/ 2147483647 h 30"/>
                <a:gd name="T34" fmla="*/ 2147483647 w 15"/>
                <a:gd name="T35" fmla="*/ 2147483647 h 30"/>
                <a:gd name="T36" fmla="*/ 2147483647 w 15"/>
                <a:gd name="T37" fmla="*/ 2147483647 h 30"/>
                <a:gd name="T38" fmla="*/ 2147483647 w 15"/>
                <a:gd name="T39" fmla="*/ 2147483647 h 30"/>
                <a:gd name="T40" fmla="*/ 2147483647 w 15"/>
                <a:gd name="T41" fmla="*/ 2147483647 h 30"/>
                <a:gd name="T42" fmla="*/ 2147483647 w 15"/>
                <a:gd name="T43" fmla="*/ 2147483647 h 30"/>
                <a:gd name="T44" fmla="*/ 2147483647 w 15"/>
                <a:gd name="T45" fmla="*/ 2147483647 h 30"/>
                <a:gd name="T46" fmla="*/ 2147483647 w 15"/>
                <a:gd name="T47" fmla="*/ 2147483647 h 30"/>
                <a:gd name="T48" fmla="*/ 2147483647 w 15"/>
                <a:gd name="T49" fmla="*/ 2147483647 h 30"/>
                <a:gd name="T50" fmla="*/ 2147483647 w 15"/>
                <a:gd name="T51" fmla="*/ 2147483647 h 30"/>
                <a:gd name="T52" fmla="*/ 2147483647 w 15"/>
                <a:gd name="T53" fmla="*/ 2147483647 h 30"/>
                <a:gd name="T54" fmla="*/ 2147483647 w 15"/>
                <a:gd name="T55" fmla="*/ 2147483647 h 30"/>
                <a:gd name="T56" fmla="*/ 2147483647 w 15"/>
                <a:gd name="T57" fmla="*/ 2147483647 h 30"/>
                <a:gd name="T58" fmla="*/ 2147483647 w 15"/>
                <a:gd name="T59" fmla="*/ 214748364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10" y="30"/>
                  </a:moveTo>
                  <a:lnTo>
                    <a:pt x="10" y="25"/>
                  </a:lnTo>
                  <a:lnTo>
                    <a:pt x="10" y="23"/>
                  </a:lnTo>
                  <a:lnTo>
                    <a:pt x="9" y="19"/>
                  </a:lnTo>
                  <a:lnTo>
                    <a:pt x="7" y="16"/>
                  </a:lnTo>
                  <a:lnTo>
                    <a:pt x="6" y="13"/>
                  </a:lnTo>
                  <a:lnTo>
                    <a:pt x="5" y="11"/>
                  </a:lnTo>
                  <a:lnTo>
                    <a:pt x="4" y="7"/>
                  </a:lnTo>
                  <a:lnTo>
                    <a:pt x="2" y="6"/>
                  </a:lnTo>
                  <a:lnTo>
                    <a:pt x="1" y="3"/>
                  </a:lnTo>
                  <a:lnTo>
                    <a:pt x="0" y="1"/>
                  </a:lnTo>
                  <a:lnTo>
                    <a:pt x="1" y="0"/>
                  </a:lnTo>
                  <a:lnTo>
                    <a:pt x="4" y="1"/>
                  </a:lnTo>
                  <a:lnTo>
                    <a:pt x="5" y="3"/>
                  </a:lnTo>
                  <a:lnTo>
                    <a:pt x="7" y="6"/>
                  </a:lnTo>
                  <a:lnTo>
                    <a:pt x="10" y="9"/>
                  </a:lnTo>
                  <a:lnTo>
                    <a:pt x="12" y="13"/>
                  </a:lnTo>
                  <a:lnTo>
                    <a:pt x="12" y="14"/>
                  </a:lnTo>
                  <a:lnTo>
                    <a:pt x="14" y="17"/>
                  </a:lnTo>
                  <a:lnTo>
                    <a:pt x="14" y="18"/>
                  </a:lnTo>
                  <a:lnTo>
                    <a:pt x="14" y="20"/>
                  </a:lnTo>
                  <a:lnTo>
                    <a:pt x="14" y="23"/>
                  </a:lnTo>
                  <a:lnTo>
                    <a:pt x="15" y="24"/>
                  </a:lnTo>
                  <a:lnTo>
                    <a:pt x="14" y="27"/>
                  </a:lnTo>
                  <a:lnTo>
                    <a:pt x="14" y="29"/>
                  </a:lnTo>
                  <a:lnTo>
                    <a:pt x="12" y="30"/>
                  </a:lnTo>
                  <a:lnTo>
                    <a:pt x="11" y="30"/>
                  </a:lnTo>
                  <a:lnTo>
                    <a:pt x="10" y="30"/>
                  </a:lnTo>
                  <a:close/>
                </a:path>
              </a:pathLst>
            </a:custGeom>
            <a:solidFill>
              <a:srgbClr val="788578"/>
            </a:solidFill>
            <a:ln w="9525">
              <a:noFill/>
              <a:round/>
              <a:headEnd/>
              <a:tailEnd/>
            </a:ln>
          </p:spPr>
          <p:txBody>
            <a:bodyPr/>
            <a:lstStyle/>
            <a:p>
              <a:endParaRPr lang="en-US" dirty="0"/>
            </a:p>
          </p:txBody>
        </p:sp>
        <p:sp>
          <p:nvSpPr>
            <p:cNvPr id="10325" name="Freeform 104"/>
            <p:cNvSpPr>
              <a:spLocks/>
            </p:cNvSpPr>
            <p:nvPr/>
          </p:nvSpPr>
          <p:spPr bwMode="auto">
            <a:xfrm>
              <a:off x="2908300" y="3432175"/>
              <a:ext cx="106363" cy="22225"/>
            </a:xfrm>
            <a:custGeom>
              <a:avLst/>
              <a:gdLst>
                <a:gd name="T0" fmla="*/ 2147483647 w 67"/>
                <a:gd name="T1" fmla="*/ 2147483647 h 14"/>
                <a:gd name="T2" fmla="*/ 2147483647 w 67"/>
                <a:gd name="T3" fmla="*/ 2147483647 h 14"/>
                <a:gd name="T4" fmla="*/ 2147483647 w 67"/>
                <a:gd name="T5" fmla="*/ 2147483647 h 14"/>
                <a:gd name="T6" fmla="*/ 2147483647 w 67"/>
                <a:gd name="T7" fmla="*/ 2147483647 h 14"/>
                <a:gd name="T8" fmla="*/ 2147483647 w 67"/>
                <a:gd name="T9" fmla="*/ 2147483647 h 14"/>
                <a:gd name="T10" fmla="*/ 2147483647 w 67"/>
                <a:gd name="T11" fmla="*/ 2147483647 h 14"/>
                <a:gd name="T12" fmla="*/ 2147483647 w 67"/>
                <a:gd name="T13" fmla="*/ 2147483647 h 14"/>
                <a:gd name="T14" fmla="*/ 2147483647 w 67"/>
                <a:gd name="T15" fmla="*/ 2147483647 h 14"/>
                <a:gd name="T16" fmla="*/ 2147483647 w 67"/>
                <a:gd name="T17" fmla="*/ 2147483647 h 14"/>
                <a:gd name="T18" fmla="*/ 2147483647 w 67"/>
                <a:gd name="T19" fmla="*/ 2147483647 h 14"/>
                <a:gd name="T20" fmla="*/ 2147483647 w 67"/>
                <a:gd name="T21" fmla="*/ 2147483647 h 14"/>
                <a:gd name="T22" fmla="*/ 2147483647 w 67"/>
                <a:gd name="T23" fmla="*/ 2147483647 h 14"/>
                <a:gd name="T24" fmla="*/ 2147483647 w 67"/>
                <a:gd name="T25" fmla="*/ 2147483647 h 14"/>
                <a:gd name="T26" fmla="*/ 2147483647 w 67"/>
                <a:gd name="T27" fmla="*/ 2147483647 h 14"/>
                <a:gd name="T28" fmla="*/ 2147483647 w 67"/>
                <a:gd name="T29" fmla="*/ 2147483647 h 14"/>
                <a:gd name="T30" fmla="*/ 2147483647 w 67"/>
                <a:gd name="T31" fmla="*/ 2147483647 h 14"/>
                <a:gd name="T32" fmla="*/ 2147483647 w 67"/>
                <a:gd name="T33" fmla="*/ 2147483647 h 14"/>
                <a:gd name="T34" fmla="*/ 2147483647 w 67"/>
                <a:gd name="T35" fmla="*/ 2147483647 h 14"/>
                <a:gd name="T36" fmla="*/ 2147483647 w 67"/>
                <a:gd name="T37" fmla="*/ 2147483647 h 14"/>
                <a:gd name="T38" fmla="*/ 2147483647 w 67"/>
                <a:gd name="T39" fmla="*/ 2147483647 h 14"/>
                <a:gd name="T40" fmla="*/ 2147483647 w 67"/>
                <a:gd name="T41" fmla="*/ 2147483647 h 14"/>
                <a:gd name="T42" fmla="*/ 2147483647 w 67"/>
                <a:gd name="T43" fmla="*/ 2147483647 h 14"/>
                <a:gd name="T44" fmla="*/ 2147483647 w 67"/>
                <a:gd name="T45" fmla="*/ 2147483647 h 14"/>
                <a:gd name="T46" fmla="*/ 2147483647 w 67"/>
                <a:gd name="T47" fmla="*/ 2147483647 h 14"/>
                <a:gd name="T48" fmla="*/ 2147483647 w 67"/>
                <a:gd name="T49" fmla="*/ 2147483647 h 14"/>
                <a:gd name="T50" fmla="*/ 2147483647 w 67"/>
                <a:gd name="T51" fmla="*/ 2147483647 h 14"/>
                <a:gd name="T52" fmla="*/ 2147483647 w 67"/>
                <a:gd name="T53" fmla="*/ 2147483647 h 14"/>
                <a:gd name="T54" fmla="*/ 2147483647 w 67"/>
                <a:gd name="T55" fmla="*/ 2147483647 h 14"/>
                <a:gd name="T56" fmla="*/ 2147483647 w 67"/>
                <a:gd name="T57" fmla="*/ 2147483647 h 14"/>
                <a:gd name="T58" fmla="*/ 2147483647 w 67"/>
                <a:gd name="T59" fmla="*/ 2147483647 h 14"/>
                <a:gd name="T60" fmla="*/ 2147483647 w 67"/>
                <a:gd name="T61" fmla="*/ 2147483647 h 14"/>
                <a:gd name="T62" fmla="*/ 2147483647 w 67"/>
                <a:gd name="T63" fmla="*/ 2147483647 h 14"/>
                <a:gd name="T64" fmla="*/ 2147483647 w 67"/>
                <a:gd name="T65" fmla="*/ 2147483647 h 14"/>
                <a:gd name="T66" fmla="*/ 2147483647 w 67"/>
                <a:gd name="T67" fmla="*/ 2147483647 h 14"/>
                <a:gd name="T68" fmla="*/ 2147483647 w 67"/>
                <a:gd name="T69" fmla="*/ 2147483647 h 14"/>
                <a:gd name="T70" fmla="*/ 2147483647 w 67"/>
                <a:gd name="T71" fmla="*/ 2147483647 h 14"/>
                <a:gd name="T72" fmla="*/ 2147483647 w 67"/>
                <a:gd name="T73" fmla="*/ 2147483647 h 14"/>
                <a:gd name="T74" fmla="*/ 2147483647 w 67"/>
                <a:gd name="T75" fmla="*/ 2147483647 h 14"/>
                <a:gd name="T76" fmla="*/ 2147483647 w 67"/>
                <a:gd name="T77" fmla="*/ 2147483647 h 14"/>
                <a:gd name="T78" fmla="*/ 2147483647 w 67"/>
                <a:gd name="T79" fmla="*/ 2147483647 h 14"/>
                <a:gd name="T80" fmla="*/ 2147483647 w 67"/>
                <a:gd name="T81" fmla="*/ 2147483647 h 14"/>
                <a:gd name="T82" fmla="*/ 2147483647 w 67"/>
                <a:gd name="T83" fmla="*/ 2147483647 h 14"/>
                <a:gd name="T84" fmla="*/ 2147483647 w 67"/>
                <a:gd name="T85" fmla="*/ 2147483647 h 14"/>
                <a:gd name="T86" fmla="*/ 2147483647 w 67"/>
                <a:gd name="T87" fmla="*/ 2147483647 h 14"/>
                <a:gd name="T88" fmla="*/ 2147483647 w 67"/>
                <a:gd name="T89" fmla="*/ 2147483647 h 14"/>
                <a:gd name="T90" fmla="*/ 2147483647 w 67"/>
                <a:gd name="T91" fmla="*/ 2147483647 h 14"/>
                <a:gd name="T92" fmla="*/ 2147483647 w 67"/>
                <a:gd name="T93" fmla="*/ 2147483647 h 14"/>
                <a:gd name="T94" fmla="*/ 2147483647 w 67"/>
                <a:gd name="T95" fmla="*/ 2147483647 h 14"/>
                <a:gd name="T96" fmla="*/ 2147483647 w 67"/>
                <a:gd name="T97" fmla="*/ 2147483647 h 14"/>
                <a:gd name="T98" fmla="*/ 2147483647 w 67"/>
                <a:gd name="T99" fmla="*/ 2147483647 h 14"/>
                <a:gd name="T100" fmla="*/ 2147483647 w 67"/>
                <a:gd name="T101" fmla="*/ 2147483647 h 14"/>
                <a:gd name="T102" fmla="*/ 2147483647 w 67"/>
                <a:gd name="T103" fmla="*/ 2147483647 h 14"/>
                <a:gd name="T104" fmla="*/ 0 w 67"/>
                <a:gd name="T105" fmla="*/ 2147483647 h 14"/>
                <a:gd name="T106" fmla="*/ 0 w 67"/>
                <a:gd name="T107" fmla="*/ 2147483647 h 14"/>
                <a:gd name="T108" fmla="*/ 0 w 67"/>
                <a:gd name="T109" fmla="*/ 2147483647 h 14"/>
                <a:gd name="T110" fmla="*/ 0 w 67"/>
                <a:gd name="T111" fmla="*/ 0 h 14"/>
                <a:gd name="T112" fmla="*/ 2147483647 w 67"/>
                <a:gd name="T113" fmla="*/ 2147483647 h 14"/>
                <a:gd name="T114" fmla="*/ 2147483647 w 67"/>
                <a:gd name="T115" fmla="*/ 2147483647 h 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14"/>
                <a:gd name="T176" fmla="*/ 67 w 67"/>
                <a:gd name="T177" fmla="*/ 14 h 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14">
                  <a:moveTo>
                    <a:pt x="2" y="1"/>
                  </a:moveTo>
                  <a:lnTo>
                    <a:pt x="6" y="2"/>
                  </a:lnTo>
                  <a:lnTo>
                    <a:pt x="8" y="3"/>
                  </a:lnTo>
                  <a:lnTo>
                    <a:pt x="11" y="4"/>
                  </a:lnTo>
                  <a:lnTo>
                    <a:pt x="12" y="4"/>
                  </a:lnTo>
                  <a:lnTo>
                    <a:pt x="15" y="6"/>
                  </a:lnTo>
                  <a:lnTo>
                    <a:pt x="17" y="6"/>
                  </a:lnTo>
                  <a:lnTo>
                    <a:pt x="20" y="7"/>
                  </a:lnTo>
                  <a:lnTo>
                    <a:pt x="21" y="7"/>
                  </a:lnTo>
                  <a:lnTo>
                    <a:pt x="23" y="8"/>
                  </a:lnTo>
                  <a:lnTo>
                    <a:pt x="26" y="8"/>
                  </a:lnTo>
                  <a:lnTo>
                    <a:pt x="28" y="8"/>
                  </a:lnTo>
                  <a:lnTo>
                    <a:pt x="31" y="9"/>
                  </a:lnTo>
                  <a:lnTo>
                    <a:pt x="33" y="9"/>
                  </a:lnTo>
                  <a:lnTo>
                    <a:pt x="36" y="11"/>
                  </a:lnTo>
                  <a:lnTo>
                    <a:pt x="38" y="9"/>
                  </a:lnTo>
                  <a:lnTo>
                    <a:pt x="41" y="9"/>
                  </a:lnTo>
                  <a:lnTo>
                    <a:pt x="45" y="9"/>
                  </a:lnTo>
                  <a:lnTo>
                    <a:pt x="48" y="9"/>
                  </a:lnTo>
                  <a:lnTo>
                    <a:pt x="52" y="8"/>
                  </a:lnTo>
                  <a:lnTo>
                    <a:pt x="56" y="7"/>
                  </a:lnTo>
                  <a:lnTo>
                    <a:pt x="60" y="6"/>
                  </a:lnTo>
                  <a:lnTo>
                    <a:pt x="62" y="4"/>
                  </a:lnTo>
                  <a:lnTo>
                    <a:pt x="65" y="4"/>
                  </a:lnTo>
                  <a:lnTo>
                    <a:pt x="66" y="4"/>
                  </a:lnTo>
                  <a:lnTo>
                    <a:pt x="67" y="4"/>
                  </a:lnTo>
                  <a:lnTo>
                    <a:pt x="67" y="6"/>
                  </a:lnTo>
                  <a:lnTo>
                    <a:pt x="66" y="7"/>
                  </a:lnTo>
                  <a:lnTo>
                    <a:pt x="65" y="8"/>
                  </a:lnTo>
                  <a:lnTo>
                    <a:pt x="62" y="9"/>
                  </a:lnTo>
                  <a:lnTo>
                    <a:pt x="61" y="12"/>
                  </a:lnTo>
                  <a:lnTo>
                    <a:pt x="57" y="12"/>
                  </a:lnTo>
                  <a:lnTo>
                    <a:pt x="56" y="13"/>
                  </a:lnTo>
                  <a:lnTo>
                    <a:pt x="53" y="13"/>
                  </a:lnTo>
                  <a:lnTo>
                    <a:pt x="51" y="14"/>
                  </a:lnTo>
                  <a:lnTo>
                    <a:pt x="47" y="14"/>
                  </a:lnTo>
                  <a:lnTo>
                    <a:pt x="46" y="14"/>
                  </a:lnTo>
                  <a:lnTo>
                    <a:pt x="42" y="14"/>
                  </a:lnTo>
                  <a:lnTo>
                    <a:pt x="40" y="14"/>
                  </a:lnTo>
                  <a:lnTo>
                    <a:pt x="37" y="14"/>
                  </a:lnTo>
                  <a:lnTo>
                    <a:pt x="33" y="14"/>
                  </a:lnTo>
                  <a:lnTo>
                    <a:pt x="31" y="14"/>
                  </a:lnTo>
                  <a:lnTo>
                    <a:pt x="28" y="14"/>
                  </a:lnTo>
                  <a:lnTo>
                    <a:pt x="26" y="13"/>
                  </a:lnTo>
                  <a:lnTo>
                    <a:pt x="22" y="13"/>
                  </a:lnTo>
                  <a:lnTo>
                    <a:pt x="20" y="12"/>
                  </a:lnTo>
                  <a:lnTo>
                    <a:pt x="16" y="12"/>
                  </a:lnTo>
                  <a:lnTo>
                    <a:pt x="13" y="11"/>
                  </a:lnTo>
                  <a:lnTo>
                    <a:pt x="10" y="9"/>
                  </a:lnTo>
                  <a:lnTo>
                    <a:pt x="7" y="8"/>
                  </a:lnTo>
                  <a:lnTo>
                    <a:pt x="5" y="7"/>
                  </a:lnTo>
                  <a:lnTo>
                    <a:pt x="2" y="6"/>
                  </a:lnTo>
                  <a:lnTo>
                    <a:pt x="0" y="4"/>
                  </a:lnTo>
                  <a:lnTo>
                    <a:pt x="0" y="3"/>
                  </a:lnTo>
                  <a:lnTo>
                    <a:pt x="0" y="2"/>
                  </a:lnTo>
                  <a:lnTo>
                    <a:pt x="0" y="0"/>
                  </a:lnTo>
                  <a:lnTo>
                    <a:pt x="2" y="1"/>
                  </a:lnTo>
                  <a:close/>
                </a:path>
              </a:pathLst>
            </a:custGeom>
            <a:solidFill>
              <a:srgbClr val="698275"/>
            </a:solidFill>
            <a:ln w="9525">
              <a:noFill/>
              <a:round/>
              <a:headEnd/>
              <a:tailEnd/>
            </a:ln>
          </p:spPr>
          <p:txBody>
            <a:bodyPr/>
            <a:lstStyle/>
            <a:p>
              <a:endParaRPr lang="en-US" dirty="0"/>
            </a:p>
          </p:txBody>
        </p:sp>
        <p:sp>
          <p:nvSpPr>
            <p:cNvPr id="10326" name="Freeform 105"/>
            <p:cNvSpPr>
              <a:spLocks/>
            </p:cNvSpPr>
            <p:nvPr/>
          </p:nvSpPr>
          <p:spPr bwMode="auto">
            <a:xfrm>
              <a:off x="2900363" y="3427413"/>
              <a:ext cx="58737" cy="58737"/>
            </a:xfrm>
            <a:custGeom>
              <a:avLst/>
              <a:gdLst>
                <a:gd name="T0" fmla="*/ 2147483647 w 37"/>
                <a:gd name="T1" fmla="*/ 2147483647 h 37"/>
                <a:gd name="T2" fmla="*/ 2147483647 w 37"/>
                <a:gd name="T3" fmla="*/ 2147483647 h 37"/>
                <a:gd name="T4" fmla="*/ 2147483647 w 37"/>
                <a:gd name="T5" fmla="*/ 2147483647 h 37"/>
                <a:gd name="T6" fmla="*/ 2147483647 w 37"/>
                <a:gd name="T7" fmla="*/ 2147483647 h 37"/>
                <a:gd name="T8" fmla="*/ 2147483647 w 37"/>
                <a:gd name="T9" fmla="*/ 2147483647 h 37"/>
                <a:gd name="T10" fmla="*/ 2147483647 w 37"/>
                <a:gd name="T11" fmla="*/ 2147483647 h 37"/>
                <a:gd name="T12" fmla="*/ 2147483647 w 37"/>
                <a:gd name="T13" fmla="*/ 2147483647 h 37"/>
                <a:gd name="T14" fmla="*/ 2147483647 w 37"/>
                <a:gd name="T15" fmla="*/ 2147483647 h 37"/>
                <a:gd name="T16" fmla="*/ 2147483647 w 37"/>
                <a:gd name="T17" fmla="*/ 2147483647 h 37"/>
                <a:gd name="T18" fmla="*/ 2147483647 w 37"/>
                <a:gd name="T19" fmla="*/ 2147483647 h 37"/>
                <a:gd name="T20" fmla="*/ 2147483647 w 37"/>
                <a:gd name="T21" fmla="*/ 2147483647 h 37"/>
                <a:gd name="T22" fmla="*/ 2147483647 w 37"/>
                <a:gd name="T23" fmla="*/ 2147483647 h 37"/>
                <a:gd name="T24" fmla="*/ 2147483647 w 37"/>
                <a:gd name="T25" fmla="*/ 2147483647 h 37"/>
                <a:gd name="T26" fmla="*/ 2147483647 w 37"/>
                <a:gd name="T27" fmla="*/ 2147483647 h 37"/>
                <a:gd name="T28" fmla="*/ 2147483647 w 37"/>
                <a:gd name="T29" fmla="*/ 2147483647 h 37"/>
                <a:gd name="T30" fmla="*/ 2147483647 w 37"/>
                <a:gd name="T31" fmla="*/ 2147483647 h 37"/>
                <a:gd name="T32" fmla="*/ 2147483647 w 37"/>
                <a:gd name="T33" fmla="*/ 2147483647 h 37"/>
                <a:gd name="T34" fmla="*/ 2147483647 w 37"/>
                <a:gd name="T35" fmla="*/ 2147483647 h 37"/>
                <a:gd name="T36" fmla="*/ 2147483647 w 37"/>
                <a:gd name="T37" fmla="*/ 2147483647 h 37"/>
                <a:gd name="T38" fmla="*/ 2147483647 w 37"/>
                <a:gd name="T39" fmla="*/ 2147483647 h 37"/>
                <a:gd name="T40" fmla="*/ 2147483647 w 37"/>
                <a:gd name="T41" fmla="*/ 2147483647 h 37"/>
                <a:gd name="T42" fmla="*/ 0 w 37"/>
                <a:gd name="T43" fmla="*/ 2147483647 h 37"/>
                <a:gd name="T44" fmla="*/ 0 w 37"/>
                <a:gd name="T45" fmla="*/ 2147483647 h 37"/>
                <a:gd name="T46" fmla="*/ 2147483647 w 37"/>
                <a:gd name="T47" fmla="*/ 2147483647 h 37"/>
                <a:gd name="T48" fmla="*/ 2147483647 w 37"/>
                <a:gd name="T49" fmla="*/ 2147483647 h 37"/>
                <a:gd name="T50" fmla="*/ 2147483647 w 37"/>
                <a:gd name="T51" fmla="*/ 2147483647 h 37"/>
                <a:gd name="T52" fmla="*/ 2147483647 w 37"/>
                <a:gd name="T53" fmla="*/ 2147483647 h 37"/>
                <a:gd name="T54" fmla="*/ 2147483647 w 37"/>
                <a:gd name="T55" fmla="*/ 2147483647 h 37"/>
                <a:gd name="T56" fmla="*/ 2147483647 w 37"/>
                <a:gd name="T57" fmla="*/ 2147483647 h 37"/>
                <a:gd name="T58" fmla="*/ 2147483647 w 37"/>
                <a:gd name="T59" fmla="*/ 2147483647 h 37"/>
                <a:gd name="T60" fmla="*/ 2147483647 w 37"/>
                <a:gd name="T61" fmla="*/ 2147483647 h 37"/>
                <a:gd name="T62" fmla="*/ 2147483647 w 37"/>
                <a:gd name="T63" fmla="*/ 2147483647 h 37"/>
                <a:gd name="T64" fmla="*/ 2147483647 w 37"/>
                <a:gd name="T65" fmla="*/ 2147483647 h 37"/>
                <a:gd name="T66" fmla="*/ 2147483647 w 37"/>
                <a:gd name="T67" fmla="*/ 2147483647 h 37"/>
                <a:gd name="T68" fmla="*/ 2147483647 w 37"/>
                <a:gd name="T69" fmla="*/ 2147483647 h 37"/>
                <a:gd name="T70" fmla="*/ 2147483647 w 37"/>
                <a:gd name="T71" fmla="*/ 2147483647 h 37"/>
                <a:gd name="T72" fmla="*/ 2147483647 w 37"/>
                <a:gd name="T73" fmla="*/ 2147483647 h 37"/>
                <a:gd name="T74" fmla="*/ 2147483647 w 37"/>
                <a:gd name="T75" fmla="*/ 2147483647 h 37"/>
                <a:gd name="T76" fmla="*/ 2147483647 w 37"/>
                <a:gd name="T77" fmla="*/ 2147483647 h 37"/>
                <a:gd name="T78" fmla="*/ 2147483647 w 37"/>
                <a:gd name="T79" fmla="*/ 2147483647 h 37"/>
                <a:gd name="T80" fmla="*/ 2147483647 w 37"/>
                <a:gd name="T81" fmla="*/ 2147483647 h 37"/>
                <a:gd name="T82" fmla="*/ 2147483647 w 37"/>
                <a:gd name="T83" fmla="*/ 0 h 37"/>
                <a:gd name="T84" fmla="*/ 2147483647 w 37"/>
                <a:gd name="T85" fmla="*/ 0 h 37"/>
                <a:gd name="T86" fmla="*/ 2147483647 w 37"/>
                <a:gd name="T87" fmla="*/ 0 h 37"/>
                <a:gd name="T88" fmla="*/ 2147483647 w 37"/>
                <a:gd name="T89" fmla="*/ 2147483647 h 37"/>
                <a:gd name="T90" fmla="*/ 2147483647 w 3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37"/>
                <a:gd name="T140" fmla="*/ 37 w 3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37">
                  <a:moveTo>
                    <a:pt x="37" y="1"/>
                  </a:moveTo>
                  <a:lnTo>
                    <a:pt x="37" y="3"/>
                  </a:lnTo>
                  <a:lnTo>
                    <a:pt x="37" y="4"/>
                  </a:lnTo>
                  <a:lnTo>
                    <a:pt x="37" y="6"/>
                  </a:lnTo>
                  <a:lnTo>
                    <a:pt x="36" y="7"/>
                  </a:lnTo>
                  <a:lnTo>
                    <a:pt x="35" y="10"/>
                  </a:lnTo>
                  <a:lnTo>
                    <a:pt x="33" y="11"/>
                  </a:lnTo>
                  <a:lnTo>
                    <a:pt x="32" y="14"/>
                  </a:lnTo>
                  <a:lnTo>
                    <a:pt x="31" y="16"/>
                  </a:lnTo>
                  <a:lnTo>
                    <a:pt x="28" y="17"/>
                  </a:lnTo>
                  <a:lnTo>
                    <a:pt x="27" y="20"/>
                  </a:lnTo>
                  <a:lnTo>
                    <a:pt x="25" y="21"/>
                  </a:lnTo>
                  <a:lnTo>
                    <a:pt x="23" y="23"/>
                  </a:lnTo>
                  <a:lnTo>
                    <a:pt x="20" y="26"/>
                  </a:lnTo>
                  <a:lnTo>
                    <a:pt x="16" y="28"/>
                  </a:lnTo>
                  <a:lnTo>
                    <a:pt x="13" y="28"/>
                  </a:lnTo>
                  <a:lnTo>
                    <a:pt x="11" y="31"/>
                  </a:lnTo>
                  <a:lnTo>
                    <a:pt x="7" y="33"/>
                  </a:lnTo>
                  <a:lnTo>
                    <a:pt x="5" y="34"/>
                  </a:lnTo>
                  <a:lnTo>
                    <a:pt x="2" y="37"/>
                  </a:lnTo>
                  <a:lnTo>
                    <a:pt x="1" y="37"/>
                  </a:lnTo>
                  <a:lnTo>
                    <a:pt x="0" y="37"/>
                  </a:lnTo>
                  <a:lnTo>
                    <a:pt x="0" y="35"/>
                  </a:lnTo>
                  <a:lnTo>
                    <a:pt x="1" y="33"/>
                  </a:lnTo>
                  <a:lnTo>
                    <a:pt x="2" y="31"/>
                  </a:lnTo>
                  <a:lnTo>
                    <a:pt x="5" y="28"/>
                  </a:lnTo>
                  <a:lnTo>
                    <a:pt x="7" y="27"/>
                  </a:lnTo>
                  <a:lnTo>
                    <a:pt x="8" y="26"/>
                  </a:lnTo>
                  <a:lnTo>
                    <a:pt x="11" y="24"/>
                  </a:lnTo>
                  <a:lnTo>
                    <a:pt x="13" y="22"/>
                  </a:lnTo>
                  <a:lnTo>
                    <a:pt x="16" y="21"/>
                  </a:lnTo>
                  <a:lnTo>
                    <a:pt x="18" y="18"/>
                  </a:lnTo>
                  <a:lnTo>
                    <a:pt x="21" y="17"/>
                  </a:lnTo>
                  <a:lnTo>
                    <a:pt x="23" y="15"/>
                  </a:lnTo>
                  <a:lnTo>
                    <a:pt x="26" y="14"/>
                  </a:lnTo>
                  <a:lnTo>
                    <a:pt x="27" y="11"/>
                  </a:lnTo>
                  <a:lnTo>
                    <a:pt x="30" y="10"/>
                  </a:lnTo>
                  <a:lnTo>
                    <a:pt x="31" y="7"/>
                  </a:lnTo>
                  <a:lnTo>
                    <a:pt x="32" y="5"/>
                  </a:lnTo>
                  <a:lnTo>
                    <a:pt x="32" y="3"/>
                  </a:lnTo>
                  <a:lnTo>
                    <a:pt x="33" y="1"/>
                  </a:lnTo>
                  <a:lnTo>
                    <a:pt x="35" y="0"/>
                  </a:lnTo>
                  <a:lnTo>
                    <a:pt x="36" y="0"/>
                  </a:lnTo>
                  <a:lnTo>
                    <a:pt x="37" y="1"/>
                  </a:lnTo>
                  <a:close/>
                </a:path>
              </a:pathLst>
            </a:custGeom>
            <a:solidFill>
              <a:srgbClr val="698275"/>
            </a:solidFill>
            <a:ln w="9525">
              <a:noFill/>
              <a:round/>
              <a:headEnd/>
              <a:tailEnd/>
            </a:ln>
          </p:spPr>
          <p:txBody>
            <a:bodyPr/>
            <a:lstStyle/>
            <a:p>
              <a:endParaRPr lang="en-US" dirty="0"/>
            </a:p>
          </p:txBody>
        </p:sp>
        <p:sp>
          <p:nvSpPr>
            <p:cNvPr id="10327" name="Freeform 106"/>
            <p:cNvSpPr>
              <a:spLocks/>
            </p:cNvSpPr>
            <p:nvPr/>
          </p:nvSpPr>
          <p:spPr bwMode="auto">
            <a:xfrm>
              <a:off x="2911475" y="3567113"/>
              <a:ext cx="61913" cy="20637"/>
            </a:xfrm>
            <a:custGeom>
              <a:avLst/>
              <a:gdLst>
                <a:gd name="T0" fmla="*/ 0 w 39"/>
                <a:gd name="T1" fmla="*/ 2147483647 h 13"/>
                <a:gd name="T2" fmla="*/ 0 w 39"/>
                <a:gd name="T3" fmla="*/ 2147483647 h 13"/>
                <a:gd name="T4" fmla="*/ 0 w 39"/>
                <a:gd name="T5" fmla="*/ 2147483647 h 13"/>
                <a:gd name="T6" fmla="*/ 0 w 39"/>
                <a:gd name="T7" fmla="*/ 0 h 13"/>
                <a:gd name="T8" fmla="*/ 2147483647 w 39"/>
                <a:gd name="T9" fmla="*/ 0 h 13"/>
                <a:gd name="T10" fmla="*/ 2147483647 w 39"/>
                <a:gd name="T11" fmla="*/ 0 h 13"/>
                <a:gd name="T12" fmla="*/ 2147483647 w 39"/>
                <a:gd name="T13" fmla="*/ 2147483647 h 13"/>
                <a:gd name="T14" fmla="*/ 2147483647 w 39"/>
                <a:gd name="T15" fmla="*/ 2147483647 h 13"/>
                <a:gd name="T16" fmla="*/ 2147483647 w 39"/>
                <a:gd name="T17" fmla="*/ 2147483647 h 13"/>
                <a:gd name="T18" fmla="*/ 2147483647 w 39"/>
                <a:gd name="T19" fmla="*/ 2147483647 h 13"/>
                <a:gd name="T20" fmla="*/ 2147483647 w 39"/>
                <a:gd name="T21" fmla="*/ 2147483647 h 13"/>
                <a:gd name="T22" fmla="*/ 2147483647 w 39"/>
                <a:gd name="T23" fmla="*/ 2147483647 h 13"/>
                <a:gd name="T24" fmla="*/ 2147483647 w 39"/>
                <a:gd name="T25" fmla="*/ 2147483647 h 13"/>
                <a:gd name="T26" fmla="*/ 2147483647 w 39"/>
                <a:gd name="T27" fmla="*/ 2147483647 h 13"/>
                <a:gd name="T28" fmla="*/ 2147483647 w 39"/>
                <a:gd name="T29" fmla="*/ 2147483647 h 13"/>
                <a:gd name="T30" fmla="*/ 2147483647 w 39"/>
                <a:gd name="T31" fmla="*/ 2147483647 h 13"/>
                <a:gd name="T32" fmla="*/ 2147483647 w 39"/>
                <a:gd name="T33" fmla="*/ 2147483647 h 13"/>
                <a:gd name="T34" fmla="*/ 2147483647 w 39"/>
                <a:gd name="T35" fmla="*/ 2147483647 h 13"/>
                <a:gd name="T36" fmla="*/ 2147483647 w 39"/>
                <a:gd name="T37" fmla="*/ 2147483647 h 13"/>
                <a:gd name="T38" fmla="*/ 2147483647 w 39"/>
                <a:gd name="T39" fmla="*/ 2147483647 h 13"/>
                <a:gd name="T40" fmla="*/ 2147483647 w 39"/>
                <a:gd name="T41" fmla="*/ 2147483647 h 13"/>
                <a:gd name="T42" fmla="*/ 2147483647 w 39"/>
                <a:gd name="T43" fmla="*/ 2147483647 h 13"/>
                <a:gd name="T44" fmla="*/ 2147483647 w 39"/>
                <a:gd name="T45" fmla="*/ 2147483647 h 13"/>
                <a:gd name="T46" fmla="*/ 2147483647 w 39"/>
                <a:gd name="T47" fmla="*/ 2147483647 h 13"/>
                <a:gd name="T48" fmla="*/ 2147483647 w 39"/>
                <a:gd name="T49" fmla="*/ 2147483647 h 13"/>
                <a:gd name="T50" fmla="*/ 2147483647 w 39"/>
                <a:gd name="T51" fmla="*/ 2147483647 h 13"/>
                <a:gd name="T52" fmla="*/ 2147483647 w 39"/>
                <a:gd name="T53" fmla="*/ 2147483647 h 13"/>
                <a:gd name="T54" fmla="*/ 2147483647 w 39"/>
                <a:gd name="T55" fmla="*/ 2147483647 h 13"/>
                <a:gd name="T56" fmla="*/ 2147483647 w 39"/>
                <a:gd name="T57" fmla="*/ 2147483647 h 13"/>
                <a:gd name="T58" fmla="*/ 2147483647 w 39"/>
                <a:gd name="T59" fmla="*/ 2147483647 h 13"/>
                <a:gd name="T60" fmla="*/ 2147483647 w 39"/>
                <a:gd name="T61" fmla="*/ 2147483647 h 13"/>
                <a:gd name="T62" fmla="*/ 2147483647 w 39"/>
                <a:gd name="T63" fmla="*/ 2147483647 h 13"/>
                <a:gd name="T64" fmla="*/ 2147483647 w 39"/>
                <a:gd name="T65" fmla="*/ 2147483647 h 13"/>
                <a:gd name="T66" fmla="*/ 2147483647 w 39"/>
                <a:gd name="T67" fmla="*/ 2147483647 h 13"/>
                <a:gd name="T68" fmla="*/ 2147483647 w 39"/>
                <a:gd name="T69" fmla="*/ 2147483647 h 13"/>
                <a:gd name="T70" fmla="*/ 2147483647 w 39"/>
                <a:gd name="T71" fmla="*/ 2147483647 h 13"/>
                <a:gd name="T72" fmla="*/ 2147483647 w 39"/>
                <a:gd name="T73" fmla="*/ 2147483647 h 13"/>
                <a:gd name="T74" fmla="*/ 2147483647 w 39"/>
                <a:gd name="T75" fmla="*/ 2147483647 h 13"/>
                <a:gd name="T76" fmla="*/ 2147483647 w 39"/>
                <a:gd name="T77" fmla="*/ 2147483647 h 13"/>
                <a:gd name="T78" fmla="*/ 2147483647 w 39"/>
                <a:gd name="T79" fmla="*/ 2147483647 h 13"/>
                <a:gd name="T80" fmla="*/ 0 w 39"/>
                <a:gd name="T81" fmla="*/ 2147483647 h 13"/>
                <a:gd name="T82" fmla="*/ 0 w 39"/>
                <a:gd name="T83" fmla="*/ 2147483647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13"/>
                <a:gd name="T128" fmla="*/ 39 w 39"/>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13">
                  <a:moveTo>
                    <a:pt x="0" y="4"/>
                  </a:moveTo>
                  <a:lnTo>
                    <a:pt x="0" y="2"/>
                  </a:lnTo>
                  <a:lnTo>
                    <a:pt x="0" y="1"/>
                  </a:lnTo>
                  <a:lnTo>
                    <a:pt x="0" y="0"/>
                  </a:lnTo>
                  <a:lnTo>
                    <a:pt x="3" y="0"/>
                  </a:lnTo>
                  <a:lnTo>
                    <a:pt x="5" y="0"/>
                  </a:lnTo>
                  <a:lnTo>
                    <a:pt x="9" y="1"/>
                  </a:lnTo>
                  <a:lnTo>
                    <a:pt x="10" y="2"/>
                  </a:lnTo>
                  <a:lnTo>
                    <a:pt x="13" y="2"/>
                  </a:lnTo>
                  <a:lnTo>
                    <a:pt x="15" y="4"/>
                  </a:lnTo>
                  <a:lnTo>
                    <a:pt x="16" y="5"/>
                  </a:lnTo>
                  <a:lnTo>
                    <a:pt x="19" y="5"/>
                  </a:lnTo>
                  <a:lnTo>
                    <a:pt x="20" y="6"/>
                  </a:lnTo>
                  <a:lnTo>
                    <a:pt x="23" y="6"/>
                  </a:lnTo>
                  <a:lnTo>
                    <a:pt x="25" y="7"/>
                  </a:lnTo>
                  <a:lnTo>
                    <a:pt x="26" y="7"/>
                  </a:lnTo>
                  <a:lnTo>
                    <a:pt x="29" y="7"/>
                  </a:lnTo>
                  <a:lnTo>
                    <a:pt x="30" y="8"/>
                  </a:lnTo>
                  <a:lnTo>
                    <a:pt x="33" y="8"/>
                  </a:lnTo>
                  <a:lnTo>
                    <a:pt x="34" y="8"/>
                  </a:lnTo>
                  <a:lnTo>
                    <a:pt x="35" y="8"/>
                  </a:lnTo>
                  <a:lnTo>
                    <a:pt x="36" y="8"/>
                  </a:lnTo>
                  <a:lnTo>
                    <a:pt x="38" y="10"/>
                  </a:lnTo>
                  <a:lnTo>
                    <a:pt x="39" y="11"/>
                  </a:lnTo>
                  <a:lnTo>
                    <a:pt x="36" y="13"/>
                  </a:lnTo>
                  <a:lnTo>
                    <a:pt x="34" y="12"/>
                  </a:lnTo>
                  <a:lnTo>
                    <a:pt x="31" y="12"/>
                  </a:lnTo>
                  <a:lnTo>
                    <a:pt x="29" y="12"/>
                  </a:lnTo>
                  <a:lnTo>
                    <a:pt x="26" y="12"/>
                  </a:lnTo>
                  <a:lnTo>
                    <a:pt x="24" y="12"/>
                  </a:lnTo>
                  <a:lnTo>
                    <a:pt x="21" y="11"/>
                  </a:lnTo>
                  <a:lnTo>
                    <a:pt x="19" y="11"/>
                  </a:lnTo>
                  <a:lnTo>
                    <a:pt x="16" y="11"/>
                  </a:lnTo>
                  <a:lnTo>
                    <a:pt x="14" y="10"/>
                  </a:lnTo>
                  <a:lnTo>
                    <a:pt x="11" y="10"/>
                  </a:lnTo>
                  <a:lnTo>
                    <a:pt x="10" y="8"/>
                  </a:lnTo>
                  <a:lnTo>
                    <a:pt x="8" y="7"/>
                  </a:lnTo>
                  <a:lnTo>
                    <a:pt x="6" y="6"/>
                  </a:lnTo>
                  <a:lnTo>
                    <a:pt x="4" y="6"/>
                  </a:lnTo>
                  <a:lnTo>
                    <a:pt x="1" y="5"/>
                  </a:lnTo>
                  <a:lnTo>
                    <a:pt x="0" y="4"/>
                  </a:lnTo>
                  <a:close/>
                </a:path>
              </a:pathLst>
            </a:custGeom>
            <a:solidFill>
              <a:srgbClr val="698275"/>
            </a:solidFill>
            <a:ln w="9525">
              <a:noFill/>
              <a:round/>
              <a:headEnd/>
              <a:tailEnd/>
            </a:ln>
          </p:spPr>
          <p:txBody>
            <a:bodyPr/>
            <a:lstStyle/>
            <a:p>
              <a:endParaRPr lang="en-US" dirty="0"/>
            </a:p>
          </p:txBody>
        </p:sp>
        <p:sp>
          <p:nvSpPr>
            <p:cNvPr id="10328" name="Freeform 107"/>
            <p:cNvSpPr>
              <a:spLocks/>
            </p:cNvSpPr>
            <p:nvPr/>
          </p:nvSpPr>
          <p:spPr bwMode="auto">
            <a:xfrm>
              <a:off x="2909888" y="3516313"/>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0 h 26"/>
                <a:gd name="T34" fmla="*/ 2147483647 w 40"/>
                <a:gd name="T35" fmla="*/ 0 h 26"/>
                <a:gd name="T36" fmla="*/ 2147483647 w 40"/>
                <a:gd name="T37" fmla="*/ 0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0 w 40"/>
                <a:gd name="T71" fmla="*/ 2147483647 h 26"/>
                <a:gd name="T72" fmla="*/ 2147483647 w 40"/>
                <a:gd name="T73" fmla="*/ 2147483647 h 26"/>
                <a:gd name="T74" fmla="*/ 2147483647 w 40"/>
                <a:gd name="T75" fmla="*/ 2147483647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26"/>
                <a:gd name="T116" fmla="*/ 40 w 4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26">
                  <a:moveTo>
                    <a:pt x="1" y="21"/>
                  </a:moveTo>
                  <a:lnTo>
                    <a:pt x="4" y="20"/>
                  </a:lnTo>
                  <a:lnTo>
                    <a:pt x="5" y="18"/>
                  </a:lnTo>
                  <a:lnTo>
                    <a:pt x="7" y="17"/>
                  </a:lnTo>
                  <a:lnTo>
                    <a:pt x="10" y="16"/>
                  </a:lnTo>
                  <a:lnTo>
                    <a:pt x="12" y="15"/>
                  </a:lnTo>
                  <a:lnTo>
                    <a:pt x="15" y="14"/>
                  </a:lnTo>
                  <a:lnTo>
                    <a:pt x="16" y="12"/>
                  </a:lnTo>
                  <a:lnTo>
                    <a:pt x="19" y="11"/>
                  </a:lnTo>
                  <a:lnTo>
                    <a:pt x="21" y="9"/>
                  </a:lnTo>
                  <a:lnTo>
                    <a:pt x="24" y="8"/>
                  </a:lnTo>
                  <a:lnTo>
                    <a:pt x="26" y="6"/>
                  </a:lnTo>
                  <a:lnTo>
                    <a:pt x="29" y="5"/>
                  </a:lnTo>
                  <a:lnTo>
                    <a:pt x="30" y="4"/>
                  </a:lnTo>
                  <a:lnTo>
                    <a:pt x="32" y="1"/>
                  </a:lnTo>
                  <a:lnTo>
                    <a:pt x="35" y="1"/>
                  </a:lnTo>
                  <a:lnTo>
                    <a:pt x="37" y="0"/>
                  </a:lnTo>
                  <a:lnTo>
                    <a:pt x="39" y="0"/>
                  </a:lnTo>
                  <a:lnTo>
                    <a:pt x="40" y="0"/>
                  </a:lnTo>
                  <a:lnTo>
                    <a:pt x="40" y="1"/>
                  </a:lnTo>
                  <a:lnTo>
                    <a:pt x="39" y="4"/>
                  </a:lnTo>
                  <a:lnTo>
                    <a:pt x="36" y="5"/>
                  </a:lnTo>
                  <a:lnTo>
                    <a:pt x="34" y="8"/>
                  </a:lnTo>
                  <a:lnTo>
                    <a:pt x="31" y="10"/>
                  </a:lnTo>
                  <a:lnTo>
                    <a:pt x="27" y="12"/>
                  </a:lnTo>
                  <a:lnTo>
                    <a:pt x="24" y="14"/>
                  </a:lnTo>
                  <a:lnTo>
                    <a:pt x="20" y="16"/>
                  </a:lnTo>
                  <a:lnTo>
                    <a:pt x="17" y="17"/>
                  </a:lnTo>
                  <a:lnTo>
                    <a:pt x="15" y="20"/>
                  </a:lnTo>
                  <a:lnTo>
                    <a:pt x="14" y="21"/>
                  </a:lnTo>
                  <a:lnTo>
                    <a:pt x="11" y="23"/>
                  </a:lnTo>
                  <a:lnTo>
                    <a:pt x="7" y="25"/>
                  </a:lnTo>
                  <a:lnTo>
                    <a:pt x="5" y="26"/>
                  </a:lnTo>
                  <a:lnTo>
                    <a:pt x="2" y="25"/>
                  </a:lnTo>
                  <a:lnTo>
                    <a:pt x="1" y="25"/>
                  </a:lnTo>
                  <a:lnTo>
                    <a:pt x="0" y="22"/>
                  </a:lnTo>
                  <a:lnTo>
                    <a:pt x="1" y="21"/>
                  </a:lnTo>
                  <a:close/>
                </a:path>
              </a:pathLst>
            </a:custGeom>
            <a:solidFill>
              <a:srgbClr val="698275"/>
            </a:solidFill>
            <a:ln w="9525">
              <a:noFill/>
              <a:round/>
              <a:headEnd/>
              <a:tailEnd/>
            </a:ln>
          </p:spPr>
          <p:txBody>
            <a:bodyPr/>
            <a:lstStyle/>
            <a:p>
              <a:endParaRPr lang="en-US" dirty="0"/>
            </a:p>
          </p:txBody>
        </p:sp>
        <p:sp>
          <p:nvSpPr>
            <p:cNvPr id="10329" name="Freeform 108"/>
            <p:cNvSpPr>
              <a:spLocks/>
            </p:cNvSpPr>
            <p:nvPr/>
          </p:nvSpPr>
          <p:spPr bwMode="auto">
            <a:xfrm>
              <a:off x="2903538" y="3459163"/>
              <a:ext cx="57150" cy="69850"/>
            </a:xfrm>
            <a:custGeom>
              <a:avLst/>
              <a:gdLst>
                <a:gd name="T0" fmla="*/ 0 w 36"/>
                <a:gd name="T1" fmla="*/ 2147483647 h 44"/>
                <a:gd name="T2" fmla="*/ 2147483647 w 36"/>
                <a:gd name="T3" fmla="*/ 2147483647 h 44"/>
                <a:gd name="T4" fmla="*/ 2147483647 w 36"/>
                <a:gd name="T5" fmla="*/ 2147483647 h 44"/>
                <a:gd name="T6" fmla="*/ 2147483647 w 36"/>
                <a:gd name="T7" fmla="*/ 2147483647 h 44"/>
                <a:gd name="T8" fmla="*/ 2147483647 w 36"/>
                <a:gd name="T9" fmla="*/ 2147483647 h 44"/>
                <a:gd name="T10" fmla="*/ 2147483647 w 36"/>
                <a:gd name="T11" fmla="*/ 2147483647 h 44"/>
                <a:gd name="T12" fmla="*/ 2147483647 w 36"/>
                <a:gd name="T13" fmla="*/ 2147483647 h 44"/>
                <a:gd name="T14" fmla="*/ 2147483647 w 36"/>
                <a:gd name="T15" fmla="*/ 2147483647 h 44"/>
                <a:gd name="T16" fmla="*/ 2147483647 w 36"/>
                <a:gd name="T17" fmla="*/ 2147483647 h 44"/>
                <a:gd name="T18" fmla="*/ 2147483647 w 36"/>
                <a:gd name="T19" fmla="*/ 2147483647 h 44"/>
                <a:gd name="T20" fmla="*/ 2147483647 w 36"/>
                <a:gd name="T21" fmla="*/ 2147483647 h 44"/>
                <a:gd name="T22" fmla="*/ 2147483647 w 36"/>
                <a:gd name="T23" fmla="*/ 2147483647 h 44"/>
                <a:gd name="T24" fmla="*/ 2147483647 w 36"/>
                <a:gd name="T25" fmla="*/ 2147483647 h 44"/>
                <a:gd name="T26" fmla="*/ 2147483647 w 36"/>
                <a:gd name="T27" fmla="*/ 2147483647 h 44"/>
                <a:gd name="T28" fmla="*/ 2147483647 w 36"/>
                <a:gd name="T29" fmla="*/ 2147483647 h 44"/>
                <a:gd name="T30" fmla="*/ 2147483647 w 36"/>
                <a:gd name="T31" fmla="*/ 2147483647 h 44"/>
                <a:gd name="T32" fmla="*/ 2147483647 w 36"/>
                <a:gd name="T33" fmla="*/ 2147483647 h 44"/>
                <a:gd name="T34" fmla="*/ 2147483647 w 36"/>
                <a:gd name="T35" fmla="*/ 0 h 44"/>
                <a:gd name="T36" fmla="*/ 2147483647 w 36"/>
                <a:gd name="T37" fmla="*/ 0 h 44"/>
                <a:gd name="T38" fmla="*/ 2147483647 w 36"/>
                <a:gd name="T39" fmla="*/ 2147483647 h 44"/>
                <a:gd name="T40" fmla="*/ 2147483647 w 36"/>
                <a:gd name="T41" fmla="*/ 2147483647 h 44"/>
                <a:gd name="T42" fmla="*/ 2147483647 w 36"/>
                <a:gd name="T43" fmla="*/ 2147483647 h 44"/>
                <a:gd name="T44" fmla="*/ 2147483647 w 36"/>
                <a:gd name="T45" fmla="*/ 2147483647 h 44"/>
                <a:gd name="T46" fmla="*/ 2147483647 w 36"/>
                <a:gd name="T47" fmla="*/ 2147483647 h 44"/>
                <a:gd name="T48" fmla="*/ 2147483647 w 36"/>
                <a:gd name="T49" fmla="*/ 2147483647 h 44"/>
                <a:gd name="T50" fmla="*/ 2147483647 w 36"/>
                <a:gd name="T51" fmla="*/ 2147483647 h 44"/>
                <a:gd name="T52" fmla="*/ 2147483647 w 36"/>
                <a:gd name="T53" fmla="*/ 2147483647 h 44"/>
                <a:gd name="T54" fmla="*/ 2147483647 w 36"/>
                <a:gd name="T55" fmla="*/ 2147483647 h 44"/>
                <a:gd name="T56" fmla="*/ 2147483647 w 36"/>
                <a:gd name="T57" fmla="*/ 2147483647 h 44"/>
                <a:gd name="T58" fmla="*/ 2147483647 w 36"/>
                <a:gd name="T59" fmla="*/ 2147483647 h 44"/>
                <a:gd name="T60" fmla="*/ 2147483647 w 36"/>
                <a:gd name="T61" fmla="*/ 2147483647 h 44"/>
                <a:gd name="T62" fmla="*/ 2147483647 w 36"/>
                <a:gd name="T63" fmla="*/ 2147483647 h 44"/>
                <a:gd name="T64" fmla="*/ 2147483647 w 36"/>
                <a:gd name="T65" fmla="*/ 2147483647 h 44"/>
                <a:gd name="T66" fmla="*/ 2147483647 w 36"/>
                <a:gd name="T67" fmla="*/ 2147483647 h 44"/>
                <a:gd name="T68" fmla="*/ 2147483647 w 36"/>
                <a:gd name="T69" fmla="*/ 2147483647 h 44"/>
                <a:gd name="T70" fmla="*/ 2147483647 w 36"/>
                <a:gd name="T71" fmla="*/ 2147483647 h 44"/>
                <a:gd name="T72" fmla="*/ 2147483647 w 36"/>
                <a:gd name="T73" fmla="*/ 2147483647 h 44"/>
                <a:gd name="T74" fmla="*/ 2147483647 w 36"/>
                <a:gd name="T75" fmla="*/ 2147483647 h 44"/>
                <a:gd name="T76" fmla="*/ 0 w 36"/>
                <a:gd name="T77" fmla="*/ 2147483647 h 44"/>
                <a:gd name="T78" fmla="*/ 0 w 36"/>
                <a:gd name="T79" fmla="*/ 2147483647 h 44"/>
                <a:gd name="T80" fmla="*/ 0 w 36"/>
                <a:gd name="T81" fmla="*/ 2147483647 h 44"/>
                <a:gd name="T82" fmla="*/ 0 w 36"/>
                <a:gd name="T83" fmla="*/ 2147483647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44"/>
                <a:gd name="T128" fmla="*/ 36 w 36"/>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44">
                  <a:moveTo>
                    <a:pt x="0" y="41"/>
                  </a:moveTo>
                  <a:lnTo>
                    <a:pt x="3" y="39"/>
                  </a:lnTo>
                  <a:lnTo>
                    <a:pt x="5" y="36"/>
                  </a:lnTo>
                  <a:lnTo>
                    <a:pt x="6" y="34"/>
                  </a:lnTo>
                  <a:lnTo>
                    <a:pt x="9" y="31"/>
                  </a:lnTo>
                  <a:lnTo>
                    <a:pt x="11" y="29"/>
                  </a:lnTo>
                  <a:lnTo>
                    <a:pt x="14" y="26"/>
                  </a:lnTo>
                  <a:lnTo>
                    <a:pt x="16" y="24"/>
                  </a:lnTo>
                  <a:lnTo>
                    <a:pt x="19" y="22"/>
                  </a:lnTo>
                  <a:lnTo>
                    <a:pt x="20" y="19"/>
                  </a:lnTo>
                  <a:lnTo>
                    <a:pt x="23" y="17"/>
                  </a:lnTo>
                  <a:lnTo>
                    <a:pt x="24" y="14"/>
                  </a:lnTo>
                  <a:lnTo>
                    <a:pt x="26" y="12"/>
                  </a:lnTo>
                  <a:lnTo>
                    <a:pt x="28" y="9"/>
                  </a:lnTo>
                  <a:lnTo>
                    <a:pt x="29" y="7"/>
                  </a:lnTo>
                  <a:lnTo>
                    <a:pt x="30" y="4"/>
                  </a:lnTo>
                  <a:lnTo>
                    <a:pt x="33" y="2"/>
                  </a:lnTo>
                  <a:lnTo>
                    <a:pt x="33" y="0"/>
                  </a:lnTo>
                  <a:lnTo>
                    <a:pt x="35" y="0"/>
                  </a:lnTo>
                  <a:lnTo>
                    <a:pt x="36" y="1"/>
                  </a:lnTo>
                  <a:lnTo>
                    <a:pt x="36" y="4"/>
                  </a:lnTo>
                  <a:lnTo>
                    <a:pt x="35" y="7"/>
                  </a:lnTo>
                  <a:lnTo>
                    <a:pt x="34" y="9"/>
                  </a:lnTo>
                  <a:lnTo>
                    <a:pt x="31" y="12"/>
                  </a:lnTo>
                  <a:lnTo>
                    <a:pt x="30" y="14"/>
                  </a:lnTo>
                  <a:lnTo>
                    <a:pt x="29" y="17"/>
                  </a:lnTo>
                  <a:lnTo>
                    <a:pt x="26" y="20"/>
                  </a:lnTo>
                  <a:lnTo>
                    <a:pt x="25" y="22"/>
                  </a:lnTo>
                  <a:lnTo>
                    <a:pt x="23" y="25"/>
                  </a:lnTo>
                  <a:lnTo>
                    <a:pt x="20" y="28"/>
                  </a:lnTo>
                  <a:lnTo>
                    <a:pt x="19" y="30"/>
                  </a:lnTo>
                  <a:lnTo>
                    <a:pt x="16" y="31"/>
                  </a:lnTo>
                  <a:lnTo>
                    <a:pt x="14" y="34"/>
                  </a:lnTo>
                  <a:lnTo>
                    <a:pt x="11" y="36"/>
                  </a:lnTo>
                  <a:lnTo>
                    <a:pt x="9" y="39"/>
                  </a:lnTo>
                  <a:lnTo>
                    <a:pt x="6" y="41"/>
                  </a:lnTo>
                  <a:lnTo>
                    <a:pt x="4" y="44"/>
                  </a:lnTo>
                  <a:lnTo>
                    <a:pt x="1" y="44"/>
                  </a:lnTo>
                  <a:lnTo>
                    <a:pt x="0" y="44"/>
                  </a:lnTo>
                  <a:lnTo>
                    <a:pt x="0" y="42"/>
                  </a:lnTo>
                  <a:lnTo>
                    <a:pt x="0" y="41"/>
                  </a:lnTo>
                  <a:close/>
                </a:path>
              </a:pathLst>
            </a:custGeom>
            <a:solidFill>
              <a:srgbClr val="698275"/>
            </a:solidFill>
            <a:ln w="9525">
              <a:noFill/>
              <a:round/>
              <a:headEnd/>
              <a:tailEnd/>
            </a:ln>
          </p:spPr>
          <p:txBody>
            <a:bodyPr/>
            <a:lstStyle/>
            <a:p>
              <a:endParaRPr lang="en-US" dirty="0"/>
            </a:p>
          </p:txBody>
        </p:sp>
        <p:sp>
          <p:nvSpPr>
            <p:cNvPr id="10330" name="Freeform 109"/>
            <p:cNvSpPr>
              <a:spLocks/>
            </p:cNvSpPr>
            <p:nvPr/>
          </p:nvSpPr>
          <p:spPr bwMode="auto">
            <a:xfrm>
              <a:off x="2900363" y="3529013"/>
              <a:ext cx="71437" cy="30162"/>
            </a:xfrm>
            <a:custGeom>
              <a:avLst/>
              <a:gdLst>
                <a:gd name="T0" fmla="*/ 2147483647 w 45"/>
                <a:gd name="T1" fmla="*/ 2147483647 h 19"/>
                <a:gd name="T2" fmla="*/ 0 w 45"/>
                <a:gd name="T3" fmla="*/ 2147483647 h 19"/>
                <a:gd name="T4" fmla="*/ 0 w 45"/>
                <a:gd name="T5" fmla="*/ 2147483647 h 19"/>
                <a:gd name="T6" fmla="*/ 2147483647 w 45"/>
                <a:gd name="T7" fmla="*/ 0 h 19"/>
                <a:gd name="T8" fmla="*/ 2147483647 w 45"/>
                <a:gd name="T9" fmla="*/ 0 h 19"/>
                <a:gd name="T10" fmla="*/ 2147483647 w 45"/>
                <a:gd name="T11" fmla="*/ 0 h 19"/>
                <a:gd name="T12" fmla="*/ 2147483647 w 45"/>
                <a:gd name="T13" fmla="*/ 0 h 19"/>
                <a:gd name="T14" fmla="*/ 2147483647 w 45"/>
                <a:gd name="T15" fmla="*/ 2147483647 h 19"/>
                <a:gd name="T16" fmla="*/ 2147483647 w 45"/>
                <a:gd name="T17" fmla="*/ 2147483647 h 19"/>
                <a:gd name="T18" fmla="*/ 2147483647 w 45"/>
                <a:gd name="T19" fmla="*/ 2147483647 h 19"/>
                <a:gd name="T20" fmla="*/ 2147483647 w 45"/>
                <a:gd name="T21" fmla="*/ 2147483647 h 19"/>
                <a:gd name="T22" fmla="*/ 2147483647 w 45"/>
                <a:gd name="T23" fmla="*/ 2147483647 h 19"/>
                <a:gd name="T24" fmla="*/ 2147483647 w 45"/>
                <a:gd name="T25" fmla="*/ 2147483647 h 19"/>
                <a:gd name="T26" fmla="*/ 2147483647 w 45"/>
                <a:gd name="T27" fmla="*/ 2147483647 h 19"/>
                <a:gd name="T28" fmla="*/ 2147483647 w 45"/>
                <a:gd name="T29" fmla="*/ 2147483647 h 19"/>
                <a:gd name="T30" fmla="*/ 2147483647 w 45"/>
                <a:gd name="T31" fmla="*/ 2147483647 h 19"/>
                <a:gd name="T32" fmla="*/ 2147483647 w 45"/>
                <a:gd name="T33" fmla="*/ 2147483647 h 19"/>
                <a:gd name="T34" fmla="*/ 2147483647 w 45"/>
                <a:gd name="T35" fmla="*/ 2147483647 h 19"/>
                <a:gd name="T36" fmla="*/ 2147483647 w 45"/>
                <a:gd name="T37" fmla="*/ 2147483647 h 19"/>
                <a:gd name="T38" fmla="*/ 2147483647 w 45"/>
                <a:gd name="T39" fmla="*/ 2147483647 h 19"/>
                <a:gd name="T40" fmla="*/ 2147483647 w 45"/>
                <a:gd name="T41" fmla="*/ 2147483647 h 19"/>
                <a:gd name="T42" fmla="*/ 2147483647 w 45"/>
                <a:gd name="T43" fmla="*/ 2147483647 h 19"/>
                <a:gd name="T44" fmla="*/ 2147483647 w 45"/>
                <a:gd name="T45" fmla="*/ 2147483647 h 19"/>
                <a:gd name="T46" fmla="*/ 2147483647 w 45"/>
                <a:gd name="T47" fmla="*/ 2147483647 h 19"/>
                <a:gd name="T48" fmla="*/ 2147483647 w 45"/>
                <a:gd name="T49" fmla="*/ 2147483647 h 19"/>
                <a:gd name="T50" fmla="*/ 2147483647 w 45"/>
                <a:gd name="T51" fmla="*/ 2147483647 h 19"/>
                <a:gd name="T52" fmla="*/ 2147483647 w 45"/>
                <a:gd name="T53" fmla="*/ 2147483647 h 19"/>
                <a:gd name="T54" fmla="*/ 2147483647 w 45"/>
                <a:gd name="T55" fmla="*/ 2147483647 h 19"/>
                <a:gd name="T56" fmla="*/ 2147483647 w 45"/>
                <a:gd name="T57" fmla="*/ 2147483647 h 19"/>
                <a:gd name="T58" fmla="*/ 2147483647 w 45"/>
                <a:gd name="T59" fmla="*/ 2147483647 h 19"/>
                <a:gd name="T60" fmla="*/ 2147483647 w 45"/>
                <a:gd name="T61" fmla="*/ 2147483647 h 19"/>
                <a:gd name="T62" fmla="*/ 2147483647 w 45"/>
                <a:gd name="T63" fmla="*/ 2147483647 h 19"/>
                <a:gd name="T64" fmla="*/ 2147483647 w 45"/>
                <a:gd name="T65" fmla="*/ 2147483647 h 19"/>
                <a:gd name="T66" fmla="*/ 2147483647 w 45"/>
                <a:gd name="T67" fmla="*/ 2147483647 h 19"/>
                <a:gd name="T68" fmla="*/ 2147483647 w 45"/>
                <a:gd name="T69" fmla="*/ 2147483647 h 19"/>
                <a:gd name="T70" fmla="*/ 2147483647 w 45"/>
                <a:gd name="T71" fmla="*/ 2147483647 h 19"/>
                <a:gd name="T72" fmla="*/ 2147483647 w 45"/>
                <a:gd name="T73" fmla="*/ 2147483647 h 19"/>
                <a:gd name="T74" fmla="*/ 2147483647 w 45"/>
                <a:gd name="T75" fmla="*/ 2147483647 h 19"/>
                <a:gd name="T76" fmla="*/ 2147483647 w 45"/>
                <a:gd name="T77" fmla="*/ 2147483647 h 19"/>
                <a:gd name="T78" fmla="*/ 2147483647 w 45"/>
                <a:gd name="T79" fmla="*/ 2147483647 h 19"/>
                <a:gd name="T80" fmla="*/ 2147483647 w 45"/>
                <a:gd name="T81" fmla="*/ 2147483647 h 19"/>
                <a:gd name="T82" fmla="*/ 2147483647 w 45"/>
                <a:gd name="T83" fmla="*/ 2147483647 h 19"/>
                <a:gd name="T84" fmla="*/ 2147483647 w 45"/>
                <a:gd name="T85" fmla="*/ 2147483647 h 19"/>
                <a:gd name="T86" fmla="*/ 2147483647 w 45"/>
                <a:gd name="T87" fmla="*/ 2147483647 h 19"/>
                <a:gd name="T88" fmla="*/ 2147483647 w 45"/>
                <a:gd name="T89" fmla="*/ 2147483647 h 19"/>
                <a:gd name="T90" fmla="*/ 2147483647 w 45"/>
                <a:gd name="T91" fmla="*/ 2147483647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19"/>
                <a:gd name="T140" fmla="*/ 45 w 45"/>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19">
                  <a:moveTo>
                    <a:pt x="1" y="4"/>
                  </a:moveTo>
                  <a:lnTo>
                    <a:pt x="0" y="2"/>
                  </a:lnTo>
                  <a:lnTo>
                    <a:pt x="0" y="1"/>
                  </a:lnTo>
                  <a:lnTo>
                    <a:pt x="1" y="0"/>
                  </a:lnTo>
                  <a:lnTo>
                    <a:pt x="3" y="0"/>
                  </a:lnTo>
                  <a:lnTo>
                    <a:pt x="6" y="0"/>
                  </a:lnTo>
                  <a:lnTo>
                    <a:pt x="8" y="0"/>
                  </a:lnTo>
                  <a:lnTo>
                    <a:pt x="11" y="1"/>
                  </a:lnTo>
                  <a:lnTo>
                    <a:pt x="13" y="1"/>
                  </a:lnTo>
                  <a:lnTo>
                    <a:pt x="15" y="2"/>
                  </a:lnTo>
                  <a:lnTo>
                    <a:pt x="18" y="3"/>
                  </a:lnTo>
                  <a:lnTo>
                    <a:pt x="21" y="3"/>
                  </a:lnTo>
                  <a:lnTo>
                    <a:pt x="23" y="4"/>
                  </a:lnTo>
                  <a:lnTo>
                    <a:pt x="26" y="6"/>
                  </a:lnTo>
                  <a:lnTo>
                    <a:pt x="28" y="7"/>
                  </a:lnTo>
                  <a:lnTo>
                    <a:pt x="31" y="8"/>
                  </a:lnTo>
                  <a:lnTo>
                    <a:pt x="33" y="9"/>
                  </a:lnTo>
                  <a:lnTo>
                    <a:pt x="36" y="10"/>
                  </a:lnTo>
                  <a:lnTo>
                    <a:pt x="37" y="10"/>
                  </a:lnTo>
                  <a:lnTo>
                    <a:pt x="40" y="12"/>
                  </a:lnTo>
                  <a:lnTo>
                    <a:pt x="42" y="13"/>
                  </a:lnTo>
                  <a:lnTo>
                    <a:pt x="42" y="14"/>
                  </a:lnTo>
                  <a:lnTo>
                    <a:pt x="45" y="15"/>
                  </a:lnTo>
                  <a:lnTo>
                    <a:pt x="45" y="17"/>
                  </a:lnTo>
                  <a:lnTo>
                    <a:pt x="45" y="19"/>
                  </a:lnTo>
                  <a:lnTo>
                    <a:pt x="43" y="19"/>
                  </a:lnTo>
                  <a:lnTo>
                    <a:pt x="42" y="19"/>
                  </a:lnTo>
                  <a:lnTo>
                    <a:pt x="41" y="19"/>
                  </a:lnTo>
                  <a:lnTo>
                    <a:pt x="38" y="18"/>
                  </a:lnTo>
                  <a:lnTo>
                    <a:pt x="36" y="17"/>
                  </a:lnTo>
                  <a:lnTo>
                    <a:pt x="35" y="15"/>
                  </a:lnTo>
                  <a:lnTo>
                    <a:pt x="32" y="13"/>
                  </a:lnTo>
                  <a:lnTo>
                    <a:pt x="30" y="13"/>
                  </a:lnTo>
                  <a:lnTo>
                    <a:pt x="27" y="12"/>
                  </a:lnTo>
                  <a:lnTo>
                    <a:pt x="25" y="10"/>
                  </a:lnTo>
                  <a:lnTo>
                    <a:pt x="22" y="9"/>
                  </a:lnTo>
                  <a:lnTo>
                    <a:pt x="21" y="9"/>
                  </a:lnTo>
                  <a:lnTo>
                    <a:pt x="18" y="8"/>
                  </a:lnTo>
                  <a:lnTo>
                    <a:pt x="16" y="8"/>
                  </a:lnTo>
                  <a:lnTo>
                    <a:pt x="13" y="7"/>
                  </a:lnTo>
                  <a:lnTo>
                    <a:pt x="11" y="7"/>
                  </a:lnTo>
                  <a:lnTo>
                    <a:pt x="8" y="6"/>
                  </a:lnTo>
                  <a:lnTo>
                    <a:pt x="6" y="6"/>
                  </a:lnTo>
                  <a:lnTo>
                    <a:pt x="2" y="4"/>
                  </a:lnTo>
                  <a:lnTo>
                    <a:pt x="1" y="4"/>
                  </a:lnTo>
                  <a:close/>
                </a:path>
              </a:pathLst>
            </a:custGeom>
            <a:solidFill>
              <a:srgbClr val="698275"/>
            </a:solidFill>
            <a:ln w="9525">
              <a:noFill/>
              <a:round/>
              <a:headEnd/>
              <a:tailEnd/>
            </a:ln>
          </p:spPr>
          <p:txBody>
            <a:bodyPr/>
            <a:lstStyle/>
            <a:p>
              <a:endParaRPr lang="en-US" dirty="0"/>
            </a:p>
          </p:txBody>
        </p:sp>
        <p:sp>
          <p:nvSpPr>
            <p:cNvPr id="10331" name="Freeform 110"/>
            <p:cNvSpPr>
              <a:spLocks/>
            </p:cNvSpPr>
            <p:nvPr/>
          </p:nvSpPr>
          <p:spPr bwMode="auto">
            <a:xfrm>
              <a:off x="2903538" y="3452813"/>
              <a:ext cx="71437" cy="44450"/>
            </a:xfrm>
            <a:custGeom>
              <a:avLst/>
              <a:gdLst>
                <a:gd name="T0" fmla="*/ 0 w 45"/>
                <a:gd name="T1" fmla="*/ 2147483647 h 28"/>
                <a:gd name="T2" fmla="*/ 0 w 45"/>
                <a:gd name="T3" fmla="*/ 2147483647 h 28"/>
                <a:gd name="T4" fmla="*/ 0 w 45"/>
                <a:gd name="T5" fmla="*/ 0 h 28"/>
                <a:gd name="T6" fmla="*/ 2147483647 w 45"/>
                <a:gd name="T7" fmla="*/ 0 h 28"/>
                <a:gd name="T8" fmla="*/ 2147483647 w 45"/>
                <a:gd name="T9" fmla="*/ 2147483647 h 28"/>
                <a:gd name="T10" fmla="*/ 2147483647 w 45"/>
                <a:gd name="T11" fmla="*/ 2147483647 h 28"/>
                <a:gd name="T12" fmla="*/ 2147483647 w 45"/>
                <a:gd name="T13" fmla="*/ 2147483647 h 28"/>
                <a:gd name="T14" fmla="*/ 2147483647 w 45"/>
                <a:gd name="T15" fmla="*/ 2147483647 h 28"/>
                <a:gd name="T16" fmla="*/ 2147483647 w 45"/>
                <a:gd name="T17" fmla="*/ 2147483647 h 28"/>
                <a:gd name="T18" fmla="*/ 2147483647 w 45"/>
                <a:gd name="T19" fmla="*/ 2147483647 h 28"/>
                <a:gd name="T20" fmla="*/ 2147483647 w 45"/>
                <a:gd name="T21" fmla="*/ 2147483647 h 28"/>
                <a:gd name="T22" fmla="*/ 2147483647 w 45"/>
                <a:gd name="T23" fmla="*/ 2147483647 h 28"/>
                <a:gd name="T24" fmla="*/ 2147483647 w 45"/>
                <a:gd name="T25" fmla="*/ 2147483647 h 28"/>
                <a:gd name="T26" fmla="*/ 2147483647 w 45"/>
                <a:gd name="T27" fmla="*/ 2147483647 h 28"/>
                <a:gd name="T28" fmla="*/ 2147483647 w 45"/>
                <a:gd name="T29" fmla="*/ 2147483647 h 28"/>
                <a:gd name="T30" fmla="*/ 2147483647 w 45"/>
                <a:gd name="T31" fmla="*/ 2147483647 h 28"/>
                <a:gd name="T32" fmla="*/ 2147483647 w 45"/>
                <a:gd name="T33" fmla="*/ 2147483647 h 28"/>
                <a:gd name="T34" fmla="*/ 2147483647 w 45"/>
                <a:gd name="T35" fmla="*/ 2147483647 h 28"/>
                <a:gd name="T36" fmla="*/ 2147483647 w 45"/>
                <a:gd name="T37" fmla="*/ 2147483647 h 28"/>
                <a:gd name="T38" fmla="*/ 2147483647 w 45"/>
                <a:gd name="T39" fmla="*/ 2147483647 h 28"/>
                <a:gd name="T40" fmla="*/ 2147483647 w 45"/>
                <a:gd name="T41" fmla="*/ 2147483647 h 28"/>
                <a:gd name="T42" fmla="*/ 2147483647 w 45"/>
                <a:gd name="T43" fmla="*/ 2147483647 h 28"/>
                <a:gd name="T44" fmla="*/ 2147483647 w 45"/>
                <a:gd name="T45" fmla="*/ 2147483647 h 28"/>
                <a:gd name="T46" fmla="*/ 2147483647 w 45"/>
                <a:gd name="T47" fmla="*/ 2147483647 h 28"/>
                <a:gd name="T48" fmla="*/ 2147483647 w 45"/>
                <a:gd name="T49" fmla="*/ 2147483647 h 28"/>
                <a:gd name="T50" fmla="*/ 2147483647 w 45"/>
                <a:gd name="T51" fmla="*/ 2147483647 h 28"/>
                <a:gd name="T52" fmla="*/ 2147483647 w 45"/>
                <a:gd name="T53" fmla="*/ 2147483647 h 28"/>
                <a:gd name="T54" fmla="*/ 2147483647 w 45"/>
                <a:gd name="T55" fmla="*/ 2147483647 h 28"/>
                <a:gd name="T56" fmla="*/ 2147483647 w 45"/>
                <a:gd name="T57" fmla="*/ 2147483647 h 28"/>
                <a:gd name="T58" fmla="*/ 2147483647 w 45"/>
                <a:gd name="T59" fmla="*/ 2147483647 h 28"/>
                <a:gd name="T60" fmla="*/ 2147483647 w 45"/>
                <a:gd name="T61" fmla="*/ 2147483647 h 28"/>
                <a:gd name="T62" fmla="*/ 2147483647 w 45"/>
                <a:gd name="T63" fmla="*/ 2147483647 h 28"/>
                <a:gd name="T64" fmla="*/ 2147483647 w 45"/>
                <a:gd name="T65" fmla="*/ 2147483647 h 28"/>
                <a:gd name="T66" fmla="*/ 2147483647 w 45"/>
                <a:gd name="T67" fmla="*/ 2147483647 h 28"/>
                <a:gd name="T68" fmla="*/ 2147483647 w 45"/>
                <a:gd name="T69" fmla="*/ 2147483647 h 28"/>
                <a:gd name="T70" fmla="*/ 2147483647 w 45"/>
                <a:gd name="T71" fmla="*/ 2147483647 h 28"/>
                <a:gd name="T72" fmla="*/ 2147483647 w 45"/>
                <a:gd name="T73" fmla="*/ 2147483647 h 28"/>
                <a:gd name="T74" fmla="*/ 2147483647 w 45"/>
                <a:gd name="T75" fmla="*/ 2147483647 h 28"/>
                <a:gd name="T76" fmla="*/ 2147483647 w 45"/>
                <a:gd name="T77" fmla="*/ 2147483647 h 28"/>
                <a:gd name="T78" fmla="*/ 2147483647 w 45"/>
                <a:gd name="T79" fmla="*/ 2147483647 h 28"/>
                <a:gd name="T80" fmla="*/ 0 w 45"/>
                <a:gd name="T81" fmla="*/ 2147483647 h 28"/>
                <a:gd name="T82" fmla="*/ 0 w 45"/>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28"/>
                <a:gd name="T128" fmla="*/ 45 w 45"/>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28">
                  <a:moveTo>
                    <a:pt x="0" y="4"/>
                  </a:moveTo>
                  <a:lnTo>
                    <a:pt x="0" y="1"/>
                  </a:lnTo>
                  <a:lnTo>
                    <a:pt x="0" y="0"/>
                  </a:lnTo>
                  <a:lnTo>
                    <a:pt x="3" y="0"/>
                  </a:lnTo>
                  <a:lnTo>
                    <a:pt x="5" y="1"/>
                  </a:lnTo>
                  <a:lnTo>
                    <a:pt x="6" y="1"/>
                  </a:lnTo>
                  <a:lnTo>
                    <a:pt x="9" y="2"/>
                  </a:lnTo>
                  <a:lnTo>
                    <a:pt x="10" y="4"/>
                  </a:lnTo>
                  <a:lnTo>
                    <a:pt x="13" y="5"/>
                  </a:lnTo>
                  <a:lnTo>
                    <a:pt x="14" y="7"/>
                  </a:lnTo>
                  <a:lnTo>
                    <a:pt x="16" y="8"/>
                  </a:lnTo>
                  <a:lnTo>
                    <a:pt x="19" y="10"/>
                  </a:lnTo>
                  <a:lnTo>
                    <a:pt x="21" y="11"/>
                  </a:lnTo>
                  <a:lnTo>
                    <a:pt x="24" y="12"/>
                  </a:lnTo>
                  <a:lnTo>
                    <a:pt x="26" y="13"/>
                  </a:lnTo>
                  <a:lnTo>
                    <a:pt x="29" y="16"/>
                  </a:lnTo>
                  <a:lnTo>
                    <a:pt x="31" y="17"/>
                  </a:lnTo>
                  <a:lnTo>
                    <a:pt x="34" y="19"/>
                  </a:lnTo>
                  <a:lnTo>
                    <a:pt x="36" y="21"/>
                  </a:lnTo>
                  <a:lnTo>
                    <a:pt x="40" y="23"/>
                  </a:lnTo>
                  <a:lnTo>
                    <a:pt x="43" y="24"/>
                  </a:lnTo>
                  <a:lnTo>
                    <a:pt x="44" y="26"/>
                  </a:lnTo>
                  <a:lnTo>
                    <a:pt x="45" y="27"/>
                  </a:lnTo>
                  <a:lnTo>
                    <a:pt x="44" y="28"/>
                  </a:lnTo>
                  <a:lnTo>
                    <a:pt x="43" y="28"/>
                  </a:lnTo>
                  <a:lnTo>
                    <a:pt x="39" y="27"/>
                  </a:lnTo>
                  <a:lnTo>
                    <a:pt x="36" y="26"/>
                  </a:lnTo>
                  <a:lnTo>
                    <a:pt x="34" y="24"/>
                  </a:lnTo>
                  <a:lnTo>
                    <a:pt x="31" y="24"/>
                  </a:lnTo>
                  <a:lnTo>
                    <a:pt x="28" y="22"/>
                  </a:lnTo>
                  <a:lnTo>
                    <a:pt x="25" y="21"/>
                  </a:lnTo>
                  <a:lnTo>
                    <a:pt x="23" y="19"/>
                  </a:lnTo>
                  <a:lnTo>
                    <a:pt x="20" y="18"/>
                  </a:lnTo>
                  <a:lnTo>
                    <a:pt x="18" y="16"/>
                  </a:lnTo>
                  <a:lnTo>
                    <a:pt x="15" y="15"/>
                  </a:lnTo>
                  <a:lnTo>
                    <a:pt x="13" y="12"/>
                  </a:lnTo>
                  <a:lnTo>
                    <a:pt x="11" y="11"/>
                  </a:lnTo>
                  <a:lnTo>
                    <a:pt x="8" y="8"/>
                  </a:lnTo>
                  <a:lnTo>
                    <a:pt x="5" y="7"/>
                  </a:lnTo>
                  <a:lnTo>
                    <a:pt x="3" y="5"/>
                  </a:lnTo>
                  <a:lnTo>
                    <a:pt x="0" y="4"/>
                  </a:lnTo>
                  <a:close/>
                </a:path>
              </a:pathLst>
            </a:custGeom>
            <a:solidFill>
              <a:srgbClr val="698275"/>
            </a:solidFill>
            <a:ln w="9525">
              <a:noFill/>
              <a:round/>
              <a:headEnd/>
              <a:tailEnd/>
            </a:ln>
          </p:spPr>
          <p:txBody>
            <a:bodyPr/>
            <a:lstStyle/>
            <a:p>
              <a:endParaRPr lang="en-US" dirty="0"/>
            </a:p>
          </p:txBody>
        </p:sp>
        <p:sp>
          <p:nvSpPr>
            <p:cNvPr id="10332" name="Freeform 111"/>
            <p:cNvSpPr>
              <a:spLocks/>
            </p:cNvSpPr>
            <p:nvPr/>
          </p:nvSpPr>
          <p:spPr bwMode="auto">
            <a:xfrm>
              <a:off x="2913063" y="3556000"/>
              <a:ext cx="42862" cy="73025"/>
            </a:xfrm>
            <a:custGeom>
              <a:avLst/>
              <a:gdLst>
                <a:gd name="T0" fmla="*/ 2147483647 w 27"/>
                <a:gd name="T1" fmla="*/ 2147483647 h 46"/>
                <a:gd name="T2" fmla="*/ 2147483647 w 27"/>
                <a:gd name="T3" fmla="*/ 0 h 46"/>
                <a:gd name="T4" fmla="*/ 2147483647 w 27"/>
                <a:gd name="T5" fmla="*/ 2147483647 h 46"/>
                <a:gd name="T6" fmla="*/ 2147483647 w 27"/>
                <a:gd name="T7" fmla="*/ 2147483647 h 46"/>
                <a:gd name="T8" fmla="*/ 2147483647 w 27"/>
                <a:gd name="T9" fmla="*/ 2147483647 h 46"/>
                <a:gd name="T10" fmla="*/ 2147483647 w 27"/>
                <a:gd name="T11" fmla="*/ 2147483647 h 46"/>
                <a:gd name="T12" fmla="*/ 2147483647 w 27"/>
                <a:gd name="T13" fmla="*/ 2147483647 h 46"/>
                <a:gd name="T14" fmla="*/ 2147483647 w 27"/>
                <a:gd name="T15" fmla="*/ 2147483647 h 46"/>
                <a:gd name="T16" fmla="*/ 2147483647 w 27"/>
                <a:gd name="T17" fmla="*/ 2147483647 h 46"/>
                <a:gd name="T18" fmla="*/ 2147483647 w 27"/>
                <a:gd name="T19" fmla="*/ 2147483647 h 46"/>
                <a:gd name="T20" fmla="*/ 2147483647 w 27"/>
                <a:gd name="T21" fmla="*/ 2147483647 h 46"/>
                <a:gd name="T22" fmla="*/ 2147483647 w 27"/>
                <a:gd name="T23" fmla="*/ 2147483647 h 46"/>
                <a:gd name="T24" fmla="*/ 2147483647 w 27"/>
                <a:gd name="T25" fmla="*/ 2147483647 h 46"/>
                <a:gd name="T26" fmla="*/ 2147483647 w 27"/>
                <a:gd name="T27" fmla="*/ 2147483647 h 46"/>
                <a:gd name="T28" fmla="*/ 2147483647 w 27"/>
                <a:gd name="T29" fmla="*/ 2147483647 h 46"/>
                <a:gd name="T30" fmla="*/ 2147483647 w 27"/>
                <a:gd name="T31" fmla="*/ 2147483647 h 46"/>
                <a:gd name="T32" fmla="*/ 2147483647 w 27"/>
                <a:gd name="T33" fmla="*/ 2147483647 h 46"/>
                <a:gd name="T34" fmla="*/ 2147483647 w 27"/>
                <a:gd name="T35" fmla="*/ 2147483647 h 46"/>
                <a:gd name="T36" fmla="*/ 2147483647 w 27"/>
                <a:gd name="T37" fmla="*/ 2147483647 h 46"/>
                <a:gd name="T38" fmla="*/ 2147483647 w 27"/>
                <a:gd name="T39" fmla="*/ 2147483647 h 46"/>
                <a:gd name="T40" fmla="*/ 2147483647 w 27"/>
                <a:gd name="T41" fmla="*/ 2147483647 h 46"/>
                <a:gd name="T42" fmla="*/ 2147483647 w 27"/>
                <a:gd name="T43" fmla="*/ 2147483647 h 46"/>
                <a:gd name="T44" fmla="*/ 2147483647 w 27"/>
                <a:gd name="T45" fmla="*/ 2147483647 h 46"/>
                <a:gd name="T46" fmla="*/ 0 w 27"/>
                <a:gd name="T47" fmla="*/ 2147483647 h 46"/>
                <a:gd name="T48" fmla="*/ 2147483647 w 27"/>
                <a:gd name="T49" fmla="*/ 2147483647 h 46"/>
                <a:gd name="T50" fmla="*/ 2147483647 w 27"/>
                <a:gd name="T51" fmla="*/ 2147483647 h 46"/>
                <a:gd name="T52" fmla="*/ 2147483647 w 27"/>
                <a:gd name="T53" fmla="*/ 2147483647 h 46"/>
                <a:gd name="T54" fmla="*/ 2147483647 w 27"/>
                <a:gd name="T55" fmla="*/ 2147483647 h 46"/>
                <a:gd name="T56" fmla="*/ 2147483647 w 27"/>
                <a:gd name="T57" fmla="*/ 2147483647 h 46"/>
                <a:gd name="T58" fmla="*/ 2147483647 w 27"/>
                <a:gd name="T59" fmla="*/ 2147483647 h 46"/>
                <a:gd name="T60" fmla="*/ 2147483647 w 27"/>
                <a:gd name="T61" fmla="*/ 2147483647 h 46"/>
                <a:gd name="T62" fmla="*/ 2147483647 w 27"/>
                <a:gd name="T63" fmla="*/ 2147483647 h 46"/>
                <a:gd name="T64" fmla="*/ 2147483647 w 27"/>
                <a:gd name="T65" fmla="*/ 2147483647 h 46"/>
                <a:gd name="T66" fmla="*/ 2147483647 w 27"/>
                <a:gd name="T67" fmla="*/ 2147483647 h 46"/>
                <a:gd name="T68" fmla="*/ 2147483647 w 27"/>
                <a:gd name="T69" fmla="*/ 2147483647 h 46"/>
                <a:gd name="T70" fmla="*/ 2147483647 w 27"/>
                <a:gd name="T71" fmla="*/ 2147483647 h 46"/>
                <a:gd name="T72" fmla="*/ 2147483647 w 27"/>
                <a:gd name="T73" fmla="*/ 2147483647 h 46"/>
                <a:gd name="T74" fmla="*/ 2147483647 w 27"/>
                <a:gd name="T75" fmla="*/ 2147483647 h 46"/>
                <a:gd name="T76" fmla="*/ 2147483647 w 27"/>
                <a:gd name="T77" fmla="*/ 2147483647 h 46"/>
                <a:gd name="T78" fmla="*/ 2147483647 w 27"/>
                <a:gd name="T79" fmla="*/ 2147483647 h 46"/>
                <a:gd name="T80" fmla="*/ 2147483647 w 27"/>
                <a:gd name="T81" fmla="*/ 2147483647 h 46"/>
                <a:gd name="T82" fmla="*/ 2147483647 w 27"/>
                <a:gd name="T83" fmla="*/ 2147483647 h 46"/>
                <a:gd name="T84" fmla="*/ 2147483647 w 27"/>
                <a:gd name="T85" fmla="*/ 2147483647 h 46"/>
                <a:gd name="T86" fmla="*/ 2147483647 w 27"/>
                <a:gd name="T87" fmla="*/ 2147483647 h 46"/>
                <a:gd name="T88" fmla="*/ 2147483647 w 27"/>
                <a:gd name="T89" fmla="*/ 2147483647 h 46"/>
                <a:gd name="T90" fmla="*/ 2147483647 w 27"/>
                <a:gd name="T91" fmla="*/ 2147483647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
                <a:gd name="T139" fmla="*/ 0 h 46"/>
                <a:gd name="T140" fmla="*/ 27 w 27"/>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 h="46">
                  <a:moveTo>
                    <a:pt x="22" y="2"/>
                  </a:moveTo>
                  <a:lnTo>
                    <a:pt x="23" y="0"/>
                  </a:lnTo>
                  <a:lnTo>
                    <a:pt x="25" y="1"/>
                  </a:lnTo>
                  <a:lnTo>
                    <a:pt x="25" y="2"/>
                  </a:lnTo>
                  <a:lnTo>
                    <a:pt x="27" y="4"/>
                  </a:lnTo>
                  <a:lnTo>
                    <a:pt x="27" y="6"/>
                  </a:lnTo>
                  <a:lnTo>
                    <a:pt x="27" y="9"/>
                  </a:lnTo>
                  <a:lnTo>
                    <a:pt x="25" y="12"/>
                  </a:lnTo>
                  <a:lnTo>
                    <a:pt x="24" y="15"/>
                  </a:lnTo>
                  <a:lnTo>
                    <a:pt x="23" y="18"/>
                  </a:lnTo>
                  <a:lnTo>
                    <a:pt x="23" y="19"/>
                  </a:lnTo>
                  <a:lnTo>
                    <a:pt x="22" y="22"/>
                  </a:lnTo>
                  <a:lnTo>
                    <a:pt x="22" y="23"/>
                  </a:lnTo>
                  <a:lnTo>
                    <a:pt x="20" y="26"/>
                  </a:lnTo>
                  <a:lnTo>
                    <a:pt x="18" y="30"/>
                  </a:lnTo>
                  <a:lnTo>
                    <a:pt x="17" y="33"/>
                  </a:lnTo>
                  <a:lnTo>
                    <a:pt x="17" y="35"/>
                  </a:lnTo>
                  <a:lnTo>
                    <a:pt x="13" y="37"/>
                  </a:lnTo>
                  <a:lnTo>
                    <a:pt x="10" y="40"/>
                  </a:lnTo>
                  <a:lnTo>
                    <a:pt x="8" y="42"/>
                  </a:lnTo>
                  <a:lnTo>
                    <a:pt x="5" y="45"/>
                  </a:lnTo>
                  <a:lnTo>
                    <a:pt x="4" y="46"/>
                  </a:lnTo>
                  <a:lnTo>
                    <a:pt x="3" y="46"/>
                  </a:lnTo>
                  <a:lnTo>
                    <a:pt x="0" y="45"/>
                  </a:lnTo>
                  <a:lnTo>
                    <a:pt x="2" y="43"/>
                  </a:lnTo>
                  <a:lnTo>
                    <a:pt x="2" y="41"/>
                  </a:lnTo>
                  <a:lnTo>
                    <a:pt x="3" y="39"/>
                  </a:lnTo>
                  <a:lnTo>
                    <a:pt x="4" y="37"/>
                  </a:lnTo>
                  <a:lnTo>
                    <a:pt x="5" y="36"/>
                  </a:lnTo>
                  <a:lnTo>
                    <a:pt x="8" y="33"/>
                  </a:lnTo>
                  <a:lnTo>
                    <a:pt x="10" y="30"/>
                  </a:lnTo>
                  <a:lnTo>
                    <a:pt x="13" y="26"/>
                  </a:lnTo>
                  <a:lnTo>
                    <a:pt x="17" y="23"/>
                  </a:lnTo>
                  <a:lnTo>
                    <a:pt x="17" y="22"/>
                  </a:lnTo>
                  <a:lnTo>
                    <a:pt x="18" y="19"/>
                  </a:lnTo>
                  <a:lnTo>
                    <a:pt x="18" y="17"/>
                  </a:lnTo>
                  <a:lnTo>
                    <a:pt x="19" y="14"/>
                  </a:lnTo>
                  <a:lnTo>
                    <a:pt x="19" y="13"/>
                  </a:lnTo>
                  <a:lnTo>
                    <a:pt x="19" y="12"/>
                  </a:lnTo>
                  <a:lnTo>
                    <a:pt x="20" y="9"/>
                  </a:lnTo>
                  <a:lnTo>
                    <a:pt x="20" y="7"/>
                  </a:lnTo>
                  <a:lnTo>
                    <a:pt x="20" y="6"/>
                  </a:lnTo>
                  <a:lnTo>
                    <a:pt x="20" y="4"/>
                  </a:lnTo>
                  <a:lnTo>
                    <a:pt x="22" y="2"/>
                  </a:lnTo>
                  <a:close/>
                </a:path>
              </a:pathLst>
            </a:custGeom>
            <a:solidFill>
              <a:srgbClr val="698275"/>
            </a:solidFill>
            <a:ln w="9525">
              <a:noFill/>
              <a:round/>
              <a:headEnd/>
              <a:tailEnd/>
            </a:ln>
          </p:spPr>
          <p:txBody>
            <a:bodyPr/>
            <a:lstStyle/>
            <a:p>
              <a:endParaRPr lang="en-US" dirty="0"/>
            </a:p>
          </p:txBody>
        </p:sp>
        <p:sp>
          <p:nvSpPr>
            <p:cNvPr id="10333" name="Freeform 114"/>
            <p:cNvSpPr>
              <a:spLocks/>
            </p:cNvSpPr>
            <p:nvPr/>
          </p:nvSpPr>
          <p:spPr bwMode="auto">
            <a:xfrm>
              <a:off x="2917825" y="3663950"/>
              <a:ext cx="34925" cy="55563"/>
            </a:xfrm>
            <a:custGeom>
              <a:avLst/>
              <a:gdLst>
                <a:gd name="T0" fmla="*/ 2147483647 w 22"/>
                <a:gd name="T1" fmla="*/ 2147483647 h 35"/>
                <a:gd name="T2" fmla="*/ 2147483647 w 22"/>
                <a:gd name="T3" fmla="*/ 0 h 35"/>
                <a:gd name="T4" fmla="*/ 2147483647 w 22"/>
                <a:gd name="T5" fmla="*/ 0 h 35"/>
                <a:gd name="T6" fmla="*/ 2147483647 w 22"/>
                <a:gd name="T7" fmla="*/ 0 h 35"/>
                <a:gd name="T8" fmla="*/ 2147483647 w 22"/>
                <a:gd name="T9" fmla="*/ 0 h 35"/>
                <a:gd name="T10" fmla="*/ 2147483647 w 22"/>
                <a:gd name="T11" fmla="*/ 2147483647 h 35"/>
                <a:gd name="T12" fmla="*/ 2147483647 w 22"/>
                <a:gd name="T13" fmla="*/ 2147483647 h 35"/>
                <a:gd name="T14" fmla="*/ 2147483647 w 22"/>
                <a:gd name="T15" fmla="*/ 2147483647 h 35"/>
                <a:gd name="T16" fmla="*/ 2147483647 w 22"/>
                <a:gd name="T17" fmla="*/ 2147483647 h 35"/>
                <a:gd name="T18" fmla="*/ 2147483647 w 22"/>
                <a:gd name="T19" fmla="*/ 2147483647 h 35"/>
                <a:gd name="T20" fmla="*/ 2147483647 w 22"/>
                <a:gd name="T21" fmla="*/ 2147483647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2147483647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0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35"/>
                <a:gd name="T122" fmla="*/ 22 w 22"/>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35">
                  <a:moveTo>
                    <a:pt x="17" y="2"/>
                  </a:moveTo>
                  <a:lnTo>
                    <a:pt x="17" y="0"/>
                  </a:lnTo>
                  <a:lnTo>
                    <a:pt x="19" y="0"/>
                  </a:lnTo>
                  <a:lnTo>
                    <a:pt x="20" y="0"/>
                  </a:lnTo>
                  <a:lnTo>
                    <a:pt x="21" y="1"/>
                  </a:lnTo>
                  <a:lnTo>
                    <a:pt x="22" y="4"/>
                  </a:lnTo>
                  <a:lnTo>
                    <a:pt x="21" y="6"/>
                  </a:lnTo>
                  <a:lnTo>
                    <a:pt x="21" y="8"/>
                  </a:lnTo>
                  <a:lnTo>
                    <a:pt x="21" y="10"/>
                  </a:lnTo>
                  <a:lnTo>
                    <a:pt x="20" y="12"/>
                  </a:lnTo>
                  <a:lnTo>
                    <a:pt x="19" y="14"/>
                  </a:lnTo>
                  <a:lnTo>
                    <a:pt x="17" y="16"/>
                  </a:lnTo>
                  <a:lnTo>
                    <a:pt x="17" y="18"/>
                  </a:lnTo>
                  <a:lnTo>
                    <a:pt x="16" y="21"/>
                  </a:lnTo>
                  <a:lnTo>
                    <a:pt x="14" y="23"/>
                  </a:lnTo>
                  <a:lnTo>
                    <a:pt x="14" y="24"/>
                  </a:lnTo>
                  <a:lnTo>
                    <a:pt x="11" y="27"/>
                  </a:lnTo>
                  <a:lnTo>
                    <a:pt x="10" y="29"/>
                  </a:lnTo>
                  <a:lnTo>
                    <a:pt x="7" y="32"/>
                  </a:lnTo>
                  <a:lnTo>
                    <a:pt x="5" y="34"/>
                  </a:lnTo>
                  <a:lnTo>
                    <a:pt x="2" y="35"/>
                  </a:lnTo>
                  <a:lnTo>
                    <a:pt x="1" y="35"/>
                  </a:lnTo>
                  <a:lnTo>
                    <a:pt x="0" y="34"/>
                  </a:lnTo>
                  <a:lnTo>
                    <a:pt x="1" y="32"/>
                  </a:lnTo>
                  <a:lnTo>
                    <a:pt x="2" y="29"/>
                  </a:lnTo>
                  <a:lnTo>
                    <a:pt x="4" y="28"/>
                  </a:lnTo>
                  <a:lnTo>
                    <a:pt x="4" y="25"/>
                  </a:lnTo>
                  <a:lnTo>
                    <a:pt x="5" y="24"/>
                  </a:lnTo>
                  <a:lnTo>
                    <a:pt x="7" y="22"/>
                  </a:lnTo>
                  <a:lnTo>
                    <a:pt x="11" y="19"/>
                  </a:lnTo>
                  <a:lnTo>
                    <a:pt x="11" y="17"/>
                  </a:lnTo>
                  <a:lnTo>
                    <a:pt x="12" y="16"/>
                  </a:lnTo>
                  <a:lnTo>
                    <a:pt x="14" y="13"/>
                  </a:lnTo>
                  <a:lnTo>
                    <a:pt x="15" y="12"/>
                  </a:lnTo>
                  <a:lnTo>
                    <a:pt x="15" y="10"/>
                  </a:lnTo>
                  <a:lnTo>
                    <a:pt x="16" y="7"/>
                  </a:lnTo>
                  <a:lnTo>
                    <a:pt x="17" y="5"/>
                  </a:lnTo>
                  <a:lnTo>
                    <a:pt x="17" y="2"/>
                  </a:lnTo>
                  <a:close/>
                </a:path>
              </a:pathLst>
            </a:custGeom>
            <a:solidFill>
              <a:srgbClr val="698275"/>
            </a:solidFill>
            <a:ln w="9525">
              <a:noFill/>
              <a:round/>
              <a:headEnd/>
              <a:tailEnd/>
            </a:ln>
          </p:spPr>
          <p:txBody>
            <a:bodyPr/>
            <a:lstStyle/>
            <a:p>
              <a:endParaRPr lang="en-US" dirty="0"/>
            </a:p>
          </p:txBody>
        </p:sp>
        <p:sp>
          <p:nvSpPr>
            <p:cNvPr id="10334" name="Freeform 115"/>
            <p:cNvSpPr>
              <a:spLocks/>
            </p:cNvSpPr>
            <p:nvPr/>
          </p:nvSpPr>
          <p:spPr bwMode="auto">
            <a:xfrm>
              <a:off x="2913063" y="3681413"/>
              <a:ext cx="58737" cy="26987"/>
            </a:xfrm>
            <a:custGeom>
              <a:avLst/>
              <a:gdLst>
                <a:gd name="T0" fmla="*/ 2147483647 w 37"/>
                <a:gd name="T1" fmla="*/ 0 h 17"/>
                <a:gd name="T2" fmla="*/ 2147483647 w 37"/>
                <a:gd name="T3" fmla="*/ 0 h 17"/>
                <a:gd name="T4" fmla="*/ 2147483647 w 37"/>
                <a:gd name="T5" fmla="*/ 2147483647 h 17"/>
                <a:gd name="T6" fmla="*/ 2147483647 w 37"/>
                <a:gd name="T7" fmla="*/ 2147483647 h 17"/>
                <a:gd name="T8" fmla="*/ 2147483647 w 37"/>
                <a:gd name="T9" fmla="*/ 2147483647 h 17"/>
                <a:gd name="T10" fmla="*/ 2147483647 w 37"/>
                <a:gd name="T11" fmla="*/ 2147483647 h 17"/>
                <a:gd name="T12" fmla="*/ 2147483647 w 37"/>
                <a:gd name="T13" fmla="*/ 2147483647 h 17"/>
                <a:gd name="T14" fmla="*/ 2147483647 w 37"/>
                <a:gd name="T15" fmla="*/ 2147483647 h 17"/>
                <a:gd name="T16" fmla="*/ 2147483647 w 37"/>
                <a:gd name="T17" fmla="*/ 2147483647 h 17"/>
                <a:gd name="T18" fmla="*/ 2147483647 w 37"/>
                <a:gd name="T19" fmla="*/ 2147483647 h 17"/>
                <a:gd name="T20" fmla="*/ 2147483647 w 37"/>
                <a:gd name="T21" fmla="*/ 2147483647 h 17"/>
                <a:gd name="T22" fmla="*/ 2147483647 w 37"/>
                <a:gd name="T23" fmla="*/ 2147483647 h 17"/>
                <a:gd name="T24" fmla="*/ 2147483647 w 37"/>
                <a:gd name="T25" fmla="*/ 2147483647 h 17"/>
                <a:gd name="T26" fmla="*/ 2147483647 w 37"/>
                <a:gd name="T27" fmla="*/ 2147483647 h 17"/>
                <a:gd name="T28" fmla="*/ 2147483647 w 37"/>
                <a:gd name="T29" fmla="*/ 2147483647 h 17"/>
                <a:gd name="T30" fmla="*/ 2147483647 w 37"/>
                <a:gd name="T31" fmla="*/ 2147483647 h 17"/>
                <a:gd name="T32" fmla="*/ 2147483647 w 37"/>
                <a:gd name="T33" fmla="*/ 2147483647 h 17"/>
                <a:gd name="T34" fmla="*/ 2147483647 w 37"/>
                <a:gd name="T35" fmla="*/ 2147483647 h 17"/>
                <a:gd name="T36" fmla="*/ 2147483647 w 37"/>
                <a:gd name="T37" fmla="*/ 2147483647 h 17"/>
                <a:gd name="T38" fmla="*/ 2147483647 w 37"/>
                <a:gd name="T39" fmla="*/ 2147483647 h 17"/>
                <a:gd name="T40" fmla="*/ 2147483647 w 37"/>
                <a:gd name="T41" fmla="*/ 2147483647 h 17"/>
                <a:gd name="T42" fmla="*/ 2147483647 w 37"/>
                <a:gd name="T43" fmla="*/ 2147483647 h 17"/>
                <a:gd name="T44" fmla="*/ 2147483647 w 37"/>
                <a:gd name="T45" fmla="*/ 2147483647 h 17"/>
                <a:gd name="T46" fmla="*/ 2147483647 w 37"/>
                <a:gd name="T47" fmla="*/ 2147483647 h 17"/>
                <a:gd name="T48" fmla="*/ 2147483647 w 37"/>
                <a:gd name="T49" fmla="*/ 2147483647 h 17"/>
                <a:gd name="T50" fmla="*/ 2147483647 w 37"/>
                <a:gd name="T51" fmla="*/ 2147483647 h 17"/>
                <a:gd name="T52" fmla="*/ 2147483647 w 37"/>
                <a:gd name="T53" fmla="*/ 2147483647 h 17"/>
                <a:gd name="T54" fmla="*/ 2147483647 w 37"/>
                <a:gd name="T55" fmla="*/ 2147483647 h 17"/>
                <a:gd name="T56" fmla="*/ 2147483647 w 37"/>
                <a:gd name="T57" fmla="*/ 2147483647 h 17"/>
                <a:gd name="T58" fmla="*/ 2147483647 w 37"/>
                <a:gd name="T59" fmla="*/ 2147483647 h 17"/>
                <a:gd name="T60" fmla="*/ 2147483647 w 37"/>
                <a:gd name="T61" fmla="*/ 2147483647 h 17"/>
                <a:gd name="T62" fmla="*/ 0 w 37"/>
                <a:gd name="T63" fmla="*/ 2147483647 h 17"/>
                <a:gd name="T64" fmla="*/ 2147483647 w 37"/>
                <a:gd name="T65" fmla="*/ 2147483647 h 17"/>
                <a:gd name="T66" fmla="*/ 2147483647 w 37"/>
                <a:gd name="T67" fmla="*/ 0 h 17"/>
                <a:gd name="T68" fmla="*/ 2147483647 w 37"/>
                <a:gd name="T69" fmla="*/ 0 h 17"/>
                <a:gd name="T70" fmla="*/ 2147483647 w 37"/>
                <a:gd name="T71" fmla="*/ 0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17"/>
                <a:gd name="T110" fmla="*/ 37 w 37"/>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17">
                  <a:moveTo>
                    <a:pt x="5" y="0"/>
                  </a:moveTo>
                  <a:lnTo>
                    <a:pt x="8" y="0"/>
                  </a:lnTo>
                  <a:lnTo>
                    <a:pt x="12" y="1"/>
                  </a:lnTo>
                  <a:lnTo>
                    <a:pt x="14" y="2"/>
                  </a:lnTo>
                  <a:lnTo>
                    <a:pt x="18" y="5"/>
                  </a:lnTo>
                  <a:lnTo>
                    <a:pt x="22" y="6"/>
                  </a:lnTo>
                  <a:lnTo>
                    <a:pt x="25" y="8"/>
                  </a:lnTo>
                  <a:lnTo>
                    <a:pt x="28" y="8"/>
                  </a:lnTo>
                  <a:lnTo>
                    <a:pt x="29" y="10"/>
                  </a:lnTo>
                  <a:lnTo>
                    <a:pt x="32" y="11"/>
                  </a:lnTo>
                  <a:lnTo>
                    <a:pt x="34" y="12"/>
                  </a:lnTo>
                  <a:lnTo>
                    <a:pt x="35" y="13"/>
                  </a:lnTo>
                  <a:lnTo>
                    <a:pt x="37" y="14"/>
                  </a:lnTo>
                  <a:lnTo>
                    <a:pt x="37" y="16"/>
                  </a:lnTo>
                  <a:lnTo>
                    <a:pt x="34" y="17"/>
                  </a:lnTo>
                  <a:lnTo>
                    <a:pt x="32" y="16"/>
                  </a:lnTo>
                  <a:lnTo>
                    <a:pt x="30" y="16"/>
                  </a:lnTo>
                  <a:lnTo>
                    <a:pt x="28" y="14"/>
                  </a:lnTo>
                  <a:lnTo>
                    <a:pt x="27" y="14"/>
                  </a:lnTo>
                  <a:lnTo>
                    <a:pt x="24" y="13"/>
                  </a:lnTo>
                  <a:lnTo>
                    <a:pt x="23" y="12"/>
                  </a:lnTo>
                  <a:lnTo>
                    <a:pt x="20" y="12"/>
                  </a:lnTo>
                  <a:lnTo>
                    <a:pt x="19" y="11"/>
                  </a:lnTo>
                  <a:lnTo>
                    <a:pt x="17" y="10"/>
                  </a:lnTo>
                  <a:lnTo>
                    <a:pt x="14" y="8"/>
                  </a:lnTo>
                  <a:lnTo>
                    <a:pt x="13" y="8"/>
                  </a:lnTo>
                  <a:lnTo>
                    <a:pt x="12" y="7"/>
                  </a:lnTo>
                  <a:lnTo>
                    <a:pt x="8" y="6"/>
                  </a:lnTo>
                  <a:lnTo>
                    <a:pt x="5" y="5"/>
                  </a:lnTo>
                  <a:lnTo>
                    <a:pt x="3" y="3"/>
                  </a:lnTo>
                  <a:lnTo>
                    <a:pt x="2" y="2"/>
                  </a:lnTo>
                  <a:lnTo>
                    <a:pt x="0" y="1"/>
                  </a:lnTo>
                  <a:lnTo>
                    <a:pt x="2" y="1"/>
                  </a:lnTo>
                  <a:lnTo>
                    <a:pt x="3" y="0"/>
                  </a:lnTo>
                  <a:lnTo>
                    <a:pt x="5" y="0"/>
                  </a:lnTo>
                  <a:close/>
                </a:path>
              </a:pathLst>
            </a:custGeom>
            <a:solidFill>
              <a:srgbClr val="698275"/>
            </a:solidFill>
            <a:ln w="9525">
              <a:noFill/>
              <a:round/>
              <a:headEnd/>
              <a:tailEnd/>
            </a:ln>
          </p:spPr>
          <p:txBody>
            <a:bodyPr/>
            <a:lstStyle/>
            <a:p>
              <a:endParaRPr lang="en-US" dirty="0"/>
            </a:p>
          </p:txBody>
        </p:sp>
        <p:sp>
          <p:nvSpPr>
            <p:cNvPr id="10335" name="Freeform 116"/>
            <p:cNvSpPr>
              <a:spLocks/>
            </p:cNvSpPr>
            <p:nvPr/>
          </p:nvSpPr>
          <p:spPr bwMode="auto">
            <a:xfrm>
              <a:off x="2989263" y="3332163"/>
              <a:ext cx="42862" cy="60325"/>
            </a:xfrm>
            <a:custGeom>
              <a:avLst/>
              <a:gdLst>
                <a:gd name="T0" fmla="*/ 0 w 27"/>
                <a:gd name="T1" fmla="*/ 2147483647 h 38"/>
                <a:gd name="T2" fmla="*/ 2147483647 w 27"/>
                <a:gd name="T3" fmla="*/ 2147483647 h 38"/>
                <a:gd name="T4" fmla="*/ 2147483647 w 27"/>
                <a:gd name="T5" fmla="*/ 2147483647 h 38"/>
                <a:gd name="T6" fmla="*/ 2147483647 w 27"/>
                <a:gd name="T7" fmla="*/ 2147483647 h 38"/>
                <a:gd name="T8" fmla="*/ 2147483647 w 27"/>
                <a:gd name="T9" fmla="*/ 2147483647 h 38"/>
                <a:gd name="T10" fmla="*/ 2147483647 w 27"/>
                <a:gd name="T11" fmla="*/ 2147483647 h 38"/>
                <a:gd name="T12" fmla="*/ 2147483647 w 27"/>
                <a:gd name="T13" fmla="*/ 2147483647 h 38"/>
                <a:gd name="T14" fmla="*/ 2147483647 w 27"/>
                <a:gd name="T15" fmla="*/ 2147483647 h 38"/>
                <a:gd name="T16" fmla="*/ 2147483647 w 27"/>
                <a:gd name="T17" fmla="*/ 2147483647 h 38"/>
                <a:gd name="T18" fmla="*/ 2147483647 w 27"/>
                <a:gd name="T19" fmla="*/ 2147483647 h 38"/>
                <a:gd name="T20" fmla="*/ 2147483647 w 27"/>
                <a:gd name="T21" fmla="*/ 2147483647 h 38"/>
                <a:gd name="T22" fmla="*/ 2147483647 w 27"/>
                <a:gd name="T23" fmla="*/ 2147483647 h 38"/>
                <a:gd name="T24" fmla="*/ 2147483647 w 27"/>
                <a:gd name="T25" fmla="*/ 2147483647 h 38"/>
                <a:gd name="T26" fmla="*/ 2147483647 w 27"/>
                <a:gd name="T27" fmla="*/ 2147483647 h 38"/>
                <a:gd name="T28" fmla="*/ 2147483647 w 27"/>
                <a:gd name="T29" fmla="*/ 2147483647 h 38"/>
                <a:gd name="T30" fmla="*/ 2147483647 w 27"/>
                <a:gd name="T31" fmla="*/ 2147483647 h 38"/>
                <a:gd name="T32" fmla="*/ 2147483647 w 27"/>
                <a:gd name="T33" fmla="*/ 2147483647 h 38"/>
                <a:gd name="T34" fmla="*/ 2147483647 w 27"/>
                <a:gd name="T35" fmla="*/ 2147483647 h 38"/>
                <a:gd name="T36" fmla="*/ 2147483647 w 27"/>
                <a:gd name="T37" fmla="*/ 0 h 38"/>
                <a:gd name="T38" fmla="*/ 2147483647 w 27"/>
                <a:gd name="T39" fmla="*/ 0 h 38"/>
                <a:gd name="T40" fmla="*/ 2147483647 w 27"/>
                <a:gd name="T41" fmla="*/ 2147483647 h 38"/>
                <a:gd name="T42" fmla="*/ 2147483647 w 27"/>
                <a:gd name="T43" fmla="*/ 2147483647 h 38"/>
                <a:gd name="T44" fmla="*/ 2147483647 w 27"/>
                <a:gd name="T45" fmla="*/ 2147483647 h 38"/>
                <a:gd name="T46" fmla="*/ 2147483647 w 27"/>
                <a:gd name="T47" fmla="*/ 2147483647 h 38"/>
                <a:gd name="T48" fmla="*/ 2147483647 w 27"/>
                <a:gd name="T49" fmla="*/ 2147483647 h 38"/>
                <a:gd name="T50" fmla="*/ 2147483647 w 27"/>
                <a:gd name="T51" fmla="*/ 2147483647 h 38"/>
                <a:gd name="T52" fmla="*/ 2147483647 w 27"/>
                <a:gd name="T53" fmla="*/ 2147483647 h 38"/>
                <a:gd name="T54" fmla="*/ 2147483647 w 27"/>
                <a:gd name="T55" fmla="*/ 2147483647 h 38"/>
                <a:gd name="T56" fmla="*/ 2147483647 w 27"/>
                <a:gd name="T57" fmla="*/ 2147483647 h 38"/>
                <a:gd name="T58" fmla="*/ 2147483647 w 27"/>
                <a:gd name="T59" fmla="*/ 2147483647 h 38"/>
                <a:gd name="T60" fmla="*/ 2147483647 w 27"/>
                <a:gd name="T61" fmla="*/ 2147483647 h 38"/>
                <a:gd name="T62" fmla="*/ 2147483647 w 27"/>
                <a:gd name="T63" fmla="*/ 2147483647 h 38"/>
                <a:gd name="T64" fmla="*/ 2147483647 w 27"/>
                <a:gd name="T65" fmla="*/ 2147483647 h 38"/>
                <a:gd name="T66" fmla="*/ 2147483647 w 27"/>
                <a:gd name="T67" fmla="*/ 2147483647 h 38"/>
                <a:gd name="T68" fmla="*/ 2147483647 w 27"/>
                <a:gd name="T69" fmla="*/ 2147483647 h 38"/>
                <a:gd name="T70" fmla="*/ 2147483647 w 27"/>
                <a:gd name="T71" fmla="*/ 2147483647 h 38"/>
                <a:gd name="T72" fmla="*/ 2147483647 w 27"/>
                <a:gd name="T73" fmla="*/ 2147483647 h 38"/>
                <a:gd name="T74" fmla="*/ 2147483647 w 27"/>
                <a:gd name="T75" fmla="*/ 2147483647 h 38"/>
                <a:gd name="T76" fmla="*/ 0 w 27"/>
                <a:gd name="T77" fmla="*/ 2147483647 h 38"/>
                <a:gd name="T78" fmla="*/ 0 w 27"/>
                <a:gd name="T79" fmla="*/ 2147483647 h 38"/>
                <a:gd name="T80" fmla="*/ 0 w 27"/>
                <a:gd name="T81" fmla="*/ 2147483647 h 38"/>
                <a:gd name="T82" fmla="*/ 0 w 27"/>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38"/>
                <a:gd name="T128" fmla="*/ 27 w 27"/>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38">
                  <a:moveTo>
                    <a:pt x="0" y="36"/>
                  </a:moveTo>
                  <a:lnTo>
                    <a:pt x="1" y="33"/>
                  </a:lnTo>
                  <a:lnTo>
                    <a:pt x="2" y="32"/>
                  </a:lnTo>
                  <a:lnTo>
                    <a:pt x="4" y="30"/>
                  </a:lnTo>
                  <a:lnTo>
                    <a:pt x="6" y="27"/>
                  </a:lnTo>
                  <a:lnTo>
                    <a:pt x="7" y="26"/>
                  </a:lnTo>
                  <a:lnTo>
                    <a:pt x="9" y="24"/>
                  </a:lnTo>
                  <a:lnTo>
                    <a:pt x="10" y="21"/>
                  </a:lnTo>
                  <a:lnTo>
                    <a:pt x="11" y="20"/>
                  </a:lnTo>
                  <a:lnTo>
                    <a:pt x="12" y="17"/>
                  </a:lnTo>
                  <a:lnTo>
                    <a:pt x="14" y="15"/>
                  </a:lnTo>
                  <a:lnTo>
                    <a:pt x="15" y="14"/>
                  </a:lnTo>
                  <a:lnTo>
                    <a:pt x="17" y="11"/>
                  </a:lnTo>
                  <a:lnTo>
                    <a:pt x="19" y="9"/>
                  </a:lnTo>
                  <a:lnTo>
                    <a:pt x="20" y="6"/>
                  </a:lnTo>
                  <a:lnTo>
                    <a:pt x="21" y="5"/>
                  </a:lnTo>
                  <a:lnTo>
                    <a:pt x="22" y="3"/>
                  </a:lnTo>
                  <a:lnTo>
                    <a:pt x="22" y="2"/>
                  </a:lnTo>
                  <a:lnTo>
                    <a:pt x="24" y="0"/>
                  </a:lnTo>
                  <a:lnTo>
                    <a:pt x="25" y="0"/>
                  </a:lnTo>
                  <a:lnTo>
                    <a:pt x="27" y="2"/>
                  </a:lnTo>
                  <a:lnTo>
                    <a:pt x="26" y="4"/>
                  </a:lnTo>
                  <a:lnTo>
                    <a:pt x="25" y="6"/>
                  </a:lnTo>
                  <a:lnTo>
                    <a:pt x="24" y="9"/>
                  </a:lnTo>
                  <a:lnTo>
                    <a:pt x="24" y="11"/>
                  </a:lnTo>
                  <a:lnTo>
                    <a:pt x="22" y="13"/>
                  </a:lnTo>
                  <a:lnTo>
                    <a:pt x="21" y="16"/>
                  </a:lnTo>
                  <a:lnTo>
                    <a:pt x="20" y="17"/>
                  </a:lnTo>
                  <a:lnTo>
                    <a:pt x="19" y="21"/>
                  </a:lnTo>
                  <a:lnTo>
                    <a:pt x="16" y="22"/>
                  </a:lnTo>
                  <a:lnTo>
                    <a:pt x="15" y="25"/>
                  </a:lnTo>
                  <a:lnTo>
                    <a:pt x="14" y="26"/>
                  </a:lnTo>
                  <a:lnTo>
                    <a:pt x="12" y="28"/>
                  </a:lnTo>
                  <a:lnTo>
                    <a:pt x="10" y="31"/>
                  </a:lnTo>
                  <a:lnTo>
                    <a:pt x="7" y="32"/>
                  </a:lnTo>
                  <a:lnTo>
                    <a:pt x="6" y="35"/>
                  </a:lnTo>
                  <a:lnTo>
                    <a:pt x="4" y="36"/>
                  </a:lnTo>
                  <a:lnTo>
                    <a:pt x="2" y="37"/>
                  </a:lnTo>
                  <a:lnTo>
                    <a:pt x="0" y="38"/>
                  </a:lnTo>
                  <a:lnTo>
                    <a:pt x="0" y="37"/>
                  </a:lnTo>
                  <a:lnTo>
                    <a:pt x="0" y="36"/>
                  </a:lnTo>
                  <a:close/>
                </a:path>
              </a:pathLst>
            </a:custGeom>
            <a:solidFill>
              <a:srgbClr val="698275"/>
            </a:solidFill>
            <a:ln w="9525">
              <a:noFill/>
              <a:round/>
              <a:headEnd/>
              <a:tailEnd/>
            </a:ln>
          </p:spPr>
          <p:txBody>
            <a:bodyPr/>
            <a:lstStyle/>
            <a:p>
              <a:endParaRPr lang="en-US" dirty="0"/>
            </a:p>
          </p:txBody>
        </p:sp>
        <p:sp>
          <p:nvSpPr>
            <p:cNvPr id="10336" name="Freeform 117"/>
            <p:cNvSpPr>
              <a:spLocks/>
            </p:cNvSpPr>
            <p:nvPr/>
          </p:nvSpPr>
          <p:spPr bwMode="auto">
            <a:xfrm>
              <a:off x="2911475" y="3630613"/>
              <a:ext cx="60325" cy="36512"/>
            </a:xfrm>
            <a:custGeom>
              <a:avLst/>
              <a:gdLst>
                <a:gd name="T0" fmla="*/ 2147483647 w 38"/>
                <a:gd name="T1" fmla="*/ 2147483647 h 23"/>
                <a:gd name="T2" fmla="*/ 2147483647 w 38"/>
                <a:gd name="T3" fmla="*/ 2147483647 h 23"/>
                <a:gd name="T4" fmla="*/ 2147483647 w 38"/>
                <a:gd name="T5" fmla="*/ 2147483647 h 23"/>
                <a:gd name="T6" fmla="*/ 2147483647 w 38"/>
                <a:gd name="T7" fmla="*/ 2147483647 h 23"/>
                <a:gd name="T8" fmla="*/ 2147483647 w 38"/>
                <a:gd name="T9" fmla="*/ 2147483647 h 23"/>
                <a:gd name="T10" fmla="*/ 2147483647 w 38"/>
                <a:gd name="T11" fmla="*/ 2147483647 h 23"/>
                <a:gd name="T12" fmla="*/ 2147483647 w 38"/>
                <a:gd name="T13" fmla="*/ 2147483647 h 23"/>
                <a:gd name="T14" fmla="*/ 2147483647 w 38"/>
                <a:gd name="T15" fmla="*/ 2147483647 h 23"/>
                <a:gd name="T16" fmla="*/ 2147483647 w 38"/>
                <a:gd name="T17" fmla="*/ 2147483647 h 23"/>
                <a:gd name="T18" fmla="*/ 2147483647 w 38"/>
                <a:gd name="T19" fmla="*/ 2147483647 h 23"/>
                <a:gd name="T20" fmla="*/ 2147483647 w 38"/>
                <a:gd name="T21" fmla="*/ 2147483647 h 23"/>
                <a:gd name="T22" fmla="*/ 2147483647 w 38"/>
                <a:gd name="T23" fmla="*/ 2147483647 h 23"/>
                <a:gd name="T24" fmla="*/ 2147483647 w 38"/>
                <a:gd name="T25" fmla="*/ 2147483647 h 23"/>
                <a:gd name="T26" fmla="*/ 2147483647 w 38"/>
                <a:gd name="T27" fmla="*/ 2147483647 h 23"/>
                <a:gd name="T28" fmla="*/ 2147483647 w 38"/>
                <a:gd name="T29" fmla="*/ 2147483647 h 23"/>
                <a:gd name="T30" fmla="*/ 2147483647 w 38"/>
                <a:gd name="T31" fmla="*/ 2147483647 h 23"/>
                <a:gd name="T32" fmla="*/ 2147483647 w 38"/>
                <a:gd name="T33" fmla="*/ 2147483647 h 23"/>
                <a:gd name="T34" fmla="*/ 2147483647 w 38"/>
                <a:gd name="T35" fmla="*/ 2147483647 h 23"/>
                <a:gd name="T36" fmla="*/ 2147483647 w 38"/>
                <a:gd name="T37" fmla="*/ 2147483647 h 23"/>
                <a:gd name="T38" fmla="*/ 2147483647 w 38"/>
                <a:gd name="T39" fmla="*/ 2147483647 h 23"/>
                <a:gd name="T40" fmla="*/ 2147483647 w 38"/>
                <a:gd name="T41" fmla="*/ 2147483647 h 23"/>
                <a:gd name="T42" fmla="*/ 2147483647 w 38"/>
                <a:gd name="T43" fmla="*/ 2147483647 h 23"/>
                <a:gd name="T44" fmla="*/ 2147483647 w 38"/>
                <a:gd name="T45" fmla="*/ 2147483647 h 23"/>
                <a:gd name="T46" fmla="*/ 2147483647 w 38"/>
                <a:gd name="T47" fmla="*/ 2147483647 h 23"/>
                <a:gd name="T48" fmla="*/ 2147483647 w 38"/>
                <a:gd name="T49" fmla="*/ 2147483647 h 23"/>
                <a:gd name="T50" fmla="*/ 2147483647 w 38"/>
                <a:gd name="T51" fmla="*/ 2147483647 h 23"/>
                <a:gd name="T52" fmla="*/ 2147483647 w 38"/>
                <a:gd name="T53" fmla="*/ 2147483647 h 23"/>
                <a:gd name="T54" fmla="*/ 2147483647 w 38"/>
                <a:gd name="T55" fmla="*/ 2147483647 h 23"/>
                <a:gd name="T56" fmla="*/ 2147483647 w 38"/>
                <a:gd name="T57" fmla="*/ 2147483647 h 23"/>
                <a:gd name="T58" fmla="*/ 2147483647 w 38"/>
                <a:gd name="T59" fmla="*/ 2147483647 h 23"/>
                <a:gd name="T60" fmla="*/ 2147483647 w 38"/>
                <a:gd name="T61" fmla="*/ 2147483647 h 23"/>
                <a:gd name="T62" fmla="*/ 2147483647 w 38"/>
                <a:gd name="T63" fmla="*/ 2147483647 h 23"/>
                <a:gd name="T64" fmla="*/ 2147483647 w 38"/>
                <a:gd name="T65" fmla="*/ 2147483647 h 23"/>
                <a:gd name="T66" fmla="*/ 2147483647 w 38"/>
                <a:gd name="T67" fmla="*/ 2147483647 h 23"/>
                <a:gd name="T68" fmla="*/ 2147483647 w 38"/>
                <a:gd name="T69" fmla="*/ 2147483647 h 23"/>
                <a:gd name="T70" fmla="*/ 2147483647 w 38"/>
                <a:gd name="T71" fmla="*/ 2147483647 h 23"/>
                <a:gd name="T72" fmla="*/ 2147483647 w 38"/>
                <a:gd name="T73" fmla="*/ 2147483647 h 23"/>
                <a:gd name="T74" fmla="*/ 2147483647 w 38"/>
                <a:gd name="T75" fmla="*/ 2147483647 h 23"/>
                <a:gd name="T76" fmla="*/ 2147483647 w 38"/>
                <a:gd name="T77" fmla="*/ 2147483647 h 23"/>
                <a:gd name="T78" fmla="*/ 0 w 38"/>
                <a:gd name="T79" fmla="*/ 2147483647 h 23"/>
                <a:gd name="T80" fmla="*/ 0 w 38"/>
                <a:gd name="T81" fmla="*/ 2147483647 h 23"/>
                <a:gd name="T82" fmla="*/ 0 w 38"/>
                <a:gd name="T83" fmla="*/ 0 h 23"/>
                <a:gd name="T84" fmla="*/ 2147483647 w 38"/>
                <a:gd name="T85" fmla="*/ 2147483647 h 23"/>
                <a:gd name="T86" fmla="*/ 2147483647 w 38"/>
                <a:gd name="T87" fmla="*/ 2147483647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23"/>
                <a:gd name="T134" fmla="*/ 38 w 38"/>
                <a:gd name="T135" fmla="*/ 23 h 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23">
                  <a:moveTo>
                    <a:pt x="1" y="1"/>
                  </a:moveTo>
                  <a:lnTo>
                    <a:pt x="3" y="3"/>
                  </a:lnTo>
                  <a:lnTo>
                    <a:pt x="5" y="5"/>
                  </a:lnTo>
                  <a:lnTo>
                    <a:pt x="8" y="7"/>
                  </a:lnTo>
                  <a:lnTo>
                    <a:pt x="9" y="9"/>
                  </a:lnTo>
                  <a:lnTo>
                    <a:pt x="11" y="10"/>
                  </a:lnTo>
                  <a:lnTo>
                    <a:pt x="14" y="11"/>
                  </a:lnTo>
                  <a:lnTo>
                    <a:pt x="16" y="12"/>
                  </a:lnTo>
                  <a:lnTo>
                    <a:pt x="19" y="14"/>
                  </a:lnTo>
                  <a:lnTo>
                    <a:pt x="20" y="14"/>
                  </a:lnTo>
                  <a:lnTo>
                    <a:pt x="24" y="15"/>
                  </a:lnTo>
                  <a:lnTo>
                    <a:pt x="25" y="15"/>
                  </a:lnTo>
                  <a:lnTo>
                    <a:pt x="28" y="16"/>
                  </a:lnTo>
                  <a:lnTo>
                    <a:pt x="30" y="17"/>
                  </a:lnTo>
                  <a:lnTo>
                    <a:pt x="33" y="17"/>
                  </a:lnTo>
                  <a:lnTo>
                    <a:pt x="35" y="18"/>
                  </a:lnTo>
                  <a:lnTo>
                    <a:pt x="38" y="20"/>
                  </a:lnTo>
                  <a:lnTo>
                    <a:pt x="38" y="22"/>
                  </a:lnTo>
                  <a:lnTo>
                    <a:pt x="38" y="23"/>
                  </a:lnTo>
                  <a:lnTo>
                    <a:pt x="35" y="23"/>
                  </a:lnTo>
                  <a:lnTo>
                    <a:pt x="34" y="23"/>
                  </a:lnTo>
                  <a:lnTo>
                    <a:pt x="31" y="23"/>
                  </a:lnTo>
                  <a:lnTo>
                    <a:pt x="30" y="22"/>
                  </a:lnTo>
                  <a:lnTo>
                    <a:pt x="28" y="22"/>
                  </a:lnTo>
                  <a:lnTo>
                    <a:pt x="26" y="22"/>
                  </a:lnTo>
                  <a:lnTo>
                    <a:pt x="24" y="21"/>
                  </a:lnTo>
                  <a:lnTo>
                    <a:pt x="21" y="21"/>
                  </a:lnTo>
                  <a:lnTo>
                    <a:pt x="20" y="20"/>
                  </a:lnTo>
                  <a:lnTo>
                    <a:pt x="18" y="20"/>
                  </a:lnTo>
                  <a:lnTo>
                    <a:pt x="16" y="18"/>
                  </a:lnTo>
                  <a:lnTo>
                    <a:pt x="14" y="17"/>
                  </a:lnTo>
                  <a:lnTo>
                    <a:pt x="11" y="17"/>
                  </a:lnTo>
                  <a:lnTo>
                    <a:pt x="10" y="16"/>
                  </a:lnTo>
                  <a:lnTo>
                    <a:pt x="8" y="15"/>
                  </a:lnTo>
                  <a:lnTo>
                    <a:pt x="6" y="14"/>
                  </a:lnTo>
                  <a:lnTo>
                    <a:pt x="4" y="11"/>
                  </a:lnTo>
                  <a:lnTo>
                    <a:pt x="4" y="10"/>
                  </a:lnTo>
                  <a:lnTo>
                    <a:pt x="1" y="7"/>
                  </a:lnTo>
                  <a:lnTo>
                    <a:pt x="1" y="6"/>
                  </a:lnTo>
                  <a:lnTo>
                    <a:pt x="0" y="4"/>
                  </a:lnTo>
                  <a:lnTo>
                    <a:pt x="0" y="1"/>
                  </a:lnTo>
                  <a:lnTo>
                    <a:pt x="0" y="0"/>
                  </a:lnTo>
                  <a:lnTo>
                    <a:pt x="1" y="1"/>
                  </a:lnTo>
                  <a:close/>
                </a:path>
              </a:pathLst>
            </a:custGeom>
            <a:solidFill>
              <a:srgbClr val="698275"/>
            </a:solidFill>
            <a:ln w="9525">
              <a:noFill/>
              <a:round/>
              <a:headEnd/>
              <a:tailEnd/>
            </a:ln>
          </p:spPr>
          <p:txBody>
            <a:bodyPr/>
            <a:lstStyle/>
            <a:p>
              <a:endParaRPr lang="en-US" dirty="0"/>
            </a:p>
          </p:txBody>
        </p:sp>
        <p:sp>
          <p:nvSpPr>
            <p:cNvPr id="10337" name="Freeform 118"/>
            <p:cNvSpPr>
              <a:spLocks/>
            </p:cNvSpPr>
            <p:nvPr/>
          </p:nvSpPr>
          <p:spPr bwMode="auto">
            <a:xfrm>
              <a:off x="2905125" y="3595688"/>
              <a:ext cx="50800" cy="85725"/>
            </a:xfrm>
            <a:custGeom>
              <a:avLst/>
              <a:gdLst>
                <a:gd name="T0" fmla="*/ 2147483647 w 32"/>
                <a:gd name="T1" fmla="*/ 2147483647 h 54"/>
                <a:gd name="T2" fmla="*/ 2147483647 w 32"/>
                <a:gd name="T3" fmla="*/ 2147483647 h 54"/>
                <a:gd name="T4" fmla="*/ 2147483647 w 32"/>
                <a:gd name="T5" fmla="*/ 2147483647 h 54"/>
                <a:gd name="T6" fmla="*/ 2147483647 w 32"/>
                <a:gd name="T7" fmla="*/ 0 h 54"/>
                <a:gd name="T8" fmla="*/ 2147483647 w 32"/>
                <a:gd name="T9" fmla="*/ 0 h 54"/>
                <a:gd name="T10" fmla="*/ 2147483647 w 32"/>
                <a:gd name="T11" fmla="*/ 2147483647 h 54"/>
                <a:gd name="T12" fmla="*/ 2147483647 w 32"/>
                <a:gd name="T13" fmla="*/ 2147483647 h 54"/>
                <a:gd name="T14" fmla="*/ 2147483647 w 32"/>
                <a:gd name="T15" fmla="*/ 2147483647 h 54"/>
                <a:gd name="T16" fmla="*/ 2147483647 w 32"/>
                <a:gd name="T17" fmla="*/ 2147483647 h 54"/>
                <a:gd name="T18" fmla="*/ 2147483647 w 32"/>
                <a:gd name="T19" fmla="*/ 2147483647 h 54"/>
                <a:gd name="T20" fmla="*/ 2147483647 w 32"/>
                <a:gd name="T21" fmla="*/ 2147483647 h 54"/>
                <a:gd name="T22" fmla="*/ 2147483647 w 32"/>
                <a:gd name="T23" fmla="*/ 2147483647 h 54"/>
                <a:gd name="T24" fmla="*/ 2147483647 w 32"/>
                <a:gd name="T25" fmla="*/ 2147483647 h 54"/>
                <a:gd name="T26" fmla="*/ 2147483647 w 32"/>
                <a:gd name="T27" fmla="*/ 2147483647 h 54"/>
                <a:gd name="T28" fmla="*/ 2147483647 w 32"/>
                <a:gd name="T29" fmla="*/ 2147483647 h 54"/>
                <a:gd name="T30" fmla="*/ 2147483647 w 32"/>
                <a:gd name="T31" fmla="*/ 2147483647 h 54"/>
                <a:gd name="T32" fmla="*/ 2147483647 w 32"/>
                <a:gd name="T33" fmla="*/ 2147483647 h 54"/>
                <a:gd name="T34" fmla="*/ 2147483647 w 32"/>
                <a:gd name="T35" fmla="*/ 2147483647 h 54"/>
                <a:gd name="T36" fmla="*/ 2147483647 w 32"/>
                <a:gd name="T37" fmla="*/ 2147483647 h 54"/>
                <a:gd name="T38" fmla="*/ 2147483647 w 32"/>
                <a:gd name="T39" fmla="*/ 2147483647 h 54"/>
                <a:gd name="T40" fmla="*/ 2147483647 w 32"/>
                <a:gd name="T41" fmla="*/ 2147483647 h 54"/>
                <a:gd name="T42" fmla="*/ 2147483647 w 32"/>
                <a:gd name="T43" fmla="*/ 2147483647 h 54"/>
                <a:gd name="T44" fmla="*/ 2147483647 w 32"/>
                <a:gd name="T45" fmla="*/ 2147483647 h 54"/>
                <a:gd name="T46" fmla="*/ 2147483647 w 32"/>
                <a:gd name="T47" fmla="*/ 2147483647 h 54"/>
                <a:gd name="T48" fmla="*/ 2147483647 w 32"/>
                <a:gd name="T49" fmla="*/ 2147483647 h 54"/>
                <a:gd name="T50" fmla="*/ 2147483647 w 32"/>
                <a:gd name="T51" fmla="*/ 2147483647 h 54"/>
                <a:gd name="T52" fmla="*/ 2147483647 w 32"/>
                <a:gd name="T53" fmla="*/ 2147483647 h 54"/>
                <a:gd name="T54" fmla="*/ 2147483647 w 32"/>
                <a:gd name="T55" fmla="*/ 2147483647 h 54"/>
                <a:gd name="T56" fmla="*/ 2147483647 w 32"/>
                <a:gd name="T57" fmla="*/ 2147483647 h 54"/>
                <a:gd name="T58" fmla="*/ 2147483647 w 32"/>
                <a:gd name="T59" fmla="*/ 2147483647 h 54"/>
                <a:gd name="T60" fmla="*/ 0 w 32"/>
                <a:gd name="T61" fmla="*/ 2147483647 h 54"/>
                <a:gd name="T62" fmla="*/ 0 w 32"/>
                <a:gd name="T63" fmla="*/ 2147483647 h 54"/>
                <a:gd name="T64" fmla="*/ 2147483647 w 32"/>
                <a:gd name="T65" fmla="*/ 2147483647 h 54"/>
                <a:gd name="T66" fmla="*/ 2147483647 w 32"/>
                <a:gd name="T67" fmla="*/ 2147483647 h 54"/>
                <a:gd name="T68" fmla="*/ 2147483647 w 32"/>
                <a:gd name="T69" fmla="*/ 2147483647 h 54"/>
                <a:gd name="T70" fmla="*/ 2147483647 w 32"/>
                <a:gd name="T71" fmla="*/ 2147483647 h 54"/>
                <a:gd name="T72" fmla="*/ 2147483647 w 32"/>
                <a:gd name="T73" fmla="*/ 2147483647 h 54"/>
                <a:gd name="T74" fmla="*/ 2147483647 w 32"/>
                <a:gd name="T75" fmla="*/ 2147483647 h 54"/>
                <a:gd name="T76" fmla="*/ 2147483647 w 32"/>
                <a:gd name="T77" fmla="*/ 2147483647 h 54"/>
                <a:gd name="T78" fmla="*/ 2147483647 w 32"/>
                <a:gd name="T79" fmla="*/ 2147483647 h 54"/>
                <a:gd name="T80" fmla="*/ 2147483647 w 32"/>
                <a:gd name="T81" fmla="*/ 2147483647 h 54"/>
                <a:gd name="T82" fmla="*/ 2147483647 w 32"/>
                <a:gd name="T83" fmla="*/ 2147483647 h 54"/>
                <a:gd name="T84" fmla="*/ 2147483647 w 32"/>
                <a:gd name="T85" fmla="*/ 2147483647 h 54"/>
                <a:gd name="T86" fmla="*/ 2147483647 w 32"/>
                <a:gd name="T87" fmla="*/ 2147483647 h 54"/>
                <a:gd name="T88" fmla="*/ 2147483647 w 32"/>
                <a:gd name="T89" fmla="*/ 2147483647 h 54"/>
                <a:gd name="T90" fmla="*/ 2147483647 w 32"/>
                <a:gd name="T91" fmla="*/ 2147483647 h 54"/>
                <a:gd name="T92" fmla="*/ 2147483647 w 32"/>
                <a:gd name="T93" fmla="*/ 2147483647 h 54"/>
                <a:gd name="T94" fmla="*/ 2147483647 w 32"/>
                <a:gd name="T95" fmla="*/ 2147483647 h 54"/>
                <a:gd name="T96" fmla="*/ 2147483647 w 32"/>
                <a:gd name="T97" fmla="*/ 2147483647 h 54"/>
                <a:gd name="T98" fmla="*/ 2147483647 w 32"/>
                <a:gd name="T99" fmla="*/ 2147483647 h 54"/>
                <a:gd name="T100" fmla="*/ 2147483647 w 32"/>
                <a:gd name="T101" fmla="*/ 2147483647 h 54"/>
                <a:gd name="T102" fmla="*/ 2147483647 w 32"/>
                <a:gd name="T103" fmla="*/ 2147483647 h 54"/>
                <a:gd name="T104" fmla="*/ 2147483647 w 32"/>
                <a:gd name="T105" fmla="*/ 2147483647 h 54"/>
                <a:gd name="T106" fmla="*/ 2147483647 w 32"/>
                <a:gd name="T107" fmla="*/ 2147483647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54"/>
                <a:gd name="T164" fmla="*/ 32 w 32"/>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54">
                  <a:moveTo>
                    <a:pt x="28" y="5"/>
                  </a:moveTo>
                  <a:lnTo>
                    <a:pt x="29" y="3"/>
                  </a:lnTo>
                  <a:lnTo>
                    <a:pt x="29" y="1"/>
                  </a:lnTo>
                  <a:lnTo>
                    <a:pt x="29" y="0"/>
                  </a:lnTo>
                  <a:lnTo>
                    <a:pt x="30" y="0"/>
                  </a:lnTo>
                  <a:lnTo>
                    <a:pt x="30" y="1"/>
                  </a:lnTo>
                  <a:lnTo>
                    <a:pt x="32" y="3"/>
                  </a:lnTo>
                  <a:lnTo>
                    <a:pt x="32" y="5"/>
                  </a:lnTo>
                  <a:lnTo>
                    <a:pt x="32" y="9"/>
                  </a:lnTo>
                  <a:lnTo>
                    <a:pt x="32" y="11"/>
                  </a:lnTo>
                  <a:lnTo>
                    <a:pt x="30" y="12"/>
                  </a:lnTo>
                  <a:lnTo>
                    <a:pt x="30" y="15"/>
                  </a:lnTo>
                  <a:lnTo>
                    <a:pt x="30" y="17"/>
                  </a:lnTo>
                  <a:lnTo>
                    <a:pt x="29" y="20"/>
                  </a:lnTo>
                  <a:lnTo>
                    <a:pt x="28" y="23"/>
                  </a:lnTo>
                  <a:lnTo>
                    <a:pt x="27" y="26"/>
                  </a:lnTo>
                  <a:lnTo>
                    <a:pt x="25" y="29"/>
                  </a:lnTo>
                  <a:lnTo>
                    <a:pt x="24" y="32"/>
                  </a:lnTo>
                  <a:lnTo>
                    <a:pt x="23" y="34"/>
                  </a:lnTo>
                  <a:lnTo>
                    <a:pt x="22" y="37"/>
                  </a:lnTo>
                  <a:lnTo>
                    <a:pt x="22" y="38"/>
                  </a:lnTo>
                  <a:lnTo>
                    <a:pt x="19" y="40"/>
                  </a:lnTo>
                  <a:lnTo>
                    <a:pt x="17" y="43"/>
                  </a:lnTo>
                  <a:lnTo>
                    <a:pt x="14" y="44"/>
                  </a:lnTo>
                  <a:lnTo>
                    <a:pt x="13" y="47"/>
                  </a:lnTo>
                  <a:lnTo>
                    <a:pt x="10" y="49"/>
                  </a:lnTo>
                  <a:lnTo>
                    <a:pt x="8" y="51"/>
                  </a:lnTo>
                  <a:lnTo>
                    <a:pt x="5" y="53"/>
                  </a:lnTo>
                  <a:lnTo>
                    <a:pt x="4" y="54"/>
                  </a:lnTo>
                  <a:lnTo>
                    <a:pt x="2" y="53"/>
                  </a:lnTo>
                  <a:lnTo>
                    <a:pt x="0" y="53"/>
                  </a:lnTo>
                  <a:lnTo>
                    <a:pt x="0" y="51"/>
                  </a:lnTo>
                  <a:lnTo>
                    <a:pt x="2" y="50"/>
                  </a:lnTo>
                  <a:lnTo>
                    <a:pt x="3" y="49"/>
                  </a:lnTo>
                  <a:lnTo>
                    <a:pt x="4" y="47"/>
                  </a:lnTo>
                  <a:lnTo>
                    <a:pt x="7" y="44"/>
                  </a:lnTo>
                  <a:lnTo>
                    <a:pt x="9" y="43"/>
                  </a:lnTo>
                  <a:lnTo>
                    <a:pt x="10" y="40"/>
                  </a:lnTo>
                  <a:lnTo>
                    <a:pt x="12" y="39"/>
                  </a:lnTo>
                  <a:lnTo>
                    <a:pt x="14" y="37"/>
                  </a:lnTo>
                  <a:lnTo>
                    <a:pt x="15" y="34"/>
                  </a:lnTo>
                  <a:lnTo>
                    <a:pt x="18" y="33"/>
                  </a:lnTo>
                  <a:lnTo>
                    <a:pt x="19" y="31"/>
                  </a:lnTo>
                  <a:lnTo>
                    <a:pt x="20" y="29"/>
                  </a:lnTo>
                  <a:lnTo>
                    <a:pt x="22" y="27"/>
                  </a:lnTo>
                  <a:lnTo>
                    <a:pt x="23" y="25"/>
                  </a:lnTo>
                  <a:lnTo>
                    <a:pt x="24" y="21"/>
                  </a:lnTo>
                  <a:lnTo>
                    <a:pt x="25" y="18"/>
                  </a:lnTo>
                  <a:lnTo>
                    <a:pt x="27" y="16"/>
                  </a:lnTo>
                  <a:lnTo>
                    <a:pt x="27" y="12"/>
                  </a:lnTo>
                  <a:lnTo>
                    <a:pt x="27" y="10"/>
                  </a:lnTo>
                  <a:lnTo>
                    <a:pt x="28" y="8"/>
                  </a:lnTo>
                  <a:lnTo>
                    <a:pt x="28" y="5"/>
                  </a:lnTo>
                  <a:close/>
                </a:path>
              </a:pathLst>
            </a:custGeom>
            <a:solidFill>
              <a:srgbClr val="698275"/>
            </a:solidFill>
            <a:ln w="9525">
              <a:noFill/>
              <a:round/>
              <a:headEnd/>
              <a:tailEnd/>
            </a:ln>
          </p:spPr>
          <p:txBody>
            <a:bodyPr/>
            <a:lstStyle/>
            <a:p>
              <a:endParaRPr lang="en-US" dirty="0"/>
            </a:p>
          </p:txBody>
        </p:sp>
        <p:sp>
          <p:nvSpPr>
            <p:cNvPr id="10338" name="Freeform 119"/>
            <p:cNvSpPr>
              <a:spLocks/>
            </p:cNvSpPr>
            <p:nvPr/>
          </p:nvSpPr>
          <p:spPr bwMode="auto">
            <a:xfrm>
              <a:off x="2976563" y="3370263"/>
              <a:ext cx="60325" cy="23812"/>
            </a:xfrm>
            <a:custGeom>
              <a:avLst/>
              <a:gdLst>
                <a:gd name="T0" fmla="*/ 2147483647 w 38"/>
                <a:gd name="T1" fmla="*/ 0 h 15"/>
                <a:gd name="T2" fmla="*/ 2147483647 w 38"/>
                <a:gd name="T3" fmla="*/ 0 h 15"/>
                <a:gd name="T4" fmla="*/ 2147483647 w 38"/>
                <a:gd name="T5" fmla="*/ 0 h 15"/>
                <a:gd name="T6" fmla="*/ 2147483647 w 38"/>
                <a:gd name="T7" fmla="*/ 0 h 15"/>
                <a:gd name="T8" fmla="*/ 2147483647 w 38"/>
                <a:gd name="T9" fmla="*/ 0 h 15"/>
                <a:gd name="T10" fmla="*/ 2147483647 w 38"/>
                <a:gd name="T11" fmla="*/ 0 h 15"/>
                <a:gd name="T12" fmla="*/ 2147483647 w 38"/>
                <a:gd name="T13" fmla="*/ 0 h 15"/>
                <a:gd name="T14" fmla="*/ 2147483647 w 38"/>
                <a:gd name="T15" fmla="*/ 2147483647 h 15"/>
                <a:gd name="T16" fmla="*/ 2147483647 w 38"/>
                <a:gd name="T17" fmla="*/ 2147483647 h 15"/>
                <a:gd name="T18" fmla="*/ 2147483647 w 38"/>
                <a:gd name="T19" fmla="*/ 2147483647 h 15"/>
                <a:gd name="T20" fmla="*/ 2147483647 w 38"/>
                <a:gd name="T21" fmla="*/ 2147483647 h 15"/>
                <a:gd name="T22" fmla="*/ 2147483647 w 38"/>
                <a:gd name="T23" fmla="*/ 2147483647 h 15"/>
                <a:gd name="T24" fmla="*/ 2147483647 w 38"/>
                <a:gd name="T25" fmla="*/ 2147483647 h 15"/>
                <a:gd name="T26" fmla="*/ 2147483647 w 38"/>
                <a:gd name="T27" fmla="*/ 2147483647 h 15"/>
                <a:gd name="T28" fmla="*/ 2147483647 w 38"/>
                <a:gd name="T29" fmla="*/ 2147483647 h 15"/>
                <a:gd name="T30" fmla="*/ 2147483647 w 38"/>
                <a:gd name="T31" fmla="*/ 2147483647 h 15"/>
                <a:gd name="T32" fmla="*/ 2147483647 w 38"/>
                <a:gd name="T33" fmla="*/ 2147483647 h 15"/>
                <a:gd name="T34" fmla="*/ 2147483647 w 38"/>
                <a:gd name="T35" fmla="*/ 2147483647 h 15"/>
                <a:gd name="T36" fmla="*/ 2147483647 w 38"/>
                <a:gd name="T37" fmla="*/ 2147483647 h 15"/>
                <a:gd name="T38" fmla="*/ 2147483647 w 38"/>
                <a:gd name="T39" fmla="*/ 2147483647 h 15"/>
                <a:gd name="T40" fmla="*/ 2147483647 w 38"/>
                <a:gd name="T41" fmla="*/ 2147483647 h 15"/>
                <a:gd name="T42" fmla="*/ 2147483647 w 38"/>
                <a:gd name="T43" fmla="*/ 2147483647 h 15"/>
                <a:gd name="T44" fmla="*/ 2147483647 w 38"/>
                <a:gd name="T45" fmla="*/ 2147483647 h 15"/>
                <a:gd name="T46" fmla="*/ 2147483647 w 38"/>
                <a:gd name="T47" fmla="*/ 2147483647 h 15"/>
                <a:gd name="T48" fmla="*/ 2147483647 w 38"/>
                <a:gd name="T49" fmla="*/ 2147483647 h 15"/>
                <a:gd name="T50" fmla="*/ 2147483647 w 38"/>
                <a:gd name="T51" fmla="*/ 2147483647 h 15"/>
                <a:gd name="T52" fmla="*/ 2147483647 w 38"/>
                <a:gd name="T53" fmla="*/ 2147483647 h 15"/>
                <a:gd name="T54" fmla="*/ 2147483647 w 38"/>
                <a:gd name="T55" fmla="*/ 2147483647 h 15"/>
                <a:gd name="T56" fmla="*/ 2147483647 w 38"/>
                <a:gd name="T57" fmla="*/ 2147483647 h 15"/>
                <a:gd name="T58" fmla="*/ 2147483647 w 38"/>
                <a:gd name="T59" fmla="*/ 2147483647 h 15"/>
                <a:gd name="T60" fmla="*/ 2147483647 w 38"/>
                <a:gd name="T61" fmla="*/ 2147483647 h 15"/>
                <a:gd name="T62" fmla="*/ 2147483647 w 38"/>
                <a:gd name="T63" fmla="*/ 2147483647 h 15"/>
                <a:gd name="T64" fmla="*/ 2147483647 w 38"/>
                <a:gd name="T65" fmla="*/ 2147483647 h 15"/>
                <a:gd name="T66" fmla="*/ 2147483647 w 38"/>
                <a:gd name="T67" fmla="*/ 2147483647 h 15"/>
                <a:gd name="T68" fmla="*/ 2147483647 w 38"/>
                <a:gd name="T69" fmla="*/ 2147483647 h 15"/>
                <a:gd name="T70" fmla="*/ 0 w 38"/>
                <a:gd name="T71" fmla="*/ 2147483647 h 15"/>
                <a:gd name="T72" fmla="*/ 0 w 38"/>
                <a:gd name="T73" fmla="*/ 2147483647 h 15"/>
                <a:gd name="T74" fmla="*/ 0 w 38"/>
                <a:gd name="T75" fmla="*/ 2147483647 h 15"/>
                <a:gd name="T76" fmla="*/ 2147483647 w 38"/>
                <a:gd name="T77" fmla="*/ 0 h 15"/>
                <a:gd name="T78" fmla="*/ 2147483647 w 38"/>
                <a:gd name="T79" fmla="*/ 0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15"/>
                <a:gd name="T122" fmla="*/ 38 w 38"/>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15">
                  <a:moveTo>
                    <a:pt x="2" y="0"/>
                  </a:moveTo>
                  <a:lnTo>
                    <a:pt x="4" y="0"/>
                  </a:lnTo>
                  <a:lnTo>
                    <a:pt x="7" y="0"/>
                  </a:lnTo>
                  <a:lnTo>
                    <a:pt x="8" y="0"/>
                  </a:lnTo>
                  <a:lnTo>
                    <a:pt x="10" y="0"/>
                  </a:lnTo>
                  <a:lnTo>
                    <a:pt x="13" y="0"/>
                  </a:lnTo>
                  <a:lnTo>
                    <a:pt x="15" y="0"/>
                  </a:lnTo>
                  <a:lnTo>
                    <a:pt x="18" y="1"/>
                  </a:lnTo>
                  <a:lnTo>
                    <a:pt x="20" y="1"/>
                  </a:lnTo>
                  <a:lnTo>
                    <a:pt x="22" y="2"/>
                  </a:lnTo>
                  <a:lnTo>
                    <a:pt x="24" y="2"/>
                  </a:lnTo>
                  <a:lnTo>
                    <a:pt x="27" y="3"/>
                  </a:lnTo>
                  <a:lnTo>
                    <a:pt x="29" y="4"/>
                  </a:lnTo>
                  <a:lnTo>
                    <a:pt x="30" y="6"/>
                  </a:lnTo>
                  <a:lnTo>
                    <a:pt x="33" y="7"/>
                  </a:lnTo>
                  <a:lnTo>
                    <a:pt x="34" y="8"/>
                  </a:lnTo>
                  <a:lnTo>
                    <a:pt x="35" y="11"/>
                  </a:lnTo>
                  <a:lnTo>
                    <a:pt x="38" y="13"/>
                  </a:lnTo>
                  <a:lnTo>
                    <a:pt x="38" y="14"/>
                  </a:lnTo>
                  <a:lnTo>
                    <a:pt x="37" y="15"/>
                  </a:lnTo>
                  <a:lnTo>
                    <a:pt x="35" y="15"/>
                  </a:lnTo>
                  <a:lnTo>
                    <a:pt x="32" y="13"/>
                  </a:lnTo>
                  <a:lnTo>
                    <a:pt x="28" y="11"/>
                  </a:lnTo>
                  <a:lnTo>
                    <a:pt x="24" y="8"/>
                  </a:lnTo>
                  <a:lnTo>
                    <a:pt x="20" y="8"/>
                  </a:lnTo>
                  <a:lnTo>
                    <a:pt x="19" y="7"/>
                  </a:lnTo>
                  <a:lnTo>
                    <a:pt x="17" y="6"/>
                  </a:lnTo>
                  <a:lnTo>
                    <a:pt x="14" y="6"/>
                  </a:lnTo>
                  <a:lnTo>
                    <a:pt x="13" y="6"/>
                  </a:lnTo>
                  <a:lnTo>
                    <a:pt x="10" y="4"/>
                  </a:lnTo>
                  <a:lnTo>
                    <a:pt x="9" y="4"/>
                  </a:lnTo>
                  <a:lnTo>
                    <a:pt x="7" y="4"/>
                  </a:lnTo>
                  <a:lnTo>
                    <a:pt x="5" y="4"/>
                  </a:lnTo>
                  <a:lnTo>
                    <a:pt x="3" y="4"/>
                  </a:lnTo>
                  <a:lnTo>
                    <a:pt x="2" y="3"/>
                  </a:lnTo>
                  <a:lnTo>
                    <a:pt x="0" y="3"/>
                  </a:lnTo>
                  <a:lnTo>
                    <a:pt x="0" y="2"/>
                  </a:lnTo>
                  <a:lnTo>
                    <a:pt x="0" y="1"/>
                  </a:lnTo>
                  <a:lnTo>
                    <a:pt x="2" y="0"/>
                  </a:lnTo>
                  <a:close/>
                </a:path>
              </a:pathLst>
            </a:custGeom>
            <a:solidFill>
              <a:srgbClr val="698275"/>
            </a:solidFill>
            <a:ln w="9525">
              <a:noFill/>
              <a:round/>
              <a:headEnd/>
              <a:tailEnd/>
            </a:ln>
          </p:spPr>
          <p:txBody>
            <a:bodyPr/>
            <a:lstStyle/>
            <a:p>
              <a:endParaRPr lang="en-US" dirty="0"/>
            </a:p>
          </p:txBody>
        </p:sp>
        <p:sp>
          <p:nvSpPr>
            <p:cNvPr id="10339" name="Freeform 120"/>
            <p:cNvSpPr>
              <a:spLocks/>
            </p:cNvSpPr>
            <p:nvPr/>
          </p:nvSpPr>
          <p:spPr bwMode="auto">
            <a:xfrm>
              <a:off x="2943225" y="3403600"/>
              <a:ext cx="77788" cy="25400"/>
            </a:xfrm>
            <a:custGeom>
              <a:avLst/>
              <a:gdLst>
                <a:gd name="T0" fmla="*/ 2147483647 w 49"/>
                <a:gd name="T1" fmla="*/ 2147483647 h 16"/>
                <a:gd name="T2" fmla="*/ 2147483647 w 49"/>
                <a:gd name="T3" fmla="*/ 2147483647 h 16"/>
                <a:gd name="T4" fmla="*/ 2147483647 w 49"/>
                <a:gd name="T5" fmla="*/ 2147483647 h 16"/>
                <a:gd name="T6" fmla="*/ 2147483647 w 49"/>
                <a:gd name="T7" fmla="*/ 2147483647 h 16"/>
                <a:gd name="T8" fmla="*/ 2147483647 w 49"/>
                <a:gd name="T9" fmla="*/ 2147483647 h 16"/>
                <a:gd name="T10" fmla="*/ 2147483647 w 49"/>
                <a:gd name="T11" fmla="*/ 2147483647 h 16"/>
                <a:gd name="T12" fmla="*/ 2147483647 w 49"/>
                <a:gd name="T13" fmla="*/ 2147483647 h 16"/>
                <a:gd name="T14" fmla="*/ 2147483647 w 49"/>
                <a:gd name="T15" fmla="*/ 2147483647 h 16"/>
                <a:gd name="T16" fmla="*/ 2147483647 w 49"/>
                <a:gd name="T17" fmla="*/ 2147483647 h 16"/>
                <a:gd name="T18" fmla="*/ 2147483647 w 49"/>
                <a:gd name="T19" fmla="*/ 2147483647 h 16"/>
                <a:gd name="T20" fmla="*/ 2147483647 w 49"/>
                <a:gd name="T21" fmla="*/ 2147483647 h 16"/>
                <a:gd name="T22" fmla="*/ 2147483647 w 49"/>
                <a:gd name="T23" fmla="*/ 2147483647 h 16"/>
                <a:gd name="T24" fmla="*/ 2147483647 w 49"/>
                <a:gd name="T25" fmla="*/ 2147483647 h 16"/>
                <a:gd name="T26" fmla="*/ 2147483647 w 49"/>
                <a:gd name="T27" fmla="*/ 2147483647 h 16"/>
                <a:gd name="T28" fmla="*/ 2147483647 w 49"/>
                <a:gd name="T29" fmla="*/ 2147483647 h 16"/>
                <a:gd name="T30" fmla="*/ 2147483647 w 49"/>
                <a:gd name="T31" fmla="*/ 2147483647 h 16"/>
                <a:gd name="T32" fmla="*/ 2147483647 w 49"/>
                <a:gd name="T33" fmla="*/ 2147483647 h 16"/>
                <a:gd name="T34" fmla="*/ 2147483647 w 49"/>
                <a:gd name="T35" fmla="*/ 2147483647 h 16"/>
                <a:gd name="T36" fmla="*/ 2147483647 w 49"/>
                <a:gd name="T37" fmla="*/ 2147483647 h 16"/>
                <a:gd name="T38" fmla="*/ 2147483647 w 49"/>
                <a:gd name="T39" fmla="*/ 2147483647 h 16"/>
                <a:gd name="T40" fmla="*/ 2147483647 w 49"/>
                <a:gd name="T41" fmla="*/ 2147483647 h 16"/>
                <a:gd name="T42" fmla="*/ 2147483647 w 49"/>
                <a:gd name="T43" fmla="*/ 2147483647 h 16"/>
                <a:gd name="T44" fmla="*/ 2147483647 w 49"/>
                <a:gd name="T45" fmla="*/ 2147483647 h 16"/>
                <a:gd name="T46" fmla="*/ 2147483647 w 49"/>
                <a:gd name="T47" fmla="*/ 2147483647 h 16"/>
                <a:gd name="T48" fmla="*/ 0 w 49"/>
                <a:gd name="T49" fmla="*/ 2147483647 h 16"/>
                <a:gd name="T50" fmla="*/ 0 w 49"/>
                <a:gd name="T51" fmla="*/ 0 h 16"/>
                <a:gd name="T52" fmla="*/ 2147483647 w 49"/>
                <a:gd name="T53" fmla="*/ 0 h 16"/>
                <a:gd name="T54" fmla="*/ 2147483647 w 49"/>
                <a:gd name="T55" fmla="*/ 0 h 16"/>
                <a:gd name="T56" fmla="*/ 2147483647 w 49"/>
                <a:gd name="T57" fmla="*/ 2147483647 h 16"/>
                <a:gd name="T58" fmla="*/ 2147483647 w 49"/>
                <a:gd name="T59" fmla="*/ 2147483647 h 16"/>
                <a:gd name="T60" fmla="*/ 2147483647 w 49"/>
                <a:gd name="T61" fmla="*/ 2147483647 h 16"/>
                <a:gd name="T62" fmla="*/ 2147483647 w 49"/>
                <a:gd name="T63" fmla="*/ 2147483647 h 16"/>
                <a:gd name="T64" fmla="*/ 2147483647 w 49"/>
                <a:gd name="T65" fmla="*/ 2147483647 h 16"/>
                <a:gd name="T66" fmla="*/ 2147483647 w 49"/>
                <a:gd name="T67" fmla="*/ 2147483647 h 16"/>
                <a:gd name="T68" fmla="*/ 2147483647 w 49"/>
                <a:gd name="T69" fmla="*/ 2147483647 h 16"/>
                <a:gd name="T70" fmla="*/ 2147483647 w 49"/>
                <a:gd name="T71" fmla="*/ 2147483647 h 16"/>
                <a:gd name="T72" fmla="*/ 2147483647 w 49"/>
                <a:gd name="T73" fmla="*/ 2147483647 h 16"/>
                <a:gd name="T74" fmla="*/ 2147483647 w 49"/>
                <a:gd name="T75" fmla="*/ 2147483647 h 16"/>
                <a:gd name="T76" fmla="*/ 2147483647 w 49"/>
                <a:gd name="T77" fmla="*/ 2147483647 h 16"/>
                <a:gd name="T78" fmla="*/ 2147483647 w 49"/>
                <a:gd name="T79" fmla="*/ 2147483647 h 16"/>
                <a:gd name="T80" fmla="*/ 2147483647 w 49"/>
                <a:gd name="T81" fmla="*/ 2147483647 h 16"/>
                <a:gd name="T82" fmla="*/ 2147483647 w 49"/>
                <a:gd name="T83" fmla="*/ 2147483647 h 16"/>
                <a:gd name="T84" fmla="*/ 2147483647 w 49"/>
                <a:gd name="T85" fmla="*/ 2147483647 h 16"/>
                <a:gd name="T86" fmla="*/ 2147483647 w 49"/>
                <a:gd name="T87" fmla="*/ 2147483647 h 16"/>
                <a:gd name="T88" fmla="*/ 2147483647 w 49"/>
                <a:gd name="T89" fmla="*/ 2147483647 h 16"/>
                <a:gd name="T90" fmla="*/ 2147483647 w 49"/>
                <a:gd name="T91" fmla="*/ 2147483647 h 16"/>
                <a:gd name="T92" fmla="*/ 2147483647 w 49"/>
                <a:gd name="T93" fmla="*/ 2147483647 h 16"/>
                <a:gd name="T94" fmla="*/ 2147483647 w 49"/>
                <a:gd name="T95" fmla="*/ 2147483647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16"/>
                <a:gd name="T146" fmla="*/ 49 w 49"/>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16">
                  <a:moveTo>
                    <a:pt x="48" y="11"/>
                  </a:moveTo>
                  <a:lnTo>
                    <a:pt x="49" y="11"/>
                  </a:lnTo>
                  <a:lnTo>
                    <a:pt x="49" y="13"/>
                  </a:lnTo>
                  <a:lnTo>
                    <a:pt x="48" y="14"/>
                  </a:lnTo>
                  <a:lnTo>
                    <a:pt x="46" y="15"/>
                  </a:lnTo>
                  <a:lnTo>
                    <a:pt x="44" y="15"/>
                  </a:lnTo>
                  <a:lnTo>
                    <a:pt x="41" y="15"/>
                  </a:lnTo>
                  <a:lnTo>
                    <a:pt x="38" y="15"/>
                  </a:lnTo>
                  <a:lnTo>
                    <a:pt x="35" y="16"/>
                  </a:lnTo>
                  <a:lnTo>
                    <a:pt x="31" y="15"/>
                  </a:lnTo>
                  <a:lnTo>
                    <a:pt x="29" y="15"/>
                  </a:lnTo>
                  <a:lnTo>
                    <a:pt x="26" y="14"/>
                  </a:lnTo>
                  <a:lnTo>
                    <a:pt x="24" y="13"/>
                  </a:lnTo>
                  <a:lnTo>
                    <a:pt x="21" y="11"/>
                  </a:lnTo>
                  <a:lnTo>
                    <a:pt x="19" y="11"/>
                  </a:lnTo>
                  <a:lnTo>
                    <a:pt x="18" y="11"/>
                  </a:lnTo>
                  <a:lnTo>
                    <a:pt x="15" y="11"/>
                  </a:lnTo>
                  <a:lnTo>
                    <a:pt x="13" y="10"/>
                  </a:lnTo>
                  <a:lnTo>
                    <a:pt x="11" y="9"/>
                  </a:lnTo>
                  <a:lnTo>
                    <a:pt x="9" y="9"/>
                  </a:lnTo>
                  <a:lnTo>
                    <a:pt x="6" y="8"/>
                  </a:lnTo>
                  <a:lnTo>
                    <a:pt x="4" y="7"/>
                  </a:lnTo>
                  <a:lnTo>
                    <a:pt x="3" y="5"/>
                  </a:lnTo>
                  <a:lnTo>
                    <a:pt x="1" y="4"/>
                  </a:lnTo>
                  <a:lnTo>
                    <a:pt x="0" y="3"/>
                  </a:lnTo>
                  <a:lnTo>
                    <a:pt x="0" y="0"/>
                  </a:lnTo>
                  <a:lnTo>
                    <a:pt x="3" y="0"/>
                  </a:lnTo>
                  <a:lnTo>
                    <a:pt x="4" y="0"/>
                  </a:lnTo>
                  <a:lnTo>
                    <a:pt x="6" y="2"/>
                  </a:lnTo>
                  <a:lnTo>
                    <a:pt x="9" y="3"/>
                  </a:lnTo>
                  <a:lnTo>
                    <a:pt x="11" y="4"/>
                  </a:lnTo>
                  <a:lnTo>
                    <a:pt x="14" y="4"/>
                  </a:lnTo>
                  <a:lnTo>
                    <a:pt x="16" y="5"/>
                  </a:lnTo>
                  <a:lnTo>
                    <a:pt x="19" y="7"/>
                  </a:lnTo>
                  <a:lnTo>
                    <a:pt x="21" y="8"/>
                  </a:lnTo>
                  <a:lnTo>
                    <a:pt x="24" y="9"/>
                  </a:lnTo>
                  <a:lnTo>
                    <a:pt x="28" y="10"/>
                  </a:lnTo>
                  <a:lnTo>
                    <a:pt x="29" y="10"/>
                  </a:lnTo>
                  <a:lnTo>
                    <a:pt x="33" y="11"/>
                  </a:lnTo>
                  <a:lnTo>
                    <a:pt x="34" y="10"/>
                  </a:lnTo>
                  <a:lnTo>
                    <a:pt x="36" y="10"/>
                  </a:lnTo>
                  <a:lnTo>
                    <a:pt x="38" y="10"/>
                  </a:lnTo>
                  <a:lnTo>
                    <a:pt x="40" y="10"/>
                  </a:lnTo>
                  <a:lnTo>
                    <a:pt x="41" y="10"/>
                  </a:lnTo>
                  <a:lnTo>
                    <a:pt x="44" y="10"/>
                  </a:lnTo>
                  <a:lnTo>
                    <a:pt x="45" y="10"/>
                  </a:lnTo>
                  <a:lnTo>
                    <a:pt x="48" y="11"/>
                  </a:lnTo>
                  <a:close/>
                </a:path>
              </a:pathLst>
            </a:custGeom>
            <a:solidFill>
              <a:srgbClr val="698275"/>
            </a:solidFill>
            <a:ln w="9525">
              <a:noFill/>
              <a:round/>
              <a:headEnd/>
              <a:tailEnd/>
            </a:ln>
          </p:spPr>
          <p:txBody>
            <a:bodyPr/>
            <a:lstStyle/>
            <a:p>
              <a:endParaRPr lang="en-US" dirty="0"/>
            </a:p>
          </p:txBody>
        </p:sp>
        <p:sp>
          <p:nvSpPr>
            <p:cNvPr id="10340" name="Freeform 121"/>
            <p:cNvSpPr>
              <a:spLocks/>
            </p:cNvSpPr>
            <p:nvPr/>
          </p:nvSpPr>
          <p:spPr bwMode="auto">
            <a:xfrm>
              <a:off x="2973388" y="3387725"/>
              <a:ext cx="19050" cy="77788"/>
            </a:xfrm>
            <a:custGeom>
              <a:avLst/>
              <a:gdLst>
                <a:gd name="T0" fmla="*/ 2147483647 w 12"/>
                <a:gd name="T1" fmla="*/ 2147483647 h 49"/>
                <a:gd name="T2" fmla="*/ 2147483647 w 12"/>
                <a:gd name="T3" fmla="*/ 0 h 49"/>
                <a:gd name="T4" fmla="*/ 2147483647 w 12"/>
                <a:gd name="T5" fmla="*/ 2147483647 h 49"/>
                <a:gd name="T6" fmla="*/ 2147483647 w 12"/>
                <a:gd name="T7" fmla="*/ 2147483647 h 49"/>
                <a:gd name="T8" fmla="*/ 2147483647 w 12"/>
                <a:gd name="T9" fmla="*/ 2147483647 h 49"/>
                <a:gd name="T10" fmla="*/ 2147483647 w 12"/>
                <a:gd name="T11" fmla="*/ 2147483647 h 49"/>
                <a:gd name="T12" fmla="*/ 2147483647 w 12"/>
                <a:gd name="T13" fmla="*/ 2147483647 h 49"/>
                <a:gd name="T14" fmla="*/ 2147483647 w 12"/>
                <a:gd name="T15" fmla="*/ 2147483647 h 49"/>
                <a:gd name="T16" fmla="*/ 2147483647 w 12"/>
                <a:gd name="T17" fmla="*/ 2147483647 h 49"/>
                <a:gd name="T18" fmla="*/ 2147483647 w 12"/>
                <a:gd name="T19" fmla="*/ 2147483647 h 49"/>
                <a:gd name="T20" fmla="*/ 2147483647 w 12"/>
                <a:gd name="T21" fmla="*/ 2147483647 h 49"/>
                <a:gd name="T22" fmla="*/ 2147483647 w 12"/>
                <a:gd name="T23" fmla="*/ 2147483647 h 49"/>
                <a:gd name="T24" fmla="*/ 2147483647 w 12"/>
                <a:gd name="T25" fmla="*/ 2147483647 h 49"/>
                <a:gd name="T26" fmla="*/ 2147483647 w 12"/>
                <a:gd name="T27" fmla="*/ 2147483647 h 49"/>
                <a:gd name="T28" fmla="*/ 2147483647 w 12"/>
                <a:gd name="T29" fmla="*/ 2147483647 h 49"/>
                <a:gd name="T30" fmla="*/ 2147483647 w 12"/>
                <a:gd name="T31" fmla="*/ 2147483647 h 49"/>
                <a:gd name="T32" fmla="*/ 2147483647 w 12"/>
                <a:gd name="T33" fmla="*/ 2147483647 h 49"/>
                <a:gd name="T34" fmla="*/ 2147483647 w 12"/>
                <a:gd name="T35" fmla="*/ 2147483647 h 49"/>
                <a:gd name="T36" fmla="*/ 2147483647 w 12"/>
                <a:gd name="T37" fmla="*/ 2147483647 h 49"/>
                <a:gd name="T38" fmla="*/ 2147483647 w 12"/>
                <a:gd name="T39" fmla="*/ 2147483647 h 49"/>
                <a:gd name="T40" fmla="*/ 2147483647 w 12"/>
                <a:gd name="T41" fmla="*/ 2147483647 h 49"/>
                <a:gd name="T42" fmla="*/ 2147483647 w 12"/>
                <a:gd name="T43" fmla="*/ 2147483647 h 49"/>
                <a:gd name="T44" fmla="*/ 2147483647 w 12"/>
                <a:gd name="T45" fmla="*/ 2147483647 h 49"/>
                <a:gd name="T46" fmla="*/ 2147483647 w 12"/>
                <a:gd name="T47" fmla="*/ 2147483647 h 49"/>
                <a:gd name="T48" fmla="*/ 2147483647 w 12"/>
                <a:gd name="T49" fmla="*/ 2147483647 h 49"/>
                <a:gd name="T50" fmla="*/ 2147483647 w 12"/>
                <a:gd name="T51" fmla="*/ 2147483647 h 49"/>
                <a:gd name="T52" fmla="*/ 2147483647 w 12"/>
                <a:gd name="T53" fmla="*/ 2147483647 h 49"/>
                <a:gd name="T54" fmla="*/ 2147483647 w 12"/>
                <a:gd name="T55" fmla="*/ 2147483647 h 49"/>
                <a:gd name="T56" fmla="*/ 2147483647 w 12"/>
                <a:gd name="T57" fmla="*/ 2147483647 h 49"/>
                <a:gd name="T58" fmla="*/ 2147483647 w 12"/>
                <a:gd name="T59" fmla="*/ 2147483647 h 49"/>
                <a:gd name="T60" fmla="*/ 0 w 12"/>
                <a:gd name="T61" fmla="*/ 2147483647 h 49"/>
                <a:gd name="T62" fmla="*/ 0 w 12"/>
                <a:gd name="T63" fmla="*/ 2147483647 h 49"/>
                <a:gd name="T64" fmla="*/ 0 w 12"/>
                <a:gd name="T65" fmla="*/ 2147483647 h 49"/>
                <a:gd name="T66" fmla="*/ 2147483647 w 12"/>
                <a:gd name="T67" fmla="*/ 2147483647 h 49"/>
                <a:gd name="T68" fmla="*/ 2147483647 w 12"/>
                <a:gd name="T69" fmla="*/ 2147483647 h 49"/>
                <a:gd name="T70" fmla="*/ 2147483647 w 12"/>
                <a:gd name="T71" fmla="*/ 2147483647 h 49"/>
                <a:gd name="T72" fmla="*/ 2147483647 w 12"/>
                <a:gd name="T73" fmla="*/ 2147483647 h 49"/>
                <a:gd name="T74" fmla="*/ 2147483647 w 12"/>
                <a:gd name="T75" fmla="*/ 2147483647 h 49"/>
                <a:gd name="T76" fmla="*/ 2147483647 w 12"/>
                <a:gd name="T77" fmla="*/ 2147483647 h 49"/>
                <a:gd name="T78" fmla="*/ 2147483647 w 12"/>
                <a:gd name="T79" fmla="*/ 2147483647 h 49"/>
                <a:gd name="T80" fmla="*/ 2147483647 w 12"/>
                <a:gd name="T81" fmla="*/ 2147483647 h 49"/>
                <a:gd name="T82" fmla="*/ 2147483647 w 12"/>
                <a:gd name="T83" fmla="*/ 2147483647 h 49"/>
                <a:gd name="T84" fmla="*/ 2147483647 w 12"/>
                <a:gd name="T85" fmla="*/ 2147483647 h 49"/>
                <a:gd name="T86" fmla="*/ 2147483647 w 12"/>
                <a:gd name="T87" fmla="*/ 2147483647 h 49"/>
                <a:gd name="T88" fmla="*/ 2147483647 w 12"/>
                <a:gd name="T89" fmla="*/ 2147483647 h 49"/>
                <a:gd name="T90" fmla="*/ 2147483647 w 12"/>
                <a:gd name="T91" fmla="*/ 2147483647 h 49"/>
                <a:gd name="T92" fmla="*/ 2147483647 w 12"/>
                <a:gd name="T93" fmla="*/ 2147483647 h 49"/>
                <a:gd name="T94" fmla="*/ 2147483647 w 12"/>
                <a:gd name="T95" fmla="*/ 2147483647 h 49"/>
                <a:gd name="T96" fmla="*/ 2147483647 w 12"/>
                <a:gd name="T97" fmla="*/ 2147483647 h 49"/>
                <a:gd name="T98" fmla="*/ 2147483647 w 12"/>
                <a:gd name="T99" fmla="*/ 2147483647 h 49"/>
                <a:gd name="T100" fmla="*/ 2147483647 w 12"/>
                <a:gd name="T101" fmla="*/ 2147483647 h 49"/>
                <a:gd name="T102" fmla="*/ 2147483647 w 12"/>
                <a:gd name="T103" fmla="*/ 2147483647 h 49"/>
                <a:gd name="T104" fmla="*/ 2147483647 w 12"/>
                <a:gd name="T105" fmla="*/ 2147483647 h 49"/>
                <a:gd name="T106" fmla="*/ 2147483647 w 12"/>
                <a:gd name="T107" fmla="*/ 2147483647 h 49"/>
                <a:gd name="T108" fmla="*/ 2147483647 w 12"/>
                <a:gd name="T109" fmla="*/ 2147483647 h 49"/>
                <a:gd name="T110" fmla="*/ 2147483647 w 12"/>
                <a:gd name="T111" fmla="*/ 2147483647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
                <a:gd name="T169" fmla="*/ 0 h 49"/>
                <a:gd name="T170" fmla="*/ 12 w 12"/>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 h="49">
                  <a:moveTo>
                    <a:pt x="5" y="2"/>
                  </a:moveTo>
                  <a:lnTo>
                    <a:pt x="6" y="0"/>
                  </a:lnTo>
                  <a:lnTo>
                    <a:pt x="7" y="1"/>
                  </a:lnTo>
                  <a:lnTo>
                    <a:pt x="9" y="1"/>
                  </a:lnTo>
                  <a:lnTo>
                    <a:pt x="9" y="3"/>
                  </a:lnTo>
                  <a:lnTo>
                    <a:pt x="10" y="4"/>
                  </a:lnTo>
                  <a:lnTo>
                    <a:pt x="11" y="7"/>
                  </a:lnTo>
                  <a:lnTo>
                    <a:pt x="11" y="8"/>
                  </a:lnTo>
                  <a:lnTo>
                    <a:pt x="11" y="10"/>
                  </a:lnTo>
                  <a:lnTo>
                    <a:pt x="12" y="12"/>
                  </a:lnTo>
                  <a:lnTo>
                    <a:pt x="12" y="14"/>
                  </a:lnTo>
                  <a:lnTo>
                    <a:pt x="12" y="17"/>
                  </a:lnTo>
                  <a:lnTo>
                    <a:pt x="12" y="18"/>
                  </a:lnTo>
                  <a:lnTo>
                    <a:pt x="12" y="20"/>
                  </a:lnTo>
                  <a:lnTo>
                    <a:pt x="12" y="23"/>
                  </a:lnTo>
                  <a:lnTo>
                    <a:pt x="12" y="24"/>
                  </a:lnTo>
                  <a:lnTo>
                    <a:pt x="12" y="26"/>
                  </a:lnTo>
                  <a:lnTo>
                    <a:pt x="11" y="28"/>
                  </a:lnTo>
                  <a:lnTo>
                    <a:pt x="11" y="30"/>
                  </a:lnTo>
                  <a:lnTo>
                    <a:pt x="11" y="32"/>
                  </a:lnTo>
                  <a:lnTo>
                    <a:pt x="10" y="35"/>
                  </a:lnTo>
                  <a:lnTo>
                    <a:pt x="9" y="37"/>
                  </a:lnTo>
                  <a:lnTo>
                    <a:pt x="9" y="41"/>
                  </a:lnTo>
                  <a:lnTo>
                    <a:pt x="7" y="42"/>
                  </a:lnTo>
                  <a:lnTo>
                    <a:pt x="6" y="45"/>
                  </a:lnTo>
                  <a:lnTo>
                    <a:pt x="5" y="46"/>
                  </a:lnTo>
                  <a:lnTo>
                    <a:pt x="5" y="47"/>
                  </a:lnTo>
                  <a:lnTo>
                    <a:pt x="4" y="48"/>
                  </a:lnTo>
                  <a:lnTo>
                    <a:pt x="2" y="49"/>
                  </a:lnTo>
                  <a:lnTo>
                    <a:pt x="1" y="49"/>
                  </a:lnTo>
                  <a:lnTo>
                    <a:pt x="0" y="48"/>
                  </a:lnTo>
                  <a:lnTo>
                    <a:pt x="0" y="46"/>
                  </a:lnTo>
                  <a:lnTo>
                    <a:pt x="0" y="43"/>
                  </a:lnTo>
                  <a:lnTo>
                    <a:pt x="1" y="42"/>
                  </a:lnTo>
                  <a:lnTo>
                    <a:pt x="2" y="40"/>
                  </a:lnTo>
                  <a:lnTo>
                    <a:pt x="2" y="37"/>
                  </a:lnTo>
                  <a:lnTo>
                    <a:pt x="2" y="36"/>
                  </a:lnTo>
                  <a:lnTo>
                    <a:pt x="4" y="34"/>
                  </a:lnTo>
                  <a:lnTo>
                    <a:pt x="5" y="32"/>
                  </a:lnTo>
                  <a:lnTo>
                    <a:pt x="5" y="30"/>
                  </a:lnTo>
                  <a:lnTo>
                    <a:pt x="6" y="28"/>
                  </a:lnTo>
                  <a:lnTo>
                    <a:pt x="6" y="26"/>
                  </a:lnTo>
                  <a:lnTo>
                    <a:pt x="7" y="24"/>
                  </a:lnTo>
                  <a:lnTo>
                    <a:pt x="7" y="21"/>
                  </a:lnTo>
                  <a:lnTo>
                    <a:pt x="7" y="20"/>
                  </a:lnTo>
                  <a:lnTo>
                    <a:pt x="7" y="18"/>
                  </a:lnTo>
                  <a:lnTo>
                    <a:pt x="7" y="15"/>
                  </a:lnTo>
                  <a:lnTo>
                    <a:pt x="6" y="13"/>
                  </a:lnTo>
                  <a:lnTo>
                    <a:pt x="6" y="12"/>
                  </a:lnTo>
                  <a:lnTo>
                    <a:pt x="6" y="10"/>
                  </a:lnTo>
                  <a:lnTo>
                    <a:pt x="6" y="8"/>
                  </a:lnTo>
                  <a:lnTo>
                    <a:pt x="5" y="6"/>
                  </a:lnTo>
                  <a:lnTo>
                    <a:pt x="5" y="4"/>
                  </a:lnTo>
                  <a:lnTo>
                    <a:pt x="5" y="3"/>
                  </a:lnTo>
                  <a:lnTo>
                    <a:pt x="5" y="2"/>
                  </a:lnTo>
                  <a:close/>
                </a:path>
              </a:pathLst>
            </a:custGeom>
            <a:solidFill>
              <a:srgbClr val="698275"/>
            </a:solidFill>
            <a:ln w="9525">
              <a:noFill/>
              <a:round/>
              <a:headEnd/>
              <a:tailEnd/>
            </a:ln>
          </p:spPr>
          <p:txBody>
            <a:bodyPr/>
            <a:lstStyle/>
            <a:p>
              <a:endParaRPr lang="en-US" dirty="0"/>
            </a:p>
          </p:txBody>
        </p:sp>
        <p:sp>
          <p:nvSpPr>
            <p:cNvPr id="10341" name="Freeform 122"/>
            <p:cNvSpPr>
              <a:spLocks/>
            </p:cNvSpPr>
            <p:nvPr/>
          </p:nvSpPr>
          <p:spPr bwMode="auto">
            <a:xfrm>
              <a:off x="2909888" y="3114675"/>
              <a:ext cx="11112" cy="38100"/>
            </a:xfrm>
            <a:custGeom>
              <a:avLst/>
              <a:gdLst>
                <a:gd name="T0" fmla="*/ 2147483647 w 7"/>
                <a:gd name="T1" fmla="*/ 2147483647 h 24"/>
                <a:gd name="T2" fmla="*/ 2147483647 w 7"/>
                <a:gd name="T3" fmla="*/ 2147483647 h 24"/>
                <a:gd name="T4" fmla="*/ 2147483647 w 7"/>
                <a:gd name="T5" fmla="*/ 2147483647 h 24"/>
                <a:gd name="T6" fmla="*/ 2147483647 w 7"/>
                <a:gd name="T7" fmla="*/ 2147483647 h 24"/>
                <a:gd name="T8" fmla="*/ 2147483647 w 7"/>
                <a:gd name="T9" fmla="*/ 2147483647 h 24"/>
                <a:gd name="T10" fmla="*/ 2147483647 w 7"/>
                <a:gd name="T11" fmla="*/ 2147483647 h 24"/>
                <a:gd name="T12" fmla="*/ 2147483647 w 7"/>
                <a:gd name="T13" fmla="*/ 2147483647 h 24"/>
                <a:gd name="T14" fmla="*/ 2147483647 w 7"/>
                <a:gd name="T15" fmla="*/ 2147483647 h 24"/>
                <a:gd name="T16" fmla="*/ 2147483647 w 7"/>
                <a:gd name="T17" fmla="*/ 2147483647 h 24"/>
                <a:gd name="T18" fmla="*/ 2147483647 w 7"/>
                <a:gd name="T19" fmla="*/ 2147483647 h 24"/>
                <a:gd name="T20" fmla="*/ 2147483647 w 7"/>
                <a:gd name="T21" fmla="*/ 2147483647 h 24"/>
                <a:gd name="T22" fmla="*/ 0 w 7"/>
                <a:gd name="T23" fmla="*/ 2147483647 h 24"/>
                <a:gd name="T24" fmla="*/ 0 w 7"/>
                <a:gd name="T25" fmla="*/ 2147483647 h 24"/>
                <a:gd name="T26" fmla="*/ 0 w 7"/>
                <a:gd name="T27" fmla="*/ 2147483647 h 24"/>
                <a:gd name="T28" fmla="*/ 2147483647 w 7"/>
                <a:gd name="T29" fmla="*/ 2147483647 h 24"/>
                <a:gd name="T30" fmla="*/ 2147483647 w 7"/>
                <a:gd name="T31" fmla="*/ 2147483647 h 24"/>
                <a:gd name="T32" fmla="*/ 2147483647 w 7"/>
                <a:gd name="T33" fmla="*/ 2147483647 h 24"/>
                <a:gd name="T34" fmla="*/ 2147483647 w 7"/>
                <a:gd name="T35" fmla="*/ 0 h 24"/>
                <a:gd name="T36" fmla="*/ 2147483647 w 7"/>
                <a:gd name="T37" fmla="*/ 2147483647 h 24"/>
                <a:gd name="T38" fmla="*/ 2147483647 w 7"/>
                <a:gd name="T39" fmla="*/ 2147483647 h 24"/>
                <a:gd name="T40" fmla="*/ 2147483647 w 7"/>
                <a:gd name="T41" fmla="*/ 2147483647 h 24"/>
                <a:gd name="T42" fmla="*/ 2147483647 w 7"/>
                <a:gd name="T43" fmla="*/ 2147483647 h 24"/>
                <a:gd name="T44" fmla="*/ 2147483647 w 7"/>
                <a:gd name="T45" fmla="*/ 2147483647 h 24"/>
                <a:gd name="T46" fmla="*/ 2147483647 w 7"/>
                <a:gd name="T47" fmla="*/ 2147483647 h 24"/>
                <a:gd name="T48" fmla="*/ 2147483647 w 7"/>
                <a:gd name="T49" fmla="*/ 2147483647 h 24"/>
                <a:gd name="T50" fmla="*/ 2147483647 w 7"/>
                <a:gd name="T51" fmla="*/ 2147483647 h 24"/>
                <a:gd name="T52" fmla="*/ 2147483647 w 7"/>
                <a:gd name="T53" fmla="*/ 2147483647 h 24"/>
                <a:gd name="T54" fmla="*/ 2147483647 w 7"/>
                <a:gd name="T55" fmla="*/ 2147483647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
                <a:gd name="T85" fmla="*/ 0 h 24"/>
                <a:gd name="T86" fmla="*/ 7 w 7"/>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 h="24">
                  <a:moveTo>
                    <a:pt x="7" y="17"/>
                  </a:moveTo>
                  <a:lnTo>
                    <a:pt x="7" y="19"/>
                  </a:lnTo>
                  <a:lnTo>
                    <a:pt x="7" y="22"/>
                  </a:lnTo>
                  <a:lnTo>
                    <a:pt x="7" y="23"/>
                  </a:lnTo>
                  <a:lnTo>
                    <a:pt x="7" y="24"/>
                  </a:lnTo>
                  <a:lnTo>
                    <a:pt x="5" y="24"/>
                  </a:lnTo>
                  <a:lnTo>
                    <a:pt x="4" y="23"/>
                  </a:lnTo>
                  <a:lnTo>
                    <a:pt x="2" y="20"/>
                  </a:lnTo>
                  <a:lnTo>
                    <a:pt x="2" y="18"/>
                  </a:lnTo>
                  <a:lnTo>
                    <a:pt x="1" y="15"/>
                  </a:lnTo>
                  <a:lnTo>
                    <a:pt x="1" y="13"/>
                  </a:lnTo>
                  <a:lnTo>
                    <a:pt x="0" y="11"/>
                  </a:lnTo>
                  <a:lnTo>
                    <a:pt x="0" y="8"/>
                  </a:lnTo>
                  <a:lnTo>
                    <a:pt x="0" y="6"/>
                  </a:lnTo>
                  <a:lnTo>
                    <a:pt x="1" y="3"/>
                  </a:lnTo>
                  <a:lnTo>
                    <a:pt x="1" y="2"/>
                  </a:lnTo>
                  <a:lnTo>
                    <a:pt x="1" y="1"/>
                  </a:lnTo>
                  <a:lnTo>
                    <a:pt x="2" y="0"/>
                  </a:lnTo>
                  <a:lnTo>
                    <a:pt x="4" y="1"/>
                  </a:lnTo>
                  <a:lnTo>
                    <a:pt x="5" y="2"/>
                  </a:lnTo>
                  <a:lnTo>
                    <a:pt x="5" y="4"/>
                  </a:lnTo>
                  <a:lnTo>
                    <a:pt x="5" y="7"/>
                  </a:lnTo>
                  <a:lnTo>
                    <a:pt x="6" y="9"/>
                  </a:lnTo>
                  <a:lnTo>
                    <a:pt x="6" y="11"/>
                  </a:lnTo>
                  <a:lnTo>
                    <a:pt x="7" y="13"/>
                  </a:lnTo>
                  <a:lnTo>
                    <a:pt x="7" y="14"/>
                  </a:lnTo>
                  <a:lnTo>
                    <a:pt x="7" y="17"/>
                  </a:lnTo>
                  <a:close/>
                </a:path>
              </a:pathLst>
            </a:custGeom>
            <a:solidFill>
              <a:srgbClr val="75809C"/>
            </a:solidFill>
            <a:ln w="9525">
              <a:noFill/>
              <a:round/>
              <a:headEnd/>
              <a:tailEnd/>
            </a:ln>
          </p:spPr>
          <p:txBody>
            <a:bodyPr/>
            <a:lstStyle/>
            <a:p>
              <a:endParaRPr lang="en-US" dirty="0"/>
            </a:p>
          </p:txBody>
        </p:sp>
        <p:sp>
          <p:nvSpPr>
            <p:cNvPr id="10342" name="Freeform 123"/>
            <p:cNvSpPr>
              <a:spLocks/>
            </p:cNvSpPr>
            <p:nvPr/>
          </p:nvSpPr>
          <p:spPr bwMode="auto">
            <a:xfrm>
              <a:off x="2900363" y="3155950"/>
              <a:ext cx="17462" cy="39688"/>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2147483647 w 11"/>
                <a:gd name="T15" fmla="*/ 2147483647 h 25"/>
                <a:gd name="T16" fmla="*/ 2147483647 w 11"/>
                <a:gd name="T17" fmla="*/ 2147483647 h 25"/>
                <a:gd name="T18" fmla="*/ 2147483647 w 11"/>
                <a:gd name="T19" fmla="*/ 2147483647 h 25"/>
                <a:gd name="T20" fmla="*/ 2147483647 w 11"/>
                <a:gd name="T21" fmla="*/ 2147483647 h 25"/>
                <a:gd name="T22" fmla="*/ 2147483647 w 11"/>
                <a:gd name="T23" fmla="*/ 2147483647 h 25"/>
                <a:gd name="T24" fmla="*/ 0 w 11"/>
                <a:gd name="T25" fmla="*/ 2147483647 h 25"/>
                <a:gd name="T26" fmla="*/ 0 w 11"/>
                <a:gd name="T27" fmla="*/ 2147483647 h 25"/>
                <a:gd name="T28" fmla="*/ 0 w 11"/>
                <a:gd name="T29" fmla="*/ 2147483647 h 25"/>
                <a:gd name="T30" fmla="*/ 2147483647 w 11"/>
                <a:gd name="T31" fmla="*/ 2147483647 h 25"/>
                <a:gd name="T32" fmla="*/ 2147483647 w 11"/>
                <a:gd name="T33" fmla="*/ 2147483647 h 25"/>
                <a:gd name="T34" fmla="*/ 2147483647 w 11"/>
                <a:gd name="T35" fmla="*/ 0 h 25"/>
                <a:gd name="T36" fmla="*/ 2147483647 w 11"/>
                <a:gd name="T37" fmla="*/ 2147483647 h 25"/>
                <a:gd name="T38" fmla="*/ 2147483647 w 11"/>
                <a:gd name="T39" fmla="*/ 2147483647 h 25"/>
                <a:gd name="T40" fmla="*/ 2147483647 w 11"/>
                <a:gd name="T41" fmla="*/ 2147483647 h 25"/>
                <a:gd name="T42" fmla="*/ 2147483647 w 11"/>
                <a:gd name="T43" fmla="*/ 2147483647 h 25"/>
                <a:gd name="T44" fmla="*/ 2147483647 w 11"/>
                <a:gd name="T45" fmla="*/ 2147483647 h 25"/>
                <a:gd name="T46" fmla="*/ 2147483647 w 11"/>
                <a:gd name="T47" fmla="*/ 2147483647 h 25"/>
                <a:gd name="T48" fmla="*/ 2147483647 w 11"/>
                <a:gd name="T49" fmla="*/ 2147483647 h 25"/>
                <a:gd name="T50" fmla="*/ 2147483647 w 11"/>
                <a:gd name="T51" fmla="*/ 2147483647 h 25"/>
                <a:gd name="T52" fmla="*/ 2147483647 w 11"/>
                <a:gd name="T53" fmla="*/ 2147483647 h 25"/>
                <a:gd name="T54" fmla="*/ 2147483647 w 11"/>
                <a:gd name="T55" fmla="*/ 2147483647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25"/>
                <a:gd name="T86" fmla="*/ 11 w 11"/>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25">
                  <a:moveTo>
                    <a:pt x="11" y="19"/>
                  </a:moveTo>
                  <a:lnTo>
                    <a:pt x="11" y="21"/>
                  </a:lnTo>
                  <a:lnTo>
                    <a:pt x="11" y="22"/>
                  </a:lnTo>
                  <a:lnTo>
                    <a:pt x="11" y="24"/>
                  </a:lnTo>
                  <a:lnTo>
                    <a:pt x="10" y="25"/>
                  </a:lnTo>
                  <a:lnTo>
                    <a:pt x="8" y="24"/>
                  </a:lnTo>
                  <a:lnTo>
                    <a:pt x="7" y="22"/>
                  </a:lnTo>
                  <a:lnTo>
                    <a:pt x="5" y="20"/>
                  </a:lnTo>
                  <a:lnTo>
                    <a:pt x="5" y="17"/>
                  </a:lnTo>
                  <a:lnTo>
                    <a:pt x="2" y="15"/>
                  </a:lnTo>
                  <a:lnTo>
                    <a:pt x="2" y="14"/>
                  </a:lnTo>
                  <a:lnTo>
                    <a:pt x="1" y="11"/>
                  </a:lnTo>
                  <a:lnTo>
                    <a:pt x="0" y="9"/>
                  </a:lnTo>
                  <a:lnTo>
                    <a:pt x="0" y="7"/>
                  </a:lnTo>
                  <a:lnTo>
                    <a:pt x="0" y="5"/>
                  </a:lnTo>
                  <a:lnTo>
                    <a:pt x="1" y="3"/>
                  </a:lnTo>
                  <a:lnTo>
                    <a:pt x="1" y="2"/>
                  </a:lnTo>
                  <a:lnTo>
                    <a:pt x="2" y="0"/>
                  </a:lnTo>
                  <a:lnTo>
                    <a:pt x="3" y="2"/>
                  </a:lnTo>
                  <a:lnTo>
                    <a:pt x="5" y="4"/>
                  </a:lnTo>
                  <a:lnTo>
                    <a:pt x="6" y="7"/>
                  </a:lnTo>
                  <a:lnTo>
                    <a:pt x="7" y="8"/>
                  </a:lnTo>
                  <a:lnTo>
                    <a:pt x="7" y="10"/>
                  </a:lnTo>
                  <a:lnTo>
                    <a:pt x="8" y="13"/>
                  </a:lnTo>
                  <a:lnTo>
                    <a:pt x="10" y="15"/>
                  </a:lnTo>
                  <a:lnTo>
                    <a:pt x="10" y="16"/>
                  </a:lnTo>
                  <a:lnTo>
                    <a:pt x="11" y="19"/>
                  </a:lnTo>
                  <a:close/>
                </a:path>
              </a:pathLst>
            </a:custGeom>
            <a:solidFill>
              <a:srgbClr val="75809C"/>
            </a:solidFill>
            <a:ln w="9525">
              <a:noFill/>
              <a:round/>
              <a:headEnd/>
              <a:tailEnd/>
            </a:ln>
          </p:spPr>
          <p:txBody>
            <a:bodyPr/>
            <a:lstStyle/>
            <a:p>
              <a:endParaRPr lang="en-US" dirty="0"/>
            </a:p>
          </p:txBody>
        </p:sp>
        <p:sp>
          <p:nvSpPr>
            <p:cNvPr id="10343" name="Freeform 124"/>
            <p:cNvSpPr>
              <a:spLocks/>
            </p:cNvSpPr>
            <p:nvPr/>
          </p:nvSpPr>
          <p:spPr bwMode="auto">
            <a:xfrm>
              <a:off x="2879725" y="3216275"/>
              <a:ext cx="33338" cy="12700"/>
            </a:xfrm>
            <a:custGeom>
              <a:avLst/>
              <a:gdLst>
                <a:gd name="T0" fmla="*/ 2147483647 w 21"/>
                <a:gd name="T1" fmla="*/ 2147483647 h 8"/>
                <a:gd name="T2" fmla="*/ 2147483647 w 21"/>
                <a:gd name="T3" fmla="*/ 2147483647 h 8"/>
                <a:gd name="T4" fmla="*/ 2147483647 w 21"/>
                <a:gd name="T5" fmla="*/ 2147483647 h 8"/>
                <a:gd name="T6" fmla="*/ 2147483647 w 21"/>
                <a:gd name="T7" fmla="*/ 2147483647 h 8"/>
                <a:gd name="T8" fmla="*/ 2147483647 w 21"/>
                <a:gd name="T9" fmla="*/ 2147483647 h 8"/>
                <a:gd name="T10" fmla="*/ 2147483647 w 21"/>
                <a:gd name="T11" fmla="*/ 2147483647 h 8"/>
                <a:gd name="T12" fmla="*/ 2147483647 w 21"/>
                <a:gd name="T13" fmla="*/ 2147483647 h 8"/>
                <a:gd name="T14" fmla="*/ 2147483647 w 21"/>
                <a:gd name="T15" fmla="*/ 2147483647 h 8"/>
                <a:gd name="T16" fmla="*/ 2147483647 w 21"/>
                <a:gd name="T17" fmla="*/ 2147483647 h 8"/>
                <a:gd name="T18" fmla="*/ 0 w 21"/>
                <a:gd name="T19" fmla="*/ 2147483647 h 8"/>
                <a:gd name="T20" fmla="*/ 0 w 21"/>
                <a:gd name="T21" fmla="*/ 2147483647 h 8"/>
                <a:gd name="T22" fmla="*/ 2147483647 w 21"/>
                <a:gd name="T23" fmla="*/ 2147483647 h 8"/>
                <a:gd name="T24" fmla="*/ 2147483647 w 21"/>
                <a:gd name="T25" fmla="*/ 2147483647 h 8"/>
                <a:gd name="T26" fmla="*/ 2147483647 w 21"/>
                <a:gd name="T27" fmla="*/ 0 h 8"/>
                <a:gd name="T28" fmla="*/ 2147483647 w 21"/>
                <a:gd name="T29" fmla="*/ 0 h 8"/>
                <a:gd name="T30" fmla="*/ 2147483647 w 21"/>
                <a:gd name="T31" fmla="*/ 0 h 8"/>
                <a:gd name="T32" fmla="*/ 2147483647 w 21"/>
                <a:gd name="T33" fmla="*/ 2147483647 h 8"/>
                <a:gd name="T34" fmla="*/ 2147483647 w 21"/>
                <a:gd name="T35" fmla="*/ 2147483647 h 8"/>
                <a:gd name="T36" fmla="*/ 2147483647 w 21"/>
                <a:gd name="T37" fmla="*/ 2147483647 h 8"/>
                <a:gd name="T38" fmla="*/ 2147483647 w 21"/>
                <a:gd name="T39" fmla="*/ 2147483647 h 8"/>
                <a:gd name="T40" fmla="*/ 2147483647 w 21"/>
                <a:gd name="T41" fmla="*/ 2147483647 h 8"/>
                <a:gd name="T42" fmla="*/ 2147483647 w 21"/>
                <a:gd name="T43" fmla="*/ 2147483647 h 8"/>
                <a:gd name="T44" fmla="*/ 2147483647 w 21"/>
                <a:gd name="T45" fmla="*/ 2147483647 h 8"/>
                <a:gd name="T46" fmla="*/ 2147483647 w 21"/>
                <a:gd name="T47" fmla="*/ 2147483647 h 8"/>
                <a:gd name="T48" fmla="*/ 2147483647 w 21"/>
                <a:gd name="T49" fmla="*/ 2147483647 h 8"/>
                <a:gd name="T50" fmla="*/ 2147483647 w 21"/>
                <a:gd name="T51" fmla="*/ 2147483647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8"/>
                <a:gd name="T80" fmla="*/ 21 w 21"/>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8">
                  <a:moveTo>
                    <a:pt x="21" y="6"/>
                  </a:moveTo>
                  <a:lnTo>
                    <a:pt x="19" y="8"/>
                  </a:lnTo>
                  <a:lnTo>
                    <a:pt x="16" y="8"/>
                  </a:lnTo>
                  <a:lnTo>
                    <a:pt x="14" y="8"/>
                  </a:lnTo>
                  <a:lnTo>
                    <a:pt x="13" y="6"/>
                  </a:lnTo>
                  <a:lnTo>
                    <a:pt x="9" y="6"/>
                  </a:lnTo>
                  <a:lnTo>
                    <a:pt x="6" y="5"/>
                  </a:lnTo>
                  <a:lnTo>
                    <a:pt x="4" y="6"/>
                  </a:lnTo>
                  <a:lnTo>
                    <a:pt x="3" y="8"/>
                  </a:lnTo>
                  <a:lnTo>
                    <a:pt x="0" y="6"/>
                  </a:lnTo>
                  <a:lnTo>
                    <a:pt x="0" y="5"/>
                  </a:lnTo>
                  <a:lnTo>
                    <a:pt x="1" y="3"/>
                  </a:lnTo>
                  <a:lnTo>
                    <a:pt x="1" y="1"/>
                  </a:lnTo>
                  <a:lnTo>
                    <a:pt x="4" y="0"/>
                  </a:lnTo>
                  <a:lnTo>
                    <a:pt x="5" y="0"/>
                  </a:lnTo>
                  <a:lnTo>
                    <a:pt x="8" y="0"/>
                  </a:lnTo>
                  <a:lnTo>
                    <a:pt x="10" y="1"/>
                  </a:lnTo>
                  <a:lnTo>
                    <a:pt x="13" y="1"/>
                  </a:lnTo>
                  <a:lnTo>
                    <a:pt x="15" y="1"/>
                  </a:lnTo>
                  <a:lnTo>
                    <a:pt x="18" y="3"/>
                  </a:lnTo>
                  <a:lnTo>
                    <a:pt x="20" y="3"/>
                  </a:lnTo>
                  <a:lnTo>
                    <a:pt x="20" y="4"/>
                  </a:lnTo>
                  <a:lnTo>
                    <a:pt x="21" y="4"/>
                  </a:lnTo>
                  <a:lnTo>
                    <a:pt x="21" y="6"/>
                  </a:lnTo>
                  <a:close/>
                </a:path>
              </a:pathLst>
            </a:custGeom>
            <a:solidFill>
              <a:srgbClr val="75809C"/>
            </a:solidFill>
            <a:ln w="9525">
              <a:noFill/>
              <a:round/>
              <a:headEnd/>
              <a:tailEnd/>
            </a:ln>
          </p:spPr>
          <p:txBody>
            <a:bodyPr/>
            <a:lstStyle/>
            <a:p>
              <a:endParaRPr lang="en-US" dirty="0"/>
            </a:p>
          </p:txBody>
        </p:sp>
        <p:sp>
          <p:nvSpPr>
            <p:cNvPr id="10344" name="Freeform 125"/>
            <p:cNvSpPr>
              <a:spLocks/>
            </p:cNvSpPr>
            <p:nvPr/>
          </p:nvSpPr>
          <p:spPr bwMode="auto">
            <a:xfrm>
              <a:off x="2889250" y="3197225"/>
              <a:ext cx="26988" cy="9525"/>
            </a:xfrm>
            <a:custGeom>
              <a:avLst/>
              <a:gdLst>
                <a:gd name="T0" fmla="*/ 2147483647 w 17"/>
                <a:gd name="T1" fmla="*/ 2147483647 h 6"/>
                <a:gd name="T2" fmla="*/ 2147483647 w 17"/>
                <a:gd name="T3" fmla="*/ 2147483647 h 6"/>
                <a:gd name="T4" fmla="*/ 2147483647 w 17"/>
                <a:gd name="T5" fmla="*/ 2147483647 h 6"/>
                <a:gd name="T6" fmla="*/ 2147483647 w 17"/>
                <a:gd name="T7" fmla="*/ 2147483647 h 6"/>
                <a:gd name="T8" fmla="*/ 2147483647 w 17"/>
                <a:gd name="T9" fmla="*/ 2147483647 h 6"/>
                <a:gd name="T10" fmla="*/ 2147483647 w 17"/>
                <a:gd name="T11" fmla="*/ 2147483647 h 6"/>
                <a:gd name="T12" fmla="*/ 2147483647 w 17"/>
                <a:gd name="T13" fmla="*/ 2147483647 h 6"/>
                <a:gd name="T14" fmla="*/ 2147483647 w 17"/>
                <a:gd name="T15" fmla="*/ 2147483647 h 6"/>
                <a:gd name="T16" fmla="*/ 2147483647 w 17"/>
                <a:gd name="T17" fmla="*/ 2147483647 h 6"/>
                <a:gd name="T18" fmla="*/ 2147483647 w 17"/>
                <a:gd name="T19" fmla="*/ 2147483647 h 6"/>
                <a:gd name="T20" fmla="*/ 2147483647 w 17"/>
                <a:gd name="T21" fmla="*/ 2147483647 h 6"/>
                <a:gd name="T22" fmla="*/ 0 w 17"/>
                <a:gd name="T23" fmla="*/ 2147483647 h 6"/>
                <a:gd name="T24" fmla="*/ 0 w 17"/>
                <a:gd name="T25" fmla="*/ 2147483647 h 6"/>
                <a:gd name="T26" fmla="*/ 2147483647 w 17"/>
                <a:gd name="T27" fmla="*/ 2147483647 h 6"/>
                <a:gd name="T28" fmla="*/ 2147483647 w 17"/>
                <a:gd name="T29" fmla="*/ 2147483647 h 6"/>
                <a:gd name="T30" fmla="*/ 2147483647 w 17"/>
                <a:gd name="T31" fmla="*/ 0 h 6"/>
                <a:gd name="T32" fmla="*/ 2147483647 w 17"/>
                <a:gd name="T33" fmla="*/ 0 h 6"/>
                <a:gd name="T34" fmla="*/ 2147483647 w 17"/>
                <a:gd name="T35" fmla="*/ 0 h 6"/>
                <a:gd name="T36" fmla="*/ 2147483647 w 17"/>
                <a:gd name="T37" fmla="*/ 0 h 6"/>
                <a:gd name="T38" fmla="*/ 2147483647 w 17"/>
                <a:gd name="T39" fmla="*/ 0 h 6"/>
                <a:gd name="T40" fmla="*/ 2147483647 w 17"/>
                <a:gd name="T41" fmla="*/ 0 h 6"/>
                <a:gd name="T42" fmla="*/ 2147483647 w 17"/>
                <a:gd name="T43" fmla="*/ 2147483647 h 6"/>
                <a:gd name="T44" fmla="*/ 2147483647 w 17"/>
                <a:gd name="T45" fmla="*/ 2147483647 h 6"/>
                <a:gd name="T46" fmla="*/ 2147483647 w 17"/>
                <a:gd name="T47" fmla="*/ 2147483647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6"/>
                <a:gd name="T74" fmla="*/ 17 w 17"/>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6">
                  <a:moveTo>
                    <a:pt x="17" y="2"/>
                  </a:moveTo>
                  <a:lnTo>
                    <a:pt x="17" y="4"/>
                  </a:lnTo>
                  <a:lnTo>
                    <a:pt x="17" y="5"/>
                  </a:lnTo>
                  <a:lnTo>
                    <a:pt x="14" y="6"/>
                  </a:lnTo>
                  <a:lnTo>
                    <a:pt x="13" y="6"/>
                  </a:lnTo>
                  <a:lnTo>
                    <a:pt x="10" y="6"/>
                  </a:lnTo>
                  <a:lnTo>
                    <a:pt x="9" y="6"/>
                  </a:lnTo>
                  <a:lnTo>
                    <a:pt x="7" y="6"/>
                  </a:lnTo>
                  <a:lnTo>
                    <a:pt x="5" y="6"/>
                  </a:lnTo>
                  <a:lnTo>
                    <a:pt x="3" y="6"/>
                  </a:lnTo>
                  <a:lnTo>
                    <a:pt x="2" y="6"/>
                  </a:lnTo>
                  <a:lnTo>
                    <a:pt x="0" y="5"/>
                  </a:lnTo>
                  <a:lnTo>
                    <a:pt x="0" y="4"/>
                  </a:lnTo>
                  <a:lnTo>
                    <a:pt x="2" y="2"/>
                  </a:lnTo>
                  <a:lnTo>
                    <a:pt x="3" y="1"/>
                  </a:lnTo>
                  <a:lnTo>
                    <a:pt x="4" y="0"/>
                  </a:lnTo>
                  <a:lnTo>
                    <a:pt x="7" y="0"/>
                  </a:lnTo>
                  <a:lnTo>
                    <a:pt x="8" y="0"/>
                  </a:lnTo>
                  <a:lnTo>
                    <a:pt x="9" y="0"/>
                  </a:lnTo>
                  <a:lnTo>
                    <a:pt x="12" y="0"/>
                  </a:lnTo>
                  <a:lnTo>
                    <a:pt x="13" y="0"/>
                  </a:lnTo>
                  <a:lnTo>
                    <a:pt x="15" y="1"/>
                  </a:lnTo>
                  <a:lnTo>
                    <a:pt x="17" y="2"/>
                  </a:lnTo>
                  <a:close/>
                </a:path>
              </a:pathLst>
            </a:custGeom>
            <a:solidFill>
              <a:srgbClr val="75809C"/>
            </a:solidFill>
            <a:ln w="9525">
              <a:noFill/>
              <a:round/>
              <a:headEnd/>
              <a:tailEnd/>
            </a:ln>
          </p:spPr>
          <p:txBody>
            <a:bodyPr/>
            <a:lstStyle/>
            <a:p>
              <a:endParaRPr lang="en-US" dirty="0"/>
            </a:p>
          </p:txBody>
        </p:sp>
        <p:sp>
          <p:nvSpPr>
            <p:cNvPr id="10345" name="Freeform 126"/>
            <p:cNvSpPr>
              <a:spLocks/>
            </p:cNvSpPr>
            <p:nvPr/>
          </p:nvSpPr>
          <p:spPr bwMode="auto">
            <a:xfrm>
              <a:off x="2952750" y="3217863"/>
              <a:ext cx="38100" cy="20637"/>
            </a:xfrm>
            <a:custGeom>
              <a:avLst/>
              <a:gdLst>
                <a:gd name="T0" fmla="*/ 2147483647 w 24"/>
                <a:gd name="T1" fmla="*/ 2147483647 h 13"/>
                <a:gd name="T2" fmla="*/ 2147483647 w 24"/>
                <a:gd name="T3" fmla="*/ 2147483647 h 13"/>
                <a:gd name="T4" fmla="*/ 2147483647 w 24"/>
                <a:gd name="T5" fmla="*/ 2147483647 h 13"/>
                <a:gd name="T6" fmla="*/ 2147483647 w 24"/>
                <a:gd name="T7" fmla="*/ 2147483647 h 13"/>
                <a:gd name="T8" fmla="*/ 2147483647 w 24"/>
                <a:gd name="T9" fmla="*/ 2147483647 h 13"/>
                <a:gd name="T10" fmla="*/ 2147483647 w 24"/>
                <a:gd name="T11" fmla="*/ 2147483647 h 13"/>
                <a:gd name="T12" fmla="*/ 2147483647 w 24"/>
                <a:gd name="T13" fmla="*/ 2147483647 h 13"/>
                <a:gd name="T14" fmla="*/ 2147483647 w 24"/>
                <a:gd name="T15" fmla="*/ 2147483647 h 13"/>
                <a:gd name="T16" fmla="*/ 2147483647 w 24"/>
                <a:gd name="T17" fmla="*/ 0 h 13"/>
                <a:gd name="T18" fmla="*/ 2147483647 w 24"/>
                <a:gd name="T19" fmla="*/ 0 h 13"/>
                <a:gd name="T20" fmla="*/ 0 w 24"/>
                <a:gd name="T21" fmla="*/ 0 h 13"/>
                <a:gd name="T22" fmla="*/ 0 w 24"/>
                <a:gd name="T23" fmla="*/ 2147483647 h 13"/>
                <a:gd name="T24" fmla="*/ 0 w 24"/>
                <a:gd name="T25" fmla="*/ 2147483647 h 13"/>
                <a:gd name="T26" fmla="*/ 2147483647 w 24"/>
                <a:gd name="T27" fmla="*/ 2147483647 h 13"/>
                <a:gd name="T28" fmla="*/ 2147483647 w 24"/>
                <a:gd name="T29" fmla="*/ 2147483647 h 13"/>
                <a:gd name="T30" fmla="*/ 2147483647 w 24"/>
                <a:gd name="T31" fmla="*/ 2147483647 h 13"/>
                <a:gd name="T32" fmla="*/ 2147483647 w 24"/>
                <a:gd name="T33" fmla="*/ 2147483647 h 13"/>
                <a:gd name="T34" fmla="*/ 2147483647 w 24"/>
                <a:gd name="T35" fmla="*/ 2147483647 h 13"/>
                <a:gd name="T36" fmla="*/ 2147483647 w 24"/>
                <a:gd name="T37" fmla="*/ 2147483647 h 13"/>
                <a:gd name="T38" fmla="*/ 2147483647 w 24"/>
                <a:gd name="T39" fmla="*/ 2147483647 h 13"/>
                <a:gd name="T40" fmla="*/ 2147483647 w 24"/>
                <a:gd name="T41" fmla="*/ 2147483647 h 13"/>
                <a:gd name="T42" fmla="*/ 2147483647 w 24"/>
                <a:gd name="T43" fmla="*/ 2147483647 h 13"/>
                <a:gd name="T44" fmla="*/ 2147483647 w 24"/>
                <a:gd name="T45" fmla="*/ 2147483647 h 13"/>
                <a:gd name="T46" fmla="*/ 2147483647 w 24"/>
                <a:gd name="T47" fmla="*/ 2147483647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13"/>
                <a:gd name="T74" fmla="*/ 24 w 24"/>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13">
                  <a:moveTo>
                    <a:pt x="24" y="10"/>
                  </a:moveTo>
                  <a:lnTo>
                    <a:pt x="22" y="8"/>
                  </a:lnTo>
                  <a:lnTo>
                    <a:pt x="19" y="7"/>
                  </a:lnTo>
                  <a:lnTo>
                    <a:pt x="15" y="5"/>
                  </a:lnTo>
                  <a:lnTo>
                    <a:pt x="12" y="4"/>
                  </a:lnTo>
                  <a:lnTo>
                    <a:pt x="9" y="3"/>
                  </a:lnTo>
                  <a:lnTo>
                    <a:pt x="7" y="2"/>
                  </a:lnTo>
                  <a:lnTo>
                    <a:pt x="4" y="2"/>
                  </a:lnTo>
                  <a:lnTo>
                    <a:pt x="4" y="0"/>
                  </a:lnTo>
                  <a:lnTo>
                    <a:pt x="2" y="0"/>
                  </a:lnTo>
                  <a:lnTo>
                    <a:pt x="0" y="0"/>
                  </a:lnTo>
                  <a:lnTo>
                    <a:pt x="0" y="2"/>
                  </a:lnTo>
                  <a:lnTo>
                    <a:pt x="0" y="3"/>
                  </a:lnTo>
                  <a:lnTo>
                    <a:pt x="2" y="5"/>
                  </a:lnTo>
                  <a:lnTo>
                    <a:pt x="4" y="7"/>
                  </a:lnTo>
                  <a:lnTo>
                    <a:pt x="7" y="9"/>
                  </a:lnTo>
                  <a:lnTo>
                    <a:pt x="10" y="10"/>
                  </a:lnTo>
                  <a:lnTo>
                    <a:pt x="14" y="11"/>
                  </a:lnTo>
                  <a:lnTo>
                    <a:pt x="18" y="13"/>
                  </a:lnTo>
                  <a:lnTo>
                    <a:pt x="20" y="13"/>
                  </a:lnTo>
                  <a:lnTo>
                    <a:pt x="23" y="13"/>
                  </a:lnTo>
                  <a:lnTo>
                    <a:pt x="24" y="11"/>
                  </a:lnTo>
                  <a:lnTo>
                    <a:pt x="24" y="10"/>
                  </a:lnTo>
                  <a:close/>
                </a:path>
              </a:pathLst>
            </a:custGeom>
            <a:solidFill>
              <a:srgbClr val="75809C"/>
            </a:solidFill>
            <a:ln w="9525">
              <a:noFill/>
              <a:round/>
              <a:headEnd/>
              <a:tailEnd/>
            </a:ln>
          </p:spPr>
          <p:txBody>
            <a:bodyPr/>
            <a:lstStyle/>
            <a:p>
              <a:endParaRPr lang="en-US" dirty="0"/>
            </a:p>
          </p:txBody>
        </p:sp>
        <p:sp>
          <p:nvSpPr>
            <p:cNvPr id="10346" name="Freeform 127"/>
            <p:cNvSpPr>
              <a:spLocks/>
            </p:cNvSpPr>
            <p:nvPr/>
          </p:nvSpPr>
          <p:spPr bwMode="auto">
            <a:xfrm>
              <a:off x="2967038" y="3217863"/>
              <a:ext cx="15875" cy="39687"/>
            </a:xfrm>
            <a:custGeom>
              <a:avLst/>
              <a:gdLst>
                <a:gd name="T0" fmla="*/ 2147483647 w 10"/>
                <a:gd name="T1" fmla="*/ 0 h 25"/>
                <a:gd name="T2" fmla="*/ 2147483647 w 10"/>
                <a:gd name="T3" fmla="*/ 2147483647 h 25"/>
                <a:gd name="T4" fmla="*/ 2147483647 w 10"/>
                <a:gd name="T5" fmla="*/ 2147483647 h 25"/>
                <a:gd name="T6" fmla="*/ 2147483647 w 10"/>
                <a:gd name="T7" fmla="*/ 2147483647 h 25"/>
                <a:gd name="T8" fmla="*/ 2147483647 w 10"/>
                <a:gd name="T9" fmla="*/ 2147483647 h 25"/>
                <a:gd name="T10" fmla="*/ 2147483647 w 10"/>
                <a:gd name="T11" fmla="*/ 2147483647 h 25"/>
                <a:gd name="T12" fmla="*/ 2147483647 w 10"/>
                <a:gd name="T13" fmla="*/ 2147483647 h 25"/>
                <a:gd name="T14" fmla="*/ 2147483647 w 10"/>
                <a:gd name="T15" fmla="*/ 2147483647 h 25"/>
                <a:gd name="T16" fmla="*/ 2147483647 w 10"/>
                <a:gd name="T17" fmla="*/ 2147483647 h 25"/>
                <a:gd name="T18" fmla="*/ 0 w 10"/>
                <a:gd name="T19" fmla="*/ 2147483647 h 25"/>
                <a:gd name="T20" fmla="*/ 0 w 10"/>
                <a:gd name="T21" fmla="*/ 2147483647 h 25"/>
                <a:gd name="T22" fmla="*/ 0 w 10"/>
                <a:gd name="T23" fmla="*/ 2147483647 h 25"/>
                <a:gd name="T24" fmla="*/ 2147483647 w 10"/>
                <a:gd name="T25" fmla="*/ 2147483647 h 25"/>
                <a:gd name="T26" fmla="*/ 2147483647 w 10"/>
                <a:gd name="T27" fmla="*/ 2147483647 h 25"/>
                <a:gd name="T28" fmla="*/ 2147483647 w 10"/>
                <a:gd name="T29" fmla="*/ 2147483647 h 25"/>
                <a:gd name="T30" fmla="*/ 2147483647 w 10"/>
                <a:gd name="T31" fmla="*/ 2147483647 h 25"/>
                <a:gd name="T32" fmla="*/ 2147483647 w 10"/>
                <a:gd name="T33" fmla="*/ 2147483647 h 25"/>
                <a:gd name="T34" fmla="*/ 2147483647 w 10"/>
                <a:gd name="T35" fmla="*/ 2147483647 h 25"/>
                <a:gd name="T36" fmla="*/ 2147483647 w 10"/>
                <a:gd name="T37" fmla="*/ 2147483647 h 25"/>
                <a:gd name="T38" fmla="*/ 2147483647 w 10"/>
                <a:gd name="T39" fmla="*/ 2147483647 h 25"/>
                <a:gd name="T40" fmla="*/ 2147483647 w 10"/>
                <a:gd name="T41" fmla="*/ 2147483647 h 25"/>
                <a:gd name="T42" fmla="*/ 2147483647 w 10"/>
                <a:gd name="T43" fmla="*/ 2147483647 h 25"/>
                <a:gd name="T44" fmla="*/ 2147483647 w 10"/>
                <a:gd name="T45" fmla="*/ 2147483647 h 25"/>
                <a:gd name="T46" fmla="*/ 2147483647 w 10"/>
                <a:gd name="T47" fmla="*/ 0 h 25"/>
                <a:gd name="T48" fmla="*/ 2147483647 w 10"/>
                <a:gd name="T49" fmla="*/ 0 h 25"/>
                <a:gd name="T50" fmla="*/ 2147483647 w 10"/>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5"/>
                <a:gd name="T80" fmla="*/ 10 w 10"/>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5">
                  <a:moveTo>
                    <a:pt x="6" y="0"/>
                  </a:moveTo>
                  <a:lnTo>
                    <a:pt x="5" y="2"/>
                  </a:lnTo>
                  <a:lnTo>
                    <a:pt x="4" y="5"/>
                  </a:lnTo>
                  <a:lnTo>
                    <a:pt x="4" y="7"/>
                  </a:lnTo>
                  <a:lnTo>
                    <a:pt x="4" y="9"/>
                  </a:lnTo>
                  <a:lnTo>
                    <a:pt x="3" y="10"/>
                  </a:lnTo>
                  <a:lnTo>
                    <a:pt x="3" y="13"/>
                  </a:lnTo>
                  <a:lnTo>
                    <a:pt x="3" y="15"/>
                  </a:lnTo>
                  <a:lnTo>
                    <a:pt x="1" y="17"/>
                  </a:lnTo>
                  <a:lnTo>
                    <a:pt x="0" y="20"/>
                  </a:lnTo>
                  <a:lnTo>
                    <a:pt x="0" y="22"/>
                  </a:lnTo>
                  <a:lnTo>
                    <a:pt x="0" y="24"/>
                  </a:lnTo>
                  <a:lnTo>
                    <a:pt x="1" y="25"/>
                  </a:lnTo>
                  <a:lnTo>
                    <a:pt x="3" y="25"/>
                  </a:lnTo>
                  <a:lnTo>
                    <a:pt x="5" y="22"/>
                  </a:lnTo>
                  <a:lnTo>
                    <a:pt x="6" y="19"/>
                  </a:lnTo>
                  <a:lnTo>
                    <a:pt x="8" y="16"/>
                  </a:lnTo>
                  <a:lnTo>
                    <a:pt x="9" y="13"/>
                  </a:lnTo>
                  <a:lnTo>
                    <a:pt x="9" y="9"/>
                  </a:lnTo>
                  <a:lnTo>
                    <a:pt x="9" y="7"/>
                  </a:lnTo>
                  <a:lnTo>
                    <a:pt x="9" y="3"/>
                  </a:lnTo>
                  <a:lnTo>
                    <a:pt x="10" y="2"/>
                  </a:lnTo>
                  <a:lnTo>
                    <a:pt x="9" y="0"/>
                  </a:lnTo>
                  <a:lnTo>
                    <a:pt x="6" y="0"/>
                  </a:lnTo>
                  <a:close/>
                </a:path>
              </a:pathLst>
            </a:custGeom>
            <a:solidFill>
              <a:srgbClr val="75809C"/>
            </a:solidFill>
            <a:ln w="9525">
              <a:noFill/>
              <a:round/>
              <a:headEnd/>
              <a:tailEnd/>
            </a:ln>
          </p:spPr>
          <p:txBody>
            <a:bodyPr/>
            <a:lstStyle/>
            <a:p>
              <a:endParaRPr lang="en-US" dirty="0"/>
            </a:p>
          </p:txBody>
        </p:sp>
        <p:sp>
          <p:nvSpPr>
            <p:cNvPr id="10347" name="Freeform 128"/>
            <p:cNvSpPr>
              <a:spLocks/>
            </p:cNvSpPr>
            <p:nvPr/>
          </p:nvSpPr>
          <p:spPr bwMode="auto">
            <a:xfrm>
              <a:off x="2903538" y="3090863"/>
              <a:ext cx="25400" cy="19050"/>
            </a:xfrm>
            <a:custGeom>
              <a:avLst/>
              <a:gdLst>
                <a:gd name="T0" fmla="*/ 2147483647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2147483647 h 12"/>
                <a:gd name="T16" fmla="*/ 2147483647 w 16"/>
                <a:gd name="T17" fmla="*/ 2147483647 h 12"/>
                <a:gd name="T18" fmla="*/ 2147483647 w 16"/>
                <a:gd name="T19" fmla="*/ 0 h 12"/>
                <a:gd name="T20" fmla="*/ 0 w 16"/>
                <a:gd name="T21" fmla="*/ 2147483647 h 12"/>
                <a:gd name="T22" fmla="*/ 0 w 16"/>
                <a:gd name="T23" fmla="*/ 2147483647 h 12"/>
                <a:gd name="T24" fmla="*/ 2147483647 w 16"/>
                <a:gd name="T25" fmla="*/ 2147483647 h 12"/>
                <a:gd name="T26" fmla="*/ 2147483647 w 16"/>
                <a:gd name="T27" fmla="*/ 2147483647 h 12"/>
                <a:gd name="T28" fmla="*/ 2147483647 w 16"/>
                <a:gd name="T29" fmla="*/ 2147483647 h 12"/>
                <a:gd name="T30" fmla="*/ 2147483647 w 16"/>
                <a:gd name="T31" fmla="*/ 2147483647 h 12"/>
                <a:gd name="T32" fmla="*/ 2147483647 w 16"/>
                <a:gd name="T33" fmla="*/ 2147483647 h 12"/>
                <a:gd name="T34" fmla="*/ 2147483647 w 16"/>
                <a:gd name="T35" fmla="*/ 2147483647 h 12"/>
                <a:gd name="T36" fmla="*/ 2147483647 w 16"/>
                <a:gd name="T37" fmla="*/ 2147483647 h 12"/>
                <a:gd name="T38" fmla="*/ 2147483647 w 16"/>
                <a:gd name="T39" fmla="*/ 2147483647 h 12"/>
                <a:gd name="T40" fmla="*/ 2147483647 w 16"/>
                <a:gd name="T41" fmla="*/ 2147483647 h 12"/>
                <a:gd name="T42" fmla="*/ 2147483647 w 16"/>
                <a:gd name="T43" fmla="*/ 2147483647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2"/>
                <a:gd name="T68" fmla="*/ 16 w 16"/>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2">
                  <a:moveTo>
                    <a:pt x="16" y="10"/>
                  </a:moveTo>
                  <a:lnTo>
                    <a:pt x="15" y="8"/>
                  </a:lnTo>
                  <a:lnTo>
                    <a:pt x="14" y="8"/>
                  </a:lnTo>
                  <a:lnTo>
                    <a:pt x="11" y="7"/>
                  </a:lnTo>
                  <a:lnTo>
                    <a:pt x="10" y="6"/>
                  </a:lnTo>
                  <a:lnTo>
                    <a:pt x="9" y="5"/>
                  </a:lnTo>
                  <a:lnTo>
                    <a:pt x="6" y="4"/>
                  </a:lnTo>
                  <a:lnTo>
                    <a:pt x="5" y="2"/>
                  </a:lnTo>
                  <a:lnTo>
                    <a:pt x="4" y="1"/>
                  </a:lnTo>
                  <a:lnTo>
                    <a:pt x="3" y="0"/>
                  </a:lnTo>
                  <a:lnTo>
                    <a:pt x="0" y="1"/>
                  </a:lnTo>
                  <a:lnTo>
                    <a:pt x="0" y="4"/>
                  </a:lnTo>
                  <a:lnTo>
                    <a:pt x="3" y="5"/>
                  </a:lnTo>
                  <a:lnTo>
                    <a:pt x="4" y="7"/>
                  </a:lnTo>
                  <a:lnTo>
                    <a:pt x="6" y="10"/>
                  </a:lnTo>
                  <a:lnTo>
                    <a:pt x="8" y="10"/>
                  </a:lnTo>
                  <a:lnTo>
                    <a:pt x="10" y="11"/>
                  </a:lnTo>
                  <a:lnTo>
                    <a:pt x="13" y="12"/>
                  </a:lnTo>
                  <a:lnTo>
                    <a:pt x="14" y="12"/>
                  </a:lnTo>
                  <a:lnTo>
                    <a:pt x="16" y="11"/>
                  </a:lnTo>
                  <a:lnTo>
                    <a:pt x="16" y="10"/>
                  </a:lnTo>
                  <a:close/>
                </a:path>
              </a:pathLst>
            </a:custGeom>
            <a:solidFill>
              <a:srgbClr val="75809C"/>
            </a:solidFill>
            <a:ln w="9525">
              <a:noFill/>
              <a:round/>
              <a:headEnd/>
              <a:tailEnd/>
            </a:ln>
          </p:spPr>
          <p:txBody>
            <a:bodyPr/>
            <a:lstStyle/>
            <a:p>
              <a:endParaRPr lang="en-US" dirty="0"/>
            </a:p>
          </p:txBody>
        </p:sp>
        <p:sp>
          <p:nvSpPr>
            <p:cNvPr id="10348" name="Freeform 129"/>
            <p:cNvSpPr>
              <a:spLocks/>
            </p:cNvSpPr>
            <p:nvPr/>
          </p:nvSpPr>
          <p:spPr bwMode="auto">
            <a:xfrm>
              <a:off x="2889250" y="3162300"/>
              <a:ext cx="36513" cy="25400"/>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0 w 23"/>
                <a:gd name="T19" fmla="*/ 2147483647 h 16"/>
                <a:gd name="T20" fmla="*/ 0 w 23"/>
                <a:gd name="T21" fmla="*/ 2147483647 h 16"/>
                <a:gd name="T22" fmla="*/ 0 w 23"/>
                <a:gd name="T23" fmla="*/ 2147483647 h 16"/>
                <a:gd name="T24" fmla="*/ 2147483647 w 23"/>
                <a:gd name="T25" fmla="*/ 2147483647 h 16"/>
                <a:gd name="T26" fmla="*/ 2147483647 w 23"/>
                <a:gd name="T27" fmla="*/ 2147483647 h 16"/>
                <a:gd name="T28" fmla="*/ 2147483647 w 23"/>
                <a:gd name="T29" fmla="*/ 2147483647 h 16"/>
                <a:gd name="T30" fmla="*/ 2147483647 w 23"/>
                <a:gd name="T31" fmla="*/ 2147483647 h 16"/>
                <a:gd name="T32" fmla="*/ 2147483647 w 23"/>
                <a:gd name="T33" fmla="*/ 2147483647 h 16"/>
                <a:gd name="T34" fmla="*/ 2147483647 w 23"/>
                <a:gd name="T35" fmla="*/ 2147483647 h 16"/>
                <a:gd name="T36" fmla="*/ 2147483647 w 23"/>
                <a:gd name="T37" fmla="*/ 2147483647 h 16"/>
                <a:gd name="T38" fmla="*/ 2147483647 w 23"/>
                <a:gd name="T39" fmla="*/ 0 h 16"/>
                <a:gd name="T40" fmla="*/ 2147483647 w 23"/>
                <a:gd name="T41" fmla="*/ 0 h 16"/>
                <a:gd name="T42" fmla="*/ 2147483647 w 23"/>
                <a:gd name="T43" fmla="*/ 0 h 16"/>
                <a:gd name="T44" fmla="*/ 2147483647 w 23"/>
                <a:gd name="T45" fmla="*/ 2147483647 h 16"/>
                <a:gd name="T46" fmla="*/ 2147483647 w 23"/>
                <a:gd name="T47" fmla="*/ 21474836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16"/>
                <a:gd name="T74" fmla="*/ 23 w 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16">
                  <a:moveTo>
                    <a:pt x="22" y="3"/>
                  </a:moveTo>
                  <a:lnTo>
                    <a:pt x="19" y="5"/>
                  </a:lnTo>
                  <a:lnTo>
                    <a:pt x="18" y="6"/>
                  </a:lnTo>
                  <a:lnTo>
                    <a:pt x="14" y="7"/>
                  </a:lnTo>
                  <a:lnTo>
                    <a:pt x="12" y="10"/>
                  </a:lnTo>
                  <a:lnTo>
                    <a:pt x="9" y="11"/>
                  </a:lnTo>
                  <a:lnTo>
                    <a:pt x="7" y="12"/>
                  </a:lnTo>
                  <a:lnTo>
                    <a:pt x="4" y="15"/>
                  </a:lnTo>
                  <a:lnTo>
                    <a:pt x="2" y="16"/>
                  </a:lnTo>
                  <a:lnTo>
                    <a:pt x="0" y="16"/>
                  </a:lnTo>
                  <a:lnTo>
                    <a:pt x="0" y="15"/>
                  </a:lnTo>
                  <a:lnTo>
                    <a:pt x="0" y="12"/>
                  </a:lnTo>
                  <a:lnTo>
                    <a:pt x="2" y="12"/>
                  </a:lnTo>
                  <a:lnTo>
                    <a:pt x="3" y="10"/>
                  </a:lnTo>
                  <a:lnTo>
                    <a:pt x="4" y="7"/>
                  </a:lnTo>
                  <a:lnTo>
                    <a:pt x="7" y="5"/>
                  </a:lnTo>
                  <a:lnTo>
                    <a:pt x="9" y="4"/>
                  </a:lnTo>
                  <a:lnTo>
                    <a:pt x="12" y="1"/>
                  </a:lnTo>
                  <a:lnTo>
                    <a:pt x="15" y="1"/>
                  </a:lnTo>
                  <a:lnTo>
                    <a:pt x="18" y="0"/>
                  </a:lnTo>
                  <a:lnTo>
                    <a:pt x="20" y="0"/>
                  </a:lnTo>
                  <a:lnTo>
                    <a:pt x="23" y="0"/>
                  </a:lnTo>
                  <a:lnTo>
                    <a:pt x="22" y="3"/>
                  </a:lnTo>
                  <a:close/>
                </a:path>
              </a:pathLst>
            </a:custGeom>
            <a:solidFill>
              <a:srgbClr val="75809C"/>
            </a:solidFill>
            <a:ln w="9525">
              <a:noFill/>
              <a:round/>
              <a:headEnd/>
              <a:tailEnd/>
            </a:ln>
          </p:spPr>
          <p:txBody>
            <a:bodyPr/>
            <a:lstStyle/>
            <a:p>
              <a:endParaRPr lang="en-US" dirty="0"/>
            </a:p>
          </p:txBody>
        </p:sp>
        <p:sp>
          <p:nvSpPr>
            <p:cNvPr id="10349" name="Freeform 130"/>
            <p:cNvSpPr>
              <a:spLocks/>
            </p:cNvSpPr>
            <p:nvPr/>
          </p:nvSpPr>
          <p:spPr bwMode="auto">
            <a:xfrm>
              <a:off x="2905125" y="3117850"/>
              <a:ext cx="28575" cy="15875"/>
            </a:xfrm>
            <a:custGeom>
              <a:avLst/>
              <a:gdLst>
                <a:gd name="T0" fmla="*/ 2147483647 w 18"/>
                <a:gd name="T1" fmla="*/ 2147483647 h 10"/>
                <a:gd name="T2" fmla="*/ 2147483647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2147483647 h 10"/>
                <a:gd name="T14" fmla="*/ 2147483647 w 18"/>
                <a:gd name="T15" fmla="*/ 2147483647 h 10"/>
                <a:gd name="T16" fmla="*/ 2147483647 w 18"/>
                <a:gd name="T17" fmla="*/ 2147483647 h 10"/>
                <a:gd name="T18" fmla="*/ 2147483647 w 18"/>
                <a:gd name="T19" fmla="*/ 2147483647 h 10"/>
                <a:gd name="T20" fmla="*/ 0 w 18"/>
                <a:gd name="T21" fmla="*/ 2147483647 h 10"/>
                <a:gd name="T22" fmla="*/ 0 w 18"/>
                <a:gd name="T23" fmla="*/ 2147483647 h 10"/>
                <a:gd name="T24" fmla="*/ 2147483647 w 18"/>
                <a:gd name="T25" fmla="*/ 2147483647 h 10"/>
                <a:gd name="T26" fmla="*/ 2147483647 w 18"/>
                <a:gd name="T27" fmla="*/ 2147483647 h 10"/>
                <a:gd name="T28" fmla="*/ 2147483647 w 18"/>
                <a:gd name="T29" fmla="*/ 2147483647 h 10"/>
                <a:gd name="T30" fmla="*/ 2147483647 w 18"/>
                <a:gd name="T31" fmla="*/ 2147483647 h 10"/>
                <a:gd name="T32" fmla="*/ 2147483647 w 18"/>
                <a:gd name="T33" fmla="*/ 2147483647 h 10"/>
                <a:gd name="T34" fmla="*/ 2147483647 w 18"/>
                <a:gd name="T35" fmla="*/ 0 h 10"/>
                <a:gd name="T36" fmla="*/ 2147483647 w 18"/>
                <a:gd name="T37" fmla="*/ 2147483647 h 10"/>
                <a:gd name="T38" fmla="*/ 2147483647 w 18"/>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0"/>
                <a:gd name="T62" fmla="*/ 18 w 18"/>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0">
                  <a:moveTo>
                    <a:pt x="18" y="1"/>
                  </a:moveTo>
                  <a:lnTo>
                    <a:pt x="17" y="2"/>
                  </a:lnTo>
                  <a:lnTo>
                    <a:pt x="15" y="4"/>
                  </a:lnTo>
                  <a:lnTo>
                    <a:pt x="13" y="5"/>
                  </a:lnTo>
                  <a:lnTo>
                    <a:pt x="12" y="6"/>
                  </a:lnTo>
                  <a:lnTo>
                    <a:pt x="9" y="6"/>
                  </a:lnTo>
                  <a:lnTo>
                    <a:pt x="7" y="7"/>
                  </a:lnTo>
                  <a:lnTo>
                    <a:pt x="5" y="9"/>
                  </a:lnTo>
                  <a:lnTo>
                    <a:pt x="4" y="10"/>
                  </a:lnTo>
                  <a:lnTo>
                    <a:pt x="2" y="10"/>
                  </a:lnTo>
                  <a:lnTo>
                    <a:pt x="0" y="9"/>
                  </a:lnTo>
                  <a:lnTo>
                    <a:pt x="0" y="7"/>
                  </a:lnTo>
                  <a:lnTo>
                    <a:pt x="2" y="6"/>
                  </a:lnTo>
                  <a:lnTo>
                    <a:pt x="4" y="4"/>
                  </a:lnTo>
                  <a:lnTo>
                    <a:pt x="7" y="2"/>
                  </a:lnTo>
                  <a:lnTo>
                    <a:pt x="10" y="1"/>
                  </a:lnTo>
                  <a:lnTo>
                    <a:pt x="13" y="1"/>
                  </a:lnTo>
                  <a:lnTo>
                    <a:pt x="15" y="0"/>
                  </a:lnTo>
                  <a:lnTo>
                    <a:pt x="18" y="1"/>
                  </a:lnTo>
                  <a:close/>
                </a:path>
              </a:pathLst>
            </a:custGeom>
            <a:solidFill>
              <a:srgbClr val="75809C"/>
            </a:solidFill>
            <a:ln w="9525">
              <a:noFill/>
              <a:round/>
              <a:headEnd/>
              <a:tailEnd/>
            </a:ln>
          </p:spPr>
          <p:txBody>
            <a:bodyPr/>
            <a:lstStyle/>
            <a:p>
              <a:endParaRPr lang="en-US" dirty="0"/>
            </a:p>
          </p:txBody>
        </p:sp>
        <p:sp>
          <p:nvSpPr>
            <p:cNvPr id="10350" name="Freeform 131"/>
            <p:cNvSpPr>
              <a:spLocks/>
            </p:cNvSpPr>
            <p:nvPr/>
          </p:nvSpPr>
          <p:spPr bwMode="auto">
            <a:xfrm>
              <a:off x="2971800" y="3167063"/>
              <a:ext cx="15875" cy="44450"/>
            </a:xfrm>
            <a:custGeom>
              <a:avLst/>
              <a:gdLst>
                <a:gd name="T0" fmla="*/ 2147483647 w 10"/>
                <a:gd name="T1" fmla="*/ 2147483647 h 28"/>
                <a:gd name="T2" fmla="*/ 2147483647 w 10"/>
                <a:gd name="T3" fmla="*/ 0 h 28"/>
                <a:gd name="T4" fmla="*/ 2147483647 w 10"/>
                <a:gd name="T5" fmla="*/ 2147483647 h 28"/>
                <a:gd name="T6" fmla="*/ 2147483647 w 10"/>
                <a:gd name="T7" fmla="*/ 2147483647 h 28"/>
                <a:gd name="T8" fmla="*/ 2147483647 w 10"/>
                <a:gd name="T9" fmla="*/ 2147483647 h 28"/>
                <a:gd name="T10" fmla="*/ 2147483647 w 10"/>
                <a:gd name="T11" fmla="*/ 2147483647 h 28"/>
                <a:gd name="T12" fmla="*/ 0 w 10"/>
                <a:gd name="T13" fmla="*/ 2147483647 h 28"/>
                <a:gd name="T14" fmla="*/ 0 w 10"/>
                <a:gd name="T15" fmla="*/ 2147483647 h 28"/>
                <a:gd name="T16" fmla="*/ 0 w 10"/>
                <a:gd name="T17" fmla="*/ 2147483647 h 28"/>
                <a:gd name="T18" fmla="*/ 0 w 10"/>
                <a:gd name="T19" fmla="*/ 2147483647 h 28"/>
                <a:gd name="T20" fmla="*/ 0 w 10"/>
                <a:gd name="T21" fmla="*/ 2147483647 h 28"/>
                <a:gd name="T22" fmla="*/ 2147483647 w 10"/>
                <a:gd name="T23" fmla="*/ 2147483647 h 28"/>
                <a:gd name="T24" fmla="*/ 2147483647 w 10"/>
                <a:gd name="T25" fmla="*/ 2147483647 h 28"/>
                <a:gd name="T26" fmla="*/ 2147483647 w 10"/>
                <a:gd name="T27" fmla="*/ 2147483647 h 28"/>
                <a:gd name="T28" fmla="*/ 2147483647 w 10"/>
                <a:gd name="T29" fmla="*/ 2147483647 h 28"/>
                <a:gd name="T30" fmla="*/ 2147483647 w 10"/>
                <a:gd name="T31" fmla="*/ 2147483647 h 28"/>
                <a:gd name="T32" fmla="*/ 2147483647 w 10"/>
                <a:gd name="T33" fmla="*/ 2147483647 h 28"/>
                <a:gd name="T34" fmla="*/ 2147483647 w 10"/>
                <a:gd name="T35" fmla="*/ 2147483647 h 28"/>
                <a:gd name="T36" fmla="*/ 2147483647 w 10"/>
                <a:gd name="T37" fmla="*/ 2147483647 h 28"/>
                <a:gd name="T38" fmla="*/ 2147483647 w 10"/>
                <a:gd name="T39" fmla="*/ 2147483647 h 28"/>
                <a:gd name="T40" fmla="*/ 2147483647 w 10"/>
                <a:gd name="T41" fmla="*/ 2147483647 h 28"/>
                <a:gd name="T42" fmla="*/ 2147483647 w 10"/>
                <a:gd name="T43" fmla="*/ 2147483647 h 28"/>
                <a:gd name="T44" fmla="*/ 2147483647 w 10"/>
                <a:gd name="T45" fmla="*/ 2147483647 h 28"/>
                <a:gd name="T46" fmla="*/ 2147483647 w 10"/>
                <a:gd name="T47" fmla="*/ 2147483647 h 28"/>
                <a:gd name="T48" fmla="*/ 2147483647 w 10"/>
                <a:gd name="T49" fmla="*/ 2147483647 h 28"/>
                <a:gd name="T50" fmla="*/ 2147483647 w 10"/>
                <a:gd name="T51" fmla="*/ 214748364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8"/>
                <a:gd name="T80" fmla="*/ 10 w 1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8">
                  <a:moveTo>
                    <a:pt x="10" y="2"/>
                  </a:moveTo>
                  <a:lnTo>
                    <a:pt x="8" y="0"/>
                  </a:lnTo>
                  <a:lnTo>
                    <a:pt x="7" y="1"/>
                  </a:lnTo>
                  <a:lnTo>
                    <a:pt x="5" y="1"/>
                  </a:lnTo>
                  <a:lnTo>
                    <a:pt x="2" y="3"/>
                  </a:lnTo>
                  <a:lnTo>
                    <a:pt x="1" y="6"/>
                  </a:lnTo>
                  <a:lnTo>
                    <a:pt x="0" y="9"/>
                  </a:lnTo>
                  <a:lnTo>
                    <a:pt x="0" y="13"/>
                  </a:lnTo>
                  <a:lnTo>
                    <a:pt x="0" y="15"/>
                  </a:lnTo>
                  <a:lnTo>
                    <a:pt x="0" y="19"/>
                  </a:lnTo>
                  <a:lnTo>
                    <a:pt x="0" y="21"/>
                  </a:lnTo>
                  <a:lnTo>
                    <a:pt x="1" y="23"/>
                  </a:lnTo>
                  <a:lnTo>
                    <a:pt x="1" y="25"/>
                  </a:lnTo>
                  <a:lnTo>
                    <a:pt x="2" y="26"/>
                  </a:lnTo>
                  <a:lnTo>
                    <a:pt x="3" y="28"/>
                  </a:lnTo>
                  <a:lnTo>
                    <a:pt x="5" y="26"/>
                  </a:lnTo>
                  <a:lnTo>
                    <a:pt x="6" y="26"/>
                  </a:lnTo>
                  <a:lnTo>
                    <a:pt x="5" y="23"/>
                  </a:lnTo>
                  <a:lnTo>
                    <a:pt x="5" y="19"/>
                  </a:lnTo>
                  <a:lnTo>
                    <a:pt x="5" y="17"/>
                  </a:lnTo>
                  <a:lnTo>
                    <a:pt x="5" y="14"/>
                  </a:lnTo>
                  <a:lnTo>
                    <a:pt x="5" y="10"/>
                  </a:lnTo>
                  <a:lnTo>
                    <a:pt x="6" y="8"/>
                  </a:lnTo>
                  <a:lnTo>
                    <a:pt x="7" y="4"/>
                  </a:lnTo>
                  <a:lnTo>
                    <a:pt x="10" y="2"/>
                  </a:lnTo>
                  <a:close/>
                </a:path>
              </a:pathLst>
            </a:custGeom>
            <a:solidFill>
              <a:srgbClr val="75809C"/>
            </a:solidFill>
            <a:ln w="9525">
              <a:noFill/>
              <a:round/>
              <a:headEnd/>
              <a:tailEnd/>
            </a:ln>
          </p:spPr>
          <p:txBody>
            <a:bodyPr/>
            <a:lstStyle/>
            <a:p>
              <a:endParaRPr lang="en-US" dirty="0"/>
            </a:p>
          </p:txBody>
        </p:sp>
        <p:sp>
          <p:nvSpPr>
            <p:cNvPr id="10351" name="Freeform 132"/>
            <p:cNvSpPr>
              <a:spLocks/>
            </p:cNvSpPr>
            <p:nvPr/>
          </p:nvSpPr>
          <p:spPr bwMode="auto">
            <a:xfrm>
              <a:off x="2949575" y="3176588"/>
              <a:ext cx="50800" cy="14287"/>
            </a:xfrm>
            <a:custGeom>
              <a:avLst/>
              <a:gdLst>
                <a:gd name="T0" fmla="*/ 2147483647 w 32"/>
                <a:gd name="T1" fmla="*/ 2147483647 h 9"/>
                <a:gd name="T2" fmla="*/ 2147483647 w 32"/>
                <a:gd name="T3" fmla="*/ 2147483647 h 9"/>
                <a:gd name="T4" fmla="*/ 2147483647 w 32"/>
                <a:gd name="T5" fmla="*/ 2147483647 h 9"/>
                <a:gd name="T6" fmla="*/ 2147483647 w 32"/>
                <a:gd name="T7" fmla="*/ 2147483647 h 9"/>
                <a:gd name="T8" fmla="*/ 2147483647 w 32"/>
                <a:gd name="T9" fmla="*/ 2147483647 h 9"/>
                <a:gd name="T10" fmla="*/ 2147483647 w 32"/>
                <a:gd name="T11" fmla="*/ 2147483647 h 9"/>
                <a:gd name="T12" fmla="*/ 2147483647 w 32"/>
                <a:gd name="T13" fmla="*/ 2147483647 h 9"/>
                <a:gd name="T14" fmla="*/ 2147483647 w 32"/>
                <a:gd name="T15" fmla="*/ 2147483647 h 9"/>
                <a:gd name="T16" fmla="*/ 2147483647 w 32"/>
                <a:gd name="T17" fmla="*/ 2147483647 h 9"/>
                <a:gd name="T18" fmla="*/ 2147483647 w 32"/>
                <a:gd name="T19" fmla="*/ 2147483647 h 9"/>
                <a:gd name="T20" fmla="*/ 2147483647 w 32"/>
                <a:gd name="T21" fmla="*/ 2147483647 h 9"/>
                <a:gd name="T22" fmla="*/ 2147483647 w 32"/>
                <a:gd name="T23" fmla="*/ 2147483647 h 9"/>
                <a:gd name="T24" fmla="*/ 2147483647 w 32"/>
                <a:gd name="T25" fmla="*/ 2147483647 h 9"/>
                <a:gd name="T26" fmla="*/ 2147483647 w 32"/>
                <a:gd name="T27" fmla="*/ 0 h 9"/>
                <a:gd name="T28" fmla="*/ 2147483647 w 32"/>
                <a:gd name="T29" fmla="*/ 0 h 9"/>
                <a:gd name="T30" fmla="*/ 0 w 32"/>
                <a:gd name="T31" fmla="*/ 0 h 9"/>
                <a:gd name="T32" fmla="*/ 0 w 32"/>
                <a:gd name="T33" fmla="*/ 2147483647 h 9"/>
                <a:gd name="T34" fmla="*/ 0 w 32"/>
                <a:gd name="T35" fmla="*/ 2147483647 h 9"/>
                <a:gd name="T36" fmla="*/ 2147483647 w 32"/>
                <a:gd name="T37" fmla="*/ 2147483647 h 9"/>
                <a:gd name="T38" fmla="*/ 2147483647 w 32"/>
                <a:gd name="T39" fmla="*/ 2147483647 h 9"/>
                <a:gd name="T40" fmla="*/ 2147483647 w 32"/>
                <a:gd name="T41" fmla="*/ 2147483647 h 9"/>
                <a:gd name="T42" fmla="*/ 2147483647 w 32"/>
                <a:gd name="T43" fmla="*/ 2147483647 h 9"/>
                <a:gd name="T44" fmla="*/ 2147483647 w 32"/>
                <a:gd name="T45" fmla="*/ 2147483647 h 9"/>
                <a:gd name="T46" fmla="*/ 2147483647 w 32"/>
                <a:gd name="T47" fmla="*/ 2147483647 h 9"/>
                <a:gd name="T48" fmla="*/ 2147483647 w 32"/>
                <a:gd name="T49" fmla="*/ 2147483647 h 9"/>
                <a:gd name="T50" fmla="*/ 2147483647 w 32"/>
                <a:gd name="T51" fmla="*/ 2147483647 h 9"/>
                <a:gd name="T52" fmla="*/ 2147483647 w 32"/>
                <a:gd name="T53" fmla="*/ 2147483647 h 9"/>
                <a:gd name="T54" fmla="*/ 2147483647 w 32"/>
                <a:gd name="T55" fmla="*/ 2147483647 h 9"/>
                <a:gd name="T56" fmla="*/ 2147483647 w 32"/>
                <a:gd name="T57" fmla="*/ 2147483647 h 9"/>
                <a:gd name="T58" fmla="*/ 2147483647 w 32"/>
                <a:gd name="T59" fmla="*/ 2147483647 h 9"/>
                <a:gd name="T60" fmla="*/ 2147483647 w 32"/>
                <a:gd name="T61" fmla="*/ 2147483647 h 9"/>
                <a:gd name="T62" fmla="*/ 2147483647 w 32"/>
                <a:gd name="T63" fmla="*/ 2147483647 h 9"/>
                <a:gd name="T64" fmla="*/ 2147483647 w 32"/>
                <a:gd name="T65" fmla="*/ 2147483647 h 9"/>
                <a:gd name="T66" fmla="*/ 2147483647 w 32"/>
                <a:gd name="T67" fmla="*/ 2147483647 h 9"/>
                <a:gd name="T68" fmla="*/ 2147483647 w 32"/>
                <a:gd name="T69" fmla="*/ 2147483647 h 9"/>
                <a:gd name="T70" fmla="*/ 2147483647 w 32"/>
                <a:gd name="T71" fmla="*/ 2147483647 h 9"/>
                <a:gd name="T72" fmla="*/ 2147483647 w 32"/>
                <a:gd name="T73" fmla="*/ 2147483647 h 9"/>
                <a:gd name="T74" fmla="*/ 2147483647 w 32"/>
                <a:gd name="T75" fmla="*/ 2147483647 h 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9"/>
                <a:gd name="T116" fmla="*/ 32 w 32"/>
                <a:gd name="T117" fmla="*/ 9 h 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9">
                  <a:moveTo>
                    <a:pt x="31" y="6"/>
                  </a:moveTo>
                  <a:lnTo>
                    <a:pt x="30" y="4"/>
                  </a:lnTo>
                  <a:lnTo>
                    <a:pt x="29" y="3"/>
                  </a:lnTo>
                  <a:lnTo>
                    <a:pt x="26" y="3"/>
                  </a:lnTo>
                  <a:lnTo>
                    <a:pt x="25" y="3"/>
                  </a:lnTo>
                  <a:lnTo>
                    <a:pt x="21" y="3"/>
                  </a:lnTo>
                  <a:lnTo>
                    <a:pt x="17" y="4"/>
                  </a:lnTo>
                  <a:lnTo>
                    <a:pt x="15" y="4"/>
                  </a:lnTo>
                  <a:lnTo>
                    <a:pt x="14" y="4"/>
                  </a:lnTo>
                  <a:lnTo>
                    <a:pt x="11" y="4"/>
                  </a:lnTo>
                  <a:lnTo>
                    <a:pt x="10" y="4"/>
                  </a:lnTo>
                  <a:lnTo>
                    <a:pt x="6" y="3"/>
                  </a:lnTo>
                  <a:lnTo>
                    <a:pt x="4" y="1"/>
                  </a:lnTo>
                  <a:lnTo>
                    <a:pt x="2" y="0"/>
                  </a:lnTo>
                  <a:lnTo>
                    <a:pt x="1" y="0"/>
                  </a:lnTo>
                  <a:lnTo>
                    <a:pt x="0" y="0"/>
                  </a:lnTo>
                  <a:lnTo>
                    <a:pt x="0" y="1"/>
                  </a:lnTo>
                  <a:lnTo>
                    <a:pt x="0" y="2"/>
                  </a:lnTo>
                  <a:lnTo>
                    <a:pt x="1" y="3"/>
                  </a:lnTo>
                  <a:lnTo>
                    <a:pt x="2" y="6"/>
                  </a:lnTo>
                  <a:lnTo>
                    <a:pt x="6" y="8"/>
                  </a:lnTo>
                  <a:lnTo>
                    <a:pt x="7" y="8"/>
                  </a:lnTo>
                  <a:lnTo>
                    <a:pt x="9" y="9"/>
                  </a:lnTo>
                  <a:lnTo>
                    <a:pt x="11" y="9"/>
                  </a:lnTo>
                  <a:lnTo>
                    <a:pt x="14" y="9"/>
                  </a:lnTo>
                  <a:lnTo>
                    <a:pt x="15" y="9"/>
                  </a:lnTo>
                  <a:lnTo>
                    <a:pt x="17" y="9"/>
                  </a:lnTo>
                  <a:lnTo>
                    <a:pt x="20" y="8"/>
                  </a:lnTo>
                  <a:lnTo>
                    <a:pt x="21" y="8"/>
                  </a:lnTo>
                  <a:lnTo>
                    <a:pt x="24" y="8"/>
                  </a:lnTo>
                  <a:lnTo>
                    <a:pt x="25" y="8"/>
                  </a:lnTo>
                  <a:lnTo>
                    <a:pt x="27" y="8"/>
                  </a:lnTo>
                  <a:lnTo>
                    <a:pt x="29" y="8"/>
                  </a:lnTo>
                  <a:lnTo>
                    <a:pt x="31" y="8"/>
                  </a:lnTo>
                  <a:lnTo>
                    <a:pt x="32" y="7"/>
                  </a:lnTo>
                  <a:lnTo>
                    <a:pt x="32" y="6"/>
                  </a:lnTo>
                  <a:lnTo>
                    <a:pt x="31" y="6"/>
                  </a:lnTo>
                  <a:close/>
                </a:path>
              </a:pathLst>
            </a:custGeom>
            <a:solidFill>
              <a:srgbClr val="75809C"/>
            </a:solidFill>
            <a:ln w="9525">
              <a:noFill/>
              <a:round/>
              <a:headEnd/>
              <a:tailEnd/>
            </a:ln>
          </p:spPr>
          <p:txBody>
            <a:bodyPr/>
            <a:lstStyle/>
            <a:p>
              <a:endParaRPr lang="en-US" dirty="0"/>
            </a:p>
          </p:txBody>
        </p:sp>
        <p:sp>
          <p:nvSpPr>
            <p:cNvPr id="10352" name="Freeform 133"/>
            <p:cNvSpPr>
              <a:spLocks/>
            </p:cNvSpPr>
            <p:nvPr/>
          </p:nvSpPr>
          <p:spPr bwMode="auto">
            <a:xfrm>
              <a:off x="2959100" y="3154363"/>
              <a:ext cx="41275" cy="9525"/>
            </a:xfrm>
            <a:custGeom>
              <a:avLst/>
              <a:gdLst>
                <a:gd name="T0" fmla="*/ 2147483647 w 26"/>
                <a:gd name="T1" fmla="*/ 2147483647 h 6"/>
                <a:gd name="T2" fmla="*/ 2147483647 w 26"/>
                <a:gd name="T3" fmla="*/ 2147483647 h 6"/>
                <a:gd name="T4" fmla="*/ 2147483647 w 26"/>
                <a:gd name="T5" fmla="*/ 2147483647 h 6"/>
                <a:gd name="T6" fmla="*/ 2147483647 w 26"/>
                <a:gd name="T7" fmla="*/ 2147483647 h 6"/>
                <a:gd name="T8" fmla="*/ 2147483647 w 26"/>
                <a:gd name="T9" fmla="*/ 2147483647 h 6"/>
                <a:gd name="T10" fmla="*/ 2147483647 w 26"/>
                <a:gd name="T11" fmla="*/ 2147483647 h 6"/>
                <a:gd name="T12" fmla="*/ 2147483647 w 26"/>
                <a:gd name="T13" fmla="*/ 2147483647 h 6"/>
                <a:gd name="T14" fmla="*/ 2147483647 w 26"/>
                <a:gd name="T15" fmla="*/ 2147483647 h 6"/>
                <a:gd name="T16" fmla="*/ 2147483647 w 26"/>
                <a:gd name="T17" fmla="*/ 0 h 6"/>
                <a:gd name="T18" fmla="*/ 2147483647 w 26"/>
                <a:gd name="T19" fmla="*/ 0 h 6"/>
                <a:gd name="T20" fmla="*/ 2147483647 w 26"/>
                <a:gd name="T21" fmla="*/ 0 h 6"/>
                <a:gd name="T22" fmla="*/ 2147483647 w 26"/>
                <a:gd name="T23" fmla="*/ 2147483647 h 6"/>
                <a:gd name="T24" fmla="*/ 0 w 26"/>
                <a:gd name="T25" fmla="*/ 2147483647 h 6"/>
                <a:gd name="T26" fmla="*/ 0 w 26"/>
                <a:gd name="T27" fmla="*/ 2147483647 h 6"/>
                <a:gd name="T28" fmla="*/ 2147483647 w 26"/>
                <a:gd name="T29" fmla="*/ 2147483647 h 6"/>
                <a:gd name="T30" fmla="*/ 2147483647 w 26"/>
                <a:gd name="T31" fmla="*/ 2147483647 h 6"/>
                <a:gd name="T32" fmla="*/ 2147483647 w 26"/>
                <a:gd name="T33" fmla="*/ 2147483647 h 6"/>
                <a:gd name="T34" fmla="*/ 2147483647 w 26"/>
                <a:gd name="T35" fmla="*/ 2147483647 h 6"/>
                <a:gd name="T36" fmla="*/ 2147483647 w 26"/>
                <a:gd name="T37" fmla="*/ 2147483647 h 6"/>
                <a:gd name="T38" fmla="*/ 2147483647 w 26"/>
                <a:gd name="T39" fmla="*/ 2147483647 h 6"/>
                <a:gd name="T40" fmla="*/ 2147483647 w 26"/>
                <a:gd name="T41" fmla="*/ 2147483647 h 6"/>
                <a:gd name="T42" fmla="*/ 2147483647 w 26"/>
                <a:gd name="T43" fmla="*/ 2147483647 h 6"/>
                <a:gd name="T44" fmla="*/ 2147483647 w 26"/>
                <a:gd name="T45" fmla="*/ 2147483647 h 6"/>
                <a:gd name="T46" fmla="*/ 2147483647 w 26"/>
                <a:gd name="T47" fmla="*/ 2147483647 h 6"/>
                <a:gd name="T48" fmla="*/ 2147483647 w 26"/>
                <a:gd name="T49" fmla="*/ 2147483647 h 6"/>
                <a:gd name="T50" fmla="*/ 2147483647 w 26"/>
                <a:gd name="T51" fmla="*/ 2147483647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6"/>
                <a:gd name="T80" fmla="*/ 26 w 26"/>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6">
                  <a:moveTo>
                    <a:pt x="25" y="3"/>
                  </a:moveTo>
                  <a:lnTo>
                    <a:pt x="24" y="1"/>
                  </a:lnTo>
                  <a:lnTo>
                    <a:pt x="21" y="1"/>
                  </a:lnTo>
                  <a:lnTo>
                    <a:pt x="19" y="1"/>
                  </a:lnTo>
                  <a:lnTo>
                    <a:pt x="16" y="1"/>
                  </a:lnTo>
                  <a:lnTo>
                    <a:pt x="15" y="1"/>
                  </a:lnTo>
                  <a:lnTo>
                    <a:pt x="13" y="1"/>
                  </a:lnTo>
                  <a:lnTo>
                    <a:pt x="10" y="1"/>
                  </a:lnTo>
                  <a:lnTo>
                    <a:pt x="8" y="0"/>
                  </a:lnTo>
                  <a:lnTo>
                    <a:pt x="5" y="0"/>
                  </a:lnTo>
                  <a:lnTo>
                    <a:pt x="4" y="0"/>
                  </a:lnTo>
                  <a:lnTo>
                    <a:pt x="1" y="1"/>
                  </a:lnTo>
                  <a:lnTo>
                    <a:pt x="0" y="1"/>
                  </a:lnTo>
                  <a:lnTo>
                    <a:pt x="0" y="3"/>
                  </a:lnTo>
                  <a:lnTo>
                    <a:pt x="1" y="4"/>
                  </a:lnTo>
                  <a:lnTo>
                    <a:pt x="4" y="5"/>
                  </a:lnTo>
                  <a:lnTo>
                    <a:pt x="6" y="6"/>
                  </a:lnTo>
                  <a:lnTo>
                    <a:pt x="10" y="6"/>
                  </a:lnTo>
                  <a:lnTo>
                    <a:pt x="14" y="6"/>
                  </a:lnTo>
                  <a:lnTo>
                    <a:pt x="18" y="6"/>
                  </a:lnTo>
                  <a:lnTo>
                    <a:pt x="20" y="6"/>
                  </a:lnTo>
                  <a:lnTo>
                    <a:pt x="23" y="6"/>
                  </a:lnTo>
                  <a:lnTo>
                    <a:pt x="25" y="6"/>
                  </a:lnTo>
                  <a:lnTo>
                    <a:pt x="26" y="5"/>
                  </a:lnTo>
                  <a:lnTo>
                    <a:pt x="25" y="3"/>
                  </a:lnTo>
                  <a:close/>
                </a:path>
              </a:pathLst>
            </a:custGeom>
            <a:solidFill>
              <a:srgbClr val="75809C"/>
            </a:solidFill>
            <a:ln w="9525">
              <a:noFill/>
              <a:round/>
              <a:headEnd/>
              <a:tailEnd/>
            </a:ln>
          </p:spPr>
          <p:txBody>
            <a:bodyPr/>
            <a:lstStyle/>
            <a:p>
              <a:endParaRPr lang="en-US" dirty="0"/>
            </a:p>
          </p:txBody>
        </p:sp>
        <p:sp>
          <p:nvSpPr>
            <p:cNvPr id="10353" name="Freeform 134"/>
            <p:cNvSpPr>
              <a:spLocks/>
            </p:cNvSpPr>
            <p:nvPr/>
          </p:nvSpPr>
          <p:spPr bwMode="auto">
            <a:xfrm>
              <a:off x="2960688" y="3203575"/>
              <a:ext cx="34925" cy="11113"/>
            </a:xfrm>
            <a:custGeom>
              <a:avLst/>
              <a:gdLst>
                <a:gd name="T0" fmla="*/ 2147483647 w 22"/>
                <a:gd name="T1" fmla="*/ 2147483647 h 7"/>
                <a:gd name="T2" fmla="*/ 2147483647 w 22"/>
                <a:gd name="T3" fmla="*/ 2147483647 h 7"/>
                <a:gd name="T4" fmla="*/ 2147483647 w 22"/>
                <a:gd name="T5" fmla="*/ 2147483647 h 7"/>
                <a:gd name="T6" fmla="*/ 2147483647 w 22"/>
                <a:gd name="T7" fmla="*/ 2147483647 h 7"/>
                <a:gd name="T8" fmla="*/ 2147483647 w 22"/>
                <a:gd name="T9" fmla="*/ 2147483647 h 7"/>
                <a:gd name="T10" fmla="*/ 2147483647 w 22"/>
                <a:gd name="T11" fmla="*/ 2147483647 h 7"/>
                <a:gd name="T12" fmla="*/ 2147483647 w 22"/>
                <a:gd name="T13" fmla="*/ 2147483647 h 7"/>
                <a:gd name="T14" fmla="*/ 2147483647 w 22"/>
                <a:gd name="T15" fmla="*/ 2147483647 h 7"/>
                <a:gd name="T16" fmla="*/ 2147483647 w 22"/>
                <a:gd name="T17" fmla="*/ 2147483647 h 7"/>
                <a:gd name="T18" fmla="*/ 2147483647 w 22"/>
                <a:gd name="T19" fmla="*/ 2147483647 h 7"/>
                <a:gd name="T20" fmla="*/ 0 w 22"/>
                <a:gd name="T21" fmla="*/ 0 h 7"/>
                <a:gd name="T22" fmla="*/ 2147483647 w 22"/>
                <a:gd name="T23" fmla="*/ 2147483647 h 7"/>
                <a:gd name="T24" fmla="*/ 2147483647 w 22"/>
                <a:gd name="T25" fmla="*/ 2147483647 h 7"/>
                <a:gd name="T26" fmla="*/ 2147483647 w 22"/>
                <a:gd name="T27" fmla="*/ 2147483647 h 7"/>
                <a:gd name="T28" fmla="*/ 2147483647 w 22"/>
                <a:gd name="T29" fmla="*/ 2147483647 h 7"/>
                <a:gd name="T30" fmla="*/ 2147483647 w 22"/>
                <a:gd name="T31" fmla="*/ 2147483647 h 7"/>
                <a:gd name="T32" fmla="*/ 2147483647 w 22"/>
                <a:gd name="T33" fmla="*/ 2147483647 h 7"/>
                <a:gd name="T34" fmla="*/ 2147483647 w 22"/>
                <a:gd name="T35" fmla="*/ 2147483647 h 7"/>
                <a:gd name="T36" fmla="*/ 2147483647 w 22"/>
                <a:gd name="T37" fmla="*/ 2147483647 h 7"/>
                <a:gd name="T38" fmla="*/ 2147483647 w 22"/>
                <a:gd name="T39" fmla="*/ 2147483647 h 7"/>
                <a:gd name="T40" fmla="*/ 2147483647 w 22"/>
                <a:gd name="T41" fmla="*/ 2147483647 h 7"/>
                <a:gd name="T42" fmla="*/ 2147483647 w 22"/>
                <a:gd name="T43" fmla="*/ 2147483647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7"/>
                <a:gd name="T68" fmla="*/ 22 w 22"/>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7">
                  <a:moveTo>
                    <a:pt x="22" y="5"/>
                  </a:moveTo>
                  <a:lnTo>
                    <a:pt x="22" y="2"/>
                  </a:lnTo>
                  <a:lnTo>
                    <a:pt x="20" y="2"/>
                  </a:lnTo>
                  <a:lnTo>
                    <a:pt x="18" y="1"/>
                  </a:lnTo>
                  <a:lnTo>
                    <a:pt x="17" y="1"/>
                  </a:lnTo>
                  <a:lnTo>
                    <a:pt x="14" y="1"/>
                  </a:lnTo>
                  <a:lnTo>
                    <a:pt x="12" y="1"/>
                  </a:lnTo>
                  <a:lnTo>
                    <a:pt x="9" y="1"/>
                  </a:lnTo>
                  <a:lnTo>
                    <a:pt x="5" y="1"/>
                  </a:lnTo>
                  <a:lnTo>
                    <a:pt x="3" y="1"/>
                  </a:lnTo>
                  <a:lnTo>
                    <a:pt x="0" y="0"/>
                  </a:lnTo>
                  <a:lnTo>
                    <a:pt x="2" y="2"/>
                  </a:lnTo>
                  <a:lnTo>
                    <a:pt x="4" y="5"/>
                  </a:lnTo>
                  <a:lnTo>
                    <a:pt x="5" y="6"/>
                  </a:lnTo>
                  <a:lnTo>
                    <a:pt x="8" y="6"/>
                  </a:lnTo>
                  <a:lnTo>
                    <a:pt x="10" y="7"/>
                  </a:lnTo>
                  <a:lnTo>
                    <a:pt x="13" y="7"/>
                  </a:lnTo>
                  <a:lnTo>
                    <a:pt x="15" y="6"/>
                  </a:lnTo>
                  <a:lnTo>
                    <a:pt x="18" y="6"/>
                  </a:lnTo>
                  <a:lnTo>
                    <a:pt x="19" y="6"/>
                  </a:lnTo>
                  <a:lnTo>
                    <a:pt x="22" y="5"/>
                  </a:lnTo>
                  <a:close/>
                </a:path>
              </a:pathLst>
            </a:custGeom>
            <a:solidFill>
              <a:srgbClr val="75809C"/>
            </a:solidFill>
            <a:ln w="9525">
              <a:noFill/>
              <a:round/>
              <a:headEnd/>
              <a:tailEnd/>
            </a:ln>
          </p:spPr>
          <p:txBody>
            <a:bodyPr/>
            <a:lstStyle/>
            <a:p>
              <a:endParaRPr lang="en-US" dirty="0"/>
            </a:p>
          </p:txBody>
        </p:sp>
        <p:sp>
          <p:nvSpPr>
            <p:cNvPr id="10354" name="Freeform 135"/>
            <p:cNvSpPr>
              <a:spLocks/>
            </p:cNvSpPr>
            <p:nvPr/>
          </p:nvSpPr>
          <p:spPr bwMode="auto">
            <a:xfrm>
              <a:off x="2976563" y="3119438"/>
              <a:ext cx="28575" cy="34925"/>
            </a:xfrm>
            <a:custGeom>
              <a:avLst/>
              <a:gdLst>
                <a:gd name="T0" fmla="*/ 2147483647 w 18"/>
                <a:gd name="T1" fmla="*/ 2147483647 h 22"/>
                <a:gd name="T2" fmla="*/ 2147483647 w 18"/>
                <a:gd name="T3" fmla="*/ 2147483647 h 22"/>
                <a:gd name="T4" fmla="*/ 2147483647 w 18"/>
                <a:gd name="T5" fmla="*/ 2147483647 h 22"/>
                <a:gd name="T6" fmla="*/ 2147483647 w 18"/>
                <a:gd name="T7" fmla="*/ 2147483647 h 22"/>
                <a:gd name="T8" fmla="*/ 2147483647 w 18"/>
                <a:gd name="T9" fmla="*/ 2147483647 h 22"/>
                <a:gd name="T10" fmla="*/ 2147483647 w 18"/>
                <a:gd name="T11" fmla="*/ 0 h 22"/>
                <a:gd name="T12" fmla="*/ 2147483647 w 18"/>
                <a:gd name="T13" fmla="*/ 2147483647 h 22"/>
                <a:gd name="T14" fmla="*/ 2147483647 w 18"/>
                <a:gd name="T15" fmla="*/ 2147483647 h 22"/>
                <a:gd name="T16" fmla="*/ 2147483647 w 18"/>
                <a:gd name="T17" fmla="*/ 2147483647 h 22"/>
                <a:gd name="T18" fmla="*/ 2147483647 w 18"/>
                <a:gd name="T19" fmla="*/ 2147483647 h 22"/>
                <a:gd name="T20" fmla="*/ 2147483647 w 18"/>
                <a:gd name="T21" fmla="*/ 2147483647 h 22"/>
                <a:gd name="T22" fmla="*/ 2147483647 w 18"/>
                <a:gd name="T23" fmla="*/ 2147483647 h 22"/>
                <a:gd name="T24" fmla="*/ 2147483647 w 18"/>
                <a:gd name="T25" fmla="*/ 2147483647 h 22"/>
                <a:gd name="T26" fmla="*/ 2147483647 w 18"/>
                <a:gd name="T27" fmla="*/ 2147483647 h 22"/>
                <a:gd name="T28" fmla="*/ 2147483647 w 18"/>
                <a:gd name="T29" fmla="*/ 2147483647 h 22"/>
                <a:gd name="T30" fmla="*/ 0 w 18"/>
                <a:gd name="T31" fmla="*/ 2147483647 h 22"/>
                <a:gd name="T32" fmla="*/ 0 w 18"/>
                <a:gd name="T33" fmla="*/ 2147483647 h 22"/>
                <a:gd name="T34" fmla="*/ 2147483647 w 18"/>
                <a:gd name="T35" fmla="*/ 2147483647 h 22"/>
                <a:gd name="T36" fmla="*/ 2147483647 w 18"/>
                <a:gd name="T37" fmla="*/ 2147483647 h 22"/>
                <a:gd name="T38" fmla="*/ 2147483647 w 18"/>
                <a:gd name="T39" fmla="*/ 2147483647 h 22"/>
                <a:gd name="T40" fmla="*/ 2147483647 w 18"/>
                <a:gd name="T41" fmla="*/ 2147483647 h 22"/>
                <a:gd name="T42" fmla="*/ 2147483647 w 18"/>
                <a:gd name="T43" fmla="*/ 2147483647 h 22"/>
                <a:gd name="T44" fmla="*/ 2147483647 w 18"/>
                <a:gd name="T45" fmla="*/ 2147483647 h 22"/>
                <a:gd name="T46" fmla="*/ 2147483647 w 18"/>
                <a:gd name="T47" fmla="*/ 2147483647 h 22"/>
                <a:gd name="T48" fmla="*/ 2147483647 w 18"/>
                <a:gd name="T49" fmla="*/ 2147483647 h 22"/>
                <a:gd name="T50" fmla="*/ 2147483647 w 18"/>
                <a:gd name="T51" fmla="*/ 2147483647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2"/>
                <a:gd name="T80" fmla="*/ 18 w 1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2">
                  <a:moveTo>
                    <a:pt x="14" y="9"/>
                  </a:moveTo>
                  <a:lnTo>
                    <a:pt x="15" y="6"/>
                  </a:lnTo>
                  <a:lnTo>
                    <a:pt x="17" y="4"/>
                  </a:lnTo>
                  <a:lnTo>
                    <a:pt x="17" y="3"/>
                  </a:lnTo>
                  <a:lnTo>
                    <a:pt x="18" y="1"/>
                  </a:lnTo>
                  <a:lnTo>
                    <a:pt x="17" y="0"/>
                  </a:lnTo>
                  <a:lnTo>
                    <a:pt x="14" y="1"/>
                  </a:lnTo>
                  <a:lnTo>
                    <a:pt x="12" y="3"/>
                  </a:lnTo>
                  <a:lnTo>
                    <a:pt x="10" y="5"/>
                  </a:lnTo>
                  <a:lnTo>
                    <a:pt x="8" y="6"/>
                  </a:lnTo>
                  <a:lnTo>
                    <a:pt x="7" y="9"/>
                  </a:lnTo>
                  <a:lnTo>
                    <a:pt x="4" y="10"/>
                  </a:lnTo>
                  <a:lnTo>
                    <a:pt x="4" y="12"/>
                  </a:lnTo>
                  <a:lnTo>
                    <a:pt x="3" y="14"/>
                  </a:lnTo>
                  <a:lnTo>
                    <a:pt x="2" y="17"/>
                  </a:lnTo>
                  <a:lnTo>
                    <a:pt x="0" y="19"/>
                  </a:lnTo>
                  <a:lnTo>
                    <a:pt x="0" y="21"/>
                  </a:lnTo>
                  <a:lnTo>
                    <a:pt x="2" y="22"/>
                  </a:lnTo>
                  <a:lnTo>
                    <a:pt x="3" y="22"/>
                  </a:lnTo>
                  <a:lnTo>
                    <a:pt x="4" y="20"/>
                  </a:lnTo>
                  <a:lnTo>
                    <a:pt x="5" y="19"/>
                  </a:lnTo>
                  <a:lnTo>
                    <a:pt x="7" y="16"/>
                  </a:lnTo>
                  <a:lnTo>
                    <a:pt x="9" y="15"/>
                  </a:lnTo>
                  <a:lnTo>
                    <a:pt x="12" y="11"/>
                  </a:lnTo>
                  <a:lnTo>
                    <a:pt x="14" y="9"/>
                  </a:lnTo>
                  <a:close/>
                </a:path>
              </a:pathLst>
            </a:custGeom>
            <a:solidFill>
              <a:srgbClr val="75809C"/>
            </a:solidFill>
            <a:ln w="9525">
              <a:noFill/>
              <a:round/>
              <a:headEnd/>
              <a:tailEnd/>
            </a:ln>
          </p:spPr>
          <p:txBody>
            <a:bodyPr/>
            <a:lstStyle/>
            <a:p>
              <a:endParaRPr lang="en-US" dirty="0"/>
            </a:p>
          </p:txBody>
        </p:sp>
        <p:sp>
          <p:nvSpPr>
            <p:cNvPr id="10355" name="Freeform 136"/>
            <p:cNvSpPr>
              <a:spLocks/>
            </p:cNvSpPr>
            <p:nvPr/>
          </p:nvSpPr>
          <p:spPr bwMode="auto">
            <a:xfrm>
              <a:off x="2974975" y="3090863"/>
              <a:ext cx="31750" cy="26987"/>
            </a:xfrm>
            <a:custGeom>
              <a:avLst/>
              <a:gdLst>
                <a:gd name="T0" fmla="*/ 2147483647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2147483647 w 20"/>
                <a:gd name="T27" fmla="*/ 2147483647 h 17"/>
                <a:gd name="T28" fmla="*/ 2147483647 w 20"/>
                <a:gd name="T29" fmla="*/ 2147483647 h 17"/>
                <a:gd name="T30" fmla="*/ 0 w 20"/>
                <a:gd name="T31" fmla="*/ 2147483647 h 17"/>
                <a:gd name="T32" fmla="*/ 2147483647 w 20"/>
                <a:gd name="T33" fmla="*/ 2147483647 h 17"/>
                <a:gd name="T34" fmla="*/ 2147483647 w 20"/>
                <a:gd name="T35" fmla="*/ 2147483647 h 17"/>
                <a:gd name="T36" fmla="*/ 2147483647 w 20"/>
                <a:gd name="T37" fmla="*/ 2147483647 h 17"/>
                <a:gd name="T38" fmla="*/ 2147483647 w 20"/>
                <a:gd name="T39" fmla="*/ 2147483647 h 17"/>
                <a:gd name="T40" fmla="*/ 2147483647 w 20"/>
                <a:gd name="T41" fmla="*/ 2147483647 h 17"/>
                <a:gd name="T42" fmla="*/ 2147483647 w 20"/>
                <a:gd name="T43" fmla="*/ 2147483647 h 17"/>
                <a:gd name="T44" fmla="*/ 2147483647 w 20"/>
                <a:gd name="T45" fmla="*/ 2147483647 h 17"/>
                <a:gd name="T46" fmla="*/ 2147483647 w 20"/>
                <a:gd name="T47" fmla="*/ 2147483647 h 17"/>
                <a:gd name="T48" fmla="*/ 2147483647 w 20"/>
                <a:gd name="T49" fmla="*/ 2147483647 h 17"/>
                <a:gd name="T50" fmla="*/ 2147483647 w 20"/>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7"/>
                <a:gd name="T80" fmla="*/ 20 w 20"/>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7">
                  <a:moveTo>
                    <a:pt x="18" y="6"/>
                  </a:moveTo>
                  <a:lnTo>
                    <a:pt x="19" y="4"/>
                  </a:lnTo>
                  <a:lnTo>
                    <a:pt x="20" y="2"/>
                  </a:lnTo>
                  <a:lnTo>
                    <a:pt x="20" y="1"/>
                  </a:lnTo>
                  <a:lnTo>
                    <a:pt x="18" y="0"/>
                  </a:lnTo>
                  <a:lnTo>
                    <a:pt x="15" y="1"/>
                  </a:lnTo>
                  <a:lnTo>
                    <a:pt x="14" y="2"/>
                  </a:lnTo>
                  <a:lnTo>
                    <a:pt x="11" y="4"/>
                  </a:lnTo>
                  <a:lnTo>
                    <a:pt x="9" y="5"/>
                  </a:lnTo>
                  <a:lnTo>
                    <a:pt x="8" y="6"/>
                  </a:lnTo>
                  <a:lnTo>
                    <a:pt x="5" y="7"/>
                  </a:lnTo>
                  <a:lnTo>
                    <a:pt x="4" y="10"/>
                  </a:lnTo>
                  <a:lnTo>
                    <a:pt x="1" y="11"/>
                  </a:lnTo>
                  <a:lnTo>
                    <a:pt x="1" y="15"/>
                  </a:lnTo>
                  <a:lnTo>
                    <a:pt x="0" y="16"/>
                  </a:lnTo>
                  <a:lnTo>
                    <a:pt x="1" y="17"/>
                  </a:lnTo>
                  <a:lnTo>
                    <a:pt x="3" y="17"/>
                  </a:lnTo>
                  <a:lnTo>
                    <a:pt x="5" y="16"/>
                  </a:lnTo>
                  <a:lnTo>
                    <a:pt x="6" y="15"/>
                  </a:lnTo>
                  <a:lnTo>
                    <a:pt x="9" y="13"/>
                  </a:lnTo>
                  <a:lnTo>
                    <a:pt x="11" y="12"/>
                  </a:lnTo>
                  <a:lnTo>
                    <a:pt x="14" y="10"/>
                  </a:lnTo>
                  <a:lnTo>
                    <a:pt x="18" y="6"/>
                  </a:lnTo>
                  <a:close/>
                </a:path>
              </a:pathLst>
            </a:custGeom>
            <a:solidFill>
              <a:srgbClr val="75809C"/>
            </a:solidFill>
            <a:ln w="9525">
              <a:noFill/>
              <a:round/>
              <a:headEnd/>
              <a:tailEnd/>
            </a:ln>
          </p:spPr>
          <p:txBody>
            <a:bodyPr/>
            <a:lstStyle/>
            <a:p>
              <a:endParaRPr lang="en-US" dirty="0"/>
            </a:p>
          </p:txBody>
        </p:sp>
        <p:sp>
          <p:nvSpPr>
            <p:cNvPr id="10356" name="Freeform 137"/>
            <p:cNvSpPr>
              <a:spLocks/>
            </p:cNvSpPr>
            <p:nvPr/>
          </p:nvSpPr>
          <p:spPr bwMode="auto">
            <a:xfrm>
              <a:off x="2981325" y="3087688"/>
              <a:ext cx="22225" cy="39687"/>
            </a:xfrm>
            <a:custGeom>
              <a:avLst/>
              <a:gdLst>
                <a:gd name="T0" fmla="*/ 2147483647 w 14"/>
                <a:gd name="T1" fmla="*/ 2147483647 h 25"/>
                <a:gd name="T2" fmla="*/ 2147483647 w 14"/>
                <a:gd name="T3" fmla="*/ 2147483647 h 25"/>
                <a:gd name="T4" fmla="*/ 2147483647 w 14"/>
                <a:gd name="T5" fmla="*/ 2147483647 h 25"/>
                <a:gd name="T6" fmla="*/ 2147483647 w 14"/>
                <a:gd name="T7" fmla="*/ 2147483647 h 25"/>
                <a:gd name="T8" fmla="*/ 2147483647 w 14"/>
                <a:gd name="T9" fmla="*/ 2147483647 h 25"/>
                <a:gd name="T10" fmla="*/ 2147483647 w 14"/>
                <a:gd name="T11" fmla="*/ 2147483647 h 25"/>
                <a:gd name="T12" fmla="*/ 2147483647 w 14"/>
                <a:gd name="T13" fmla="*/ 2147483647 h 25"/>
                <a:gd name="T14" fmla="*/ 2147483647 w 14"/>
                <a:gd name="T15" fmla="*/ 2147483647 h 25"/>
                <a:gd name="T16" fmla="*/ 2147483647 w 14"/>
                <a:gd name="T17" fmla="*/ 0 h 25"/>
                <a:gd name="T18" fmla="*/ 2147483647 w 14"/>
                <a:gd name="T19" fmla="*/ 0 h 25"/>
                <a:gd name="T20" fmla="*/ 2147483647 w 14"/>
                <a:gd name="T21" fmla="*/ 2147483647 h 25"/>
                <a:gd name="T22" fmla="*/ 0 w 14"/>
                <a:gd name="T23" fmla="*/ 2147483647 h 25"/>
                <a:gd name="T24" fmla="*/ 0 w 14"/>
                <a:gd name="T25" fmla="*/ 2147483647 h 25"/>
                <a:gd name="T26" fmla="*/ 0 w 14"/>
                <a:gd name="T27" fmla="*/ 2147483647 h 25"/>
                <a:gd name="T28" fmla="*/ 0 w 14"/>
                <a:gd name="T29" fmla="*/ 2147483647 h 25"/>
                <a:gd name="T30" fmla="*/ 2147483647 w 14"/>
                <a:gd name="T31" fmla="*/ 2147483647 h 25"/>
                <a:gd name="T32" fmla="*/ 2147483647 w 14"/>
                <a:gd name="T33" fmla="*/ 2147483647 h 25"/>
                <a:gd name="T34" fmla="*/ 2147483647 w 14"/>
                <a:gd name="T35" fmla="*/ 2147483647 h 25"/>
                <a:gd name="T36" fmla="*/ 2147483647 w 14"/>
                <a:gd name="T37" fmla="*/ 2147483647 h 25"/>
                <a:gd name="T38" fmla="*/ 2147483647 w 14"/>
                <a:gd name="T39" fmla="*/ 2147483647 h 25"/>
                <a:gd name="T40" fmla="*/ 2147483647 w 14"/>
                <a:gd name="T41" fmla="*/ 2147483647 h 25"/>
                <a:gd name="T42" fmla="*/ 2147483647 w 14"/>
                <a:gd name="T43" fmla="*/ 2147483647 h 25"/>
                <a:gd name="T44" fmla="*/ 2147483647 w 14"/>
                <a:gd name="T45" fmla="*/ 2147483647 h 25"/>
                <a:gd name="T46" fmla="*/ 2147483647 w 14"/>
                <a:gd name="T47" fmla="*/ 2147483647 h 25"/>
                <a:gd name="T48" fmla="*/ 2147483647 w 14"/>
                <a:gd name="T49" fmla="*/ 2147483647 h 25"/>
                <a:gd name="T50" fmla="*/ 2147483647 w 14"/>
                <a:gd name="T51" fmla="*/ 214748364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25"/>
                <a:gd name="T80" fmla="*/ 14 w 14"/>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25">
                  <a:moveTo>
                    <a:pt x="14" y="23"/>
                  </a:moveTo>
                  <a:lnTo>
                    <a:pt x="12" y="19"/>
                  </a:lnTo>
                  <a:lnTo>
                    <a:pt x="11" y="17"/>
                  </a:lnTo>
                  <a:lnTo>
                    <a:pt x="10" y="14"/>
                  </a:lnTo>
                  <a:lnTo>
                    <a:pt x="9" y="12"/>
                  </a:lnTo>
                  <a:lnTo>
                    <a:pt x="6" y="8"/>
                  </a:lnTo>
                  <a:lnTo>
                    <a:pt x="5" y="6"/>
                  </a:lnTo>
                  <a:lnTo>
                    <a:pt x="4" y="3"/>
                  </a:lnTo>
                  <a:lnTo>
                    <a:pt x="2" y="0"/>
                  </a:lnTo>
                  <a:lnTo>
                    <a:pt x="1" y="0"/>
                  </a:lnTo>
                  <a:lnTo>
                    <a:pt x="1" y="1"/>
                  </a:lnTo>
                  <a:lnTo>
                    <a:pt x="0" y="2"/>
                  </a:lnTo>
                  <a:lnTo>
                    <a:pt x="0" y="4"/>
                  </a:lnTo>
                  <a:lnTo>
                    <a:pt x="0" y="7"/>
                  </a:lnTo>
                  <a:lnTo>
                    <a:pt x="0" y="9"/>
                  </a:lnTo>
                  <a:lnTo>
                    <a:pt x="1" y="13"/>
                  </a:lnTo>
                  <a:lnTo>
                    <a:pt x="4" y="15"/>
                  </a:lnTo>
                  <a:lnTo>
                    <a:pt x="5" y="19"/>
                  </a:lnTo>
                  <a:lnTo>
                    <a:pt x="7" y="21"/>
                  </a:lnTo>
                  <a:lnTo>
                    <a:pt x="10" y="23"/>
                  </a:lnTo>
                  <a:lnTo>
                    <a:pt x="11" y="25"/>
                  </a:lnTo>
                  <a:lnTo>
                    <a:pt x="12" y="25"/>
                  </a:lnTo>
                  <a:lnTo>
                    <a:pt x="14" y="25"/>
                  </a:lnTo>
                  <a:lnTo>
                    <a:pt x="14" y="24"/>
                  </a:lnTo>
                  <a:lnTo>
                    <a:pt x="14" y="23"/>
                  </a:lnTo>
                  <a:close/>
                </a:path>
              </a:pathLst>
            </a:custGeom>
            <a:solidFill>
              <a:srgbClr val="75809C"/>
            </a:solidFill>
            <a:ln w="9525">
              <a:noFill/>
              <a:round/>
              <a:headEnd/>
              <a:tailEnd/>
            </a:ln>
          </p:spPr>
          <p:txBody>
            <a:bodyPr/>
            <a:lstStyle/>
            <a:p>
              <a:endParaRPr lang="en-US" dirty="0"/>
            </a:p>
          </p:txBody>
        </p:sp>
        <p:sp>
          <p:nvSpPr>
            <p:cNvPr id="10357" name="Freeform 138"/>
            <p:cNvSpPr>
              <a:spLocks/>
            </p:cNvSpPr>
            <p:nvPr/>
          </p:nvSpPr>
          <p:spPr bwMode="auto">
            <a:xfrm>
              <a:off x="2981325" y="3127375"/>
              <a:ext cx="17463" cy="25400"/>
            </a:xfrm>
            <a:custGeom>
              <a:avLst/>
              <a:gdLst>
                <a:gd name="T0" fmla="*/ 2147483647 w 11"/>
                <a:gd name="T1" fmla="*/ 2147483647 h 16"/>
                <a:gd name="T2" fmla="*/ 2147483647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2147483647 h 16"/>
                <a:gd name="T14" fmla="*/ 2147483647 w 11"/>
                <a:gd name="T15" fmla="*/ 0 h 16"/>
                <a:gd name="T16" fmla="*/ 0 w 11"/>
                <a:gd name="T17" fmla="*/ 2147483647 h 16"/>
                <a:gd name="T18" fmla="*/ 0 w 11"/>
                <a:gd name="T19" fmla="*/ 2147483647 h 16"/>
                <a:gd name="T20" fmla="*/ 0 w 11"/>
                <a:gd name="T21" fmla="*/ 2147483647 h 16"/>
                <a:gd name="T22" fmla="*/ 2147483647 w 11"/>
                <a:gd name="T23" fmla="*/ 2147483647 h 16"/>
                <a:gd name="T24" fmla="*/ 2147483647 w 11"/>
                <a:gd name="T25" fmla="*/ 2147483647 h 16"/>
                <a:gd name="T26" fmla="*/ 2147483647 w 11"/>
                <a:gd name="T27" fmla="*/ 2147483647 h 16"/>
                <a:gd name="T28" fmla="*/ 2147483647 w 11"/>
                <a:gd name="T29" fmla="*/ 2147483647 h 16"/>
                <a:gd name="T30" fmla="*/ 2147483647 w 11"/>
                <a:gd name="T31" fmla="*/ 2147483647 h 16"/>
                <a:gd name="T32" fmla="*/ 2147483647 w 11"/>
                <a:gd name="T33" fmla="*/ 2147483647 h 16"/>
                <a:gd name="T34" fmla="*/ 2147483647 w 11"/>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6"/>
                <a:gd name="T56" fmla="*/ 11 w 11"/>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6">
                  <a:moveTo>
                    <a:pt x="11" y="16"/>
                  </a:moveTo>
                  <a:lnTo>
                    <a:pt x="11" y="12"/>
                  </a:lnTo>
                  <a:lnTo>
                    <a:pt x="9" y="9"/>
                  </a:lnTo>
                  <a:lnTo>
                    <a:pt x="7" y="7"/>
                  </a:lnTo>
                  <a:lnTo>
                    <a:pt x="5" y="5"/>
                  </a:lnTo>
                  <a:lnTo>
                    <a:pt x="4" y="3"/>
                  </a:lnTo>
                  <a:lnTo>
                    <a:pt x="4" y="1"/>
                  </a:lnTo>
                  <a:lnTo>
                    <a:pt x="1" y="0"/>
                  </a:lnTo>
                  <a:lnTo>
                    <a:pt x="0" y="1"/>
                  </a:lnTo>
                  <a:lnTo>
                    <a:pt x="0" y="5"/>
                  </a:lnTo>
                  <a:lnTo>
                    <a:pt x="1" y="7"/>
                  </a:lnTo>
                  <a:lnTo>
                    <a:pt x="4" y="10"/>
                  </a:lnTo>
                  <a:lnTo>
                    <a:pt x="5" y="12"/>
                  </a:lnTo>
                  <a:lnTo>
                    <a:pt x="9" y="15"/>
                  </a:lnTo>
                  <a:lnTo>
                    <a:pt x="10" y="16"/>
                  </a:lnTo>
                  <a:lnTo>
                    <a:pt x="11" y="16"/>
                  </a:lnTo>
                  <a:close/>
                </a:path>
              </a:pathLst>
            </a:custGeom>
            <a:solidFill>
              <a:srgbClr val="75809C"/>
            </a:solidFill>
            <a:ln w="9525">
              <a:noFill/>
              <a:round/>
              <a:headEnd/>
              <a:tailEnd/>
            </a:ln>
          </p:spPr>
          <p:txBody>
            <a:bodyPr/>
            <a:lstStyle/>
            <a:p>
              <a:endParaRPr lang="en-US" dirty="0"/>
            </a:p>
          </p:txBody>
        </p:sp>
        <p:sp>
          <p:nvSpPr>
            <p:cNvPr id="10358" name="Freeform 139"/>
            <p:cNvSpPr>
              <a:spLocks/>
            </p:cNvSpPr>
            <p:nvPr/>
          </p:nvSpPr>
          <p:spPr bwMode="auto">
            <a:xfrm>
              <a:off x="3067050" y="2236788"/>
              <a:ext cx="28575" cy="34925"/>
            </a:xfrm>
            <a:custGeom>
              <a:avLst/>
              <a:gdLst>
                <a:gd name="T0" fmla="*/ 2147483647 w 18"/>
                <a:gd name="T1" fmla="*/ 0 h 22"/>
                <a:gd name="T2" fmla="*/ 2147483647 w 18"/>
                <a:gd name="T3" fmla="*/ 0 h 22"/>
                <a:gd name="T4" fmla="*/ 2147483647 w 18"/>
                <a:gd name="T5" fmla="*/ 0 h 22"/>
                <a:gd name="T6" fmla="*/ 2147483647 w 18"/>
                <a:gd name="T7" fmla="*/ 2147483647 h 22"/>
                <a:gd name="T8" fmla="*/ 2147483647 w 18"/>
                <a:gd name="T9" fmla="*/ 2147483647 h 22"/>
                <a:gd name="T10" fmla="*/ 2147483647 w 18"/>
                <a:gd name="T11" fmla="*/ 2147483647 h 22"/>
                <a:gd name="T12" fmla="*/ 2147483647 w 18"/>
                <a:gd name="T13" fmla="*/ 2147483647 h 22"/>
                <a:gd name="T14" fmla="*/ 2147483647 w 18"/>
                <a:gd name="T15" fmla="*/ 2147483647 h 22"/>
                <a:gd name="T16" fmla="*/ 2147483647 w 18"/>
                <a:gd name="T17" fmla="*/ 2147483647 h 22"/>
                <a:gd name="T18" fmla="*/ 2147483647 w 18"/>
                <a:gd name="T19" fmla="*/ 2147483647 h 22"/>
                <a:gd name="T20" fmla="*/ 2147483647 w 18"/>
                <a:gd name="T21" fmla="*/ 2147483647 h 22"/>
                <a:gd name="T22" fmla="*/ 2147483647 w 18"/>
                <a:gd name="T23" fmla="*/ 2147483647 h 22"/>
                <a:gd name="T24" fmla="*/ 2147483647 w 18"/>
                <a:gd name="T25" fmla="*/ 2147483647 h 22"/>
                <a:gd name="T26" fmla="*/ 2147483647 w 18"/>
                <a:gd name="T27" fmla="*/ 2147483647 h 22"/>
                <a:gd name="T28" fmla="*/ 2147483647 w 18"/>
                <a:gd name="T29" fmla="*/ 2147483647 h 22"/>
                <a:gd name="T30" fmla="*/ 0 w 18"/>
                <a:gd name="T31" fmla="*/ 2147483647 h 22"/>
                <a:gd name="T32" fmla="*/ 0 w 18"/>
                <a:gd name="T33" fmla="*/ 2147483647 h 22"/>
                <a:gd name="T34" fmla="*/ 2147483647 w 18"/>
                <a:gd name="T35" fmla="*/ 2147483647 h 22"/>
                <a:gd name="T36" fmla="*/ 2147483647 w 18"/>
                <a:gd name="T37" fmla="*/ 2147483647 h 22"/>
                <a:gd name="T38" fmla="*/ 2147483647 w 18"/>
                <a:gd name="T39" fmla="*/ 2147483647 h 22"/>
                <a:gd name="T40" fmla="*/ 2147483647 w 18"/>
                <a:gd name="T41" fmla="*/ 2147483647 h 22"/>
                <a:gd name="T42" fmla="*/ 2147483647 w 18"/>
                <a:gd name="T43" fmla="*/ 2147483647 h 22"/>
                <a:gd name="T44" fmla="*/ 2147483647 w 18"/>
                <a:gd name="T45" fmla="*/ 2147483647 h 22"/>
                <a:gd name="T46" fmla="*/ 2147483647 w 18"/>
                <a:gd name="T47" fmla="*/ 2147483647 h 22"/>
                <a:gd name="T48" fmla="*/ 2147483647 w 18"/>
                <a:gd name="T49" fmla="*/ 0 h 22"/>
                <a:gd name="T50" fmla="*/ 2147483647 w 18"/>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2"/>
                <a:gd name="T80" fmla="*/ 18 w 1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2">
                  <a:moveTo>
                    <a:pt x="13" y="0"/>
                  </a:moveTo>
                  <a:lnTo>
                    <a:pt x="15" y="0"/>
                  </a:lnTo>
                  <a:lnTo>
                    <a:pt x="17" y="0"/>
                  </a:lnTo>
                  <a:lnTo>
                    <a:pt x="17" y="1"/>
                  </a:lnTo>
                  <a:lnTo>
                    <a:pt x="18" y="3"/>
                  </a:lnTo>
                  <a:lnTo>
                    <a:pt x="16" y="5"/>
                  </a:lnTo>
                  <a:lnTo>
                    <a:pt x="15" y="8"/>
                  </a:lnTo>
                  <a:lnTo>
                    <a:pt x="12" y="10"/>
                  </a:lnTo>
                  <a:lnTo>
                    <a:pt x="11" y="12"/>
                  </a:lnTo>
                  <a:lnTo>
                    <a:pt x="8" y="15"/>
                  </a:lnTo>
                  <a:lnTo>
                    <a:pt x="7" y="19"/>
                  </a:lnTo>
                  <a:lnTo>
                    <a:pt x="5" y="20"/>
                  </a:lnTo>
                  <a:lnTo>
                    <a:pt x="3" y="21"/>
                  </a:lnTo>
                  <a:lnTo>
                    <a:pt x="2" y="22"/>
                  </a:lnTo>
                  <a:lnTo>
                    <a:pt x="1" y="22"/>
                  </a:lnTo>
                  <a:lnTo>
                    <a:pt x="0" y="21"/>
                  </a:lnTo>
                  <a:lnTo>
                    <a:pt x="0" y="20"/>
                  </a:lnTo>
                  <a:lnTo>
                    <a:pt x="1" y="17"/>
                  </a:lnTo>
                  <a:lnTo>
                    <a:pt x="2" y="15"/>
                  </a:lnTo>
                  <a:lnTo>
                    <a:pt x="5" y="12"/>
                  </a:lnTo>
                  <a:lnTo>
                    <a:pt x="6" y="10"/>
                  </a:lnTo>
                  <a:lnTo>
                    <a:pt x="8" y="8"/>
                  </a:lnTo>
                  <a:lnTo>
                    <a:pt x="10" y="5"/>
                  </a:lnTo>
                  <a:lnTo>
                    <a:pt x="11" y="3"/>
                  </a:lnTo>
                  <a:lnTo>
                    <a:pt x="13" y="0"/>
                  </a:lnTo>
                  <a:close/>
                </a:path>
              </a:pathLst>
            </a:custGeom>
            <a:solidFill>
              <a:srgbClr val="A67A4D"/>
            </a:solidFill>
            <a:ln w="9525">
              <a:noFill/>
              <a:round/>
              <a:headEnd/>
              <a:tailEnd/>
            </a:ln>
          </p:spPr>
          <p:txBody>
            <a:bodyPr/>
            <a:lstStyle/>
            <a:p>
              <a:endParaRPr lang="en-US" dirty="0"/>
            </a:p>
          </p:txBody>
        </p:sp>
        <p:sp>
          <p:nvSpPr>
            <p:cNvPr id="10359" name="Freeform 140"/>
            <p:cNvSpPr>
              <a:spLocks/>
            </p:cNvSpPr>
            <p:nvPr/>
          </p:nvSpPr>
          <p:spPr bwMode="auto">
            <a:xfrm>
              <a:off x="3082925" y="2262188"/>
              <a:ext cx="28575" cy="38100"/>
            </a:xfrm>
            <a:custGeom>
              <a:avLst/>
              <a:gdLst>
                <a:gd name="T0" fmla="*/ 2147483647 w 18"/>
                <a:gd name="T1" fmla="*/ 2147483647 h 24"/>
                <a:gd name="T2" fmla="*/ 2147483647 w 18"/>
                <a:gd name="T3" fmla="*/ 0 h 24"/>
                <a:gd name="T4" fmla="*/ 2147483647 w 18"/>
                <a:gd name="T5" fmla="*/ 2147483647 h 24"/>
                <a:gd name="T6" fmla="*/ 2147483647 w 18"/>
                <a:gd name="T7" fmla="*/ 2147483647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2147483647 w 18"/>
                <a:gd name="T23" fmla="*/ 2147483647 h 24"/>
                <a:gd name="T24" fmla="*/ 2147483647 w 18"/>
                <a:gd name="T25" fmla="*/ 2147483647 h 24"/>
                <a:gd name="T26" fmla="*/ 2147483647 w 18"/>
                <a:gd name="T27" fmla="*/ 2147483647 h 24"/>
                <a:gd name="T28" fmla="*/ 2147483647 w 18"/>
                <a:gd name="T29" fmla="*/ 2147483647 h 24"/>
                <a:gd name="T30" fmla="*/ 0 w 18"/>
                <a:gd name="T31" fmla="*/ 2147483647 h 24"/>
                <a:gd name="T32" fmla="*/ 2147483647 w 18"/>
                <a:gd name="T33" fmla="*/ 2147483647 h 24"/>
                <a:gd name="T34" fmla="*/ 2147483647 w 18"/>
                <a:gd name="T35" fmla="*/ 2147483647 h 24"/>
                <a:gd name="T36" fmla="*/ 2147483647 w 18"/>
                <a:gd name="T37" fmla="*/ 2147483647 h 24"/>
                <a:gd name="T38" fmla="*/ 2147483647 w 18"/>
                <a:gd name="T39" fmla="*/ 2147483647 h 24"/>
                <a:gd name="T40" fmla="*/ 2147483647 w 18"/>
                <a:gd name="T41" fmla="*/ 2147483647 h 24"/>
                <a:gd name="T42" fmla="*/ 2147483647 w 18"/>
                <a:gd name="T43" fmla="*/ 2147483647 h 24"/>
                <a:gd name="T44" fmla="*/ 2147483647 w 18"/>
                <a:gd name="T45" fmla="*/ 2147483647 h 24"/>
                <a:gd name="T46" fmla="*/ 2147483647 w 18"/>
                <a:gd name="T47" fmla="*/ 2147483647 h 24"/>
                <a:gd name="T48" fmla="*/ 2147483647 w 18"/>
                <a:gd name="T49" fmla="*/ 2147483647 h 24"/>
                <a:gd name="T50" fmla="*/ 2147483647 w 18"/>
                <a:gd name="T51" fmla="*/ 2147483647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4"/>
                <a:gd name="T80" fmla="*/ 18 w 18"/>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4">
                  <a:moveTo>
                    <a:pt x="15" y="1"/>
                  </a:moveTo>
                  <a:lnTo>
                    <a:pt x="17" y="0"/>
                  </a:lnTo>
                  <a:lnTo>
                    <a:pt x="18" y="1"/>
                  </a:lnTo>
                  <a:lnTo>
                    <a:pt x="18" y="3"/>
                  </a:lnTo>
                  <a:lnTo>
                    <a:pt x="18" y="4"/>
                  </a:lnTo>
                  <a:lnTo>
                    <a:pt x="18" y="6"/>
                  </a:lnTo>
                  <a:lnTo>
                    <a:pt x="16" y="9"/>
                  </a:lnTo>
                  <a:lnTo>
                    <a:pt x="15" y="12"/>
                  </a:lnTo>
                  <a:lnTo>
                    <a:pt x="12" y="15"/>
                  </a:lnTo>
                  <a:lnTo>
                    <a:pt x="10" y="17"/>
                  </a:lnTo>
                  <a:lnTo>
                    <a:pt x="7" y="20"/>
                  </a:lnTo>
                  <a:lnTo>
                    <a:pt x="6" y="22"/>
                  </a:lnTo>
                  <a:lnTo>
                    <a:pt x="5" y="23"/>
                  </a:lnTo>
                  <a:lnTo>
                    <a:pt x="2" y="24"/>
                  </a:lnTo>
                  <a:lnTo>
                    <a:pt x="1" y="24"/>
                  </a:lnTo>
                  <a:lnTo>
                    <a:pt x="0" y="23"/>
                  </a:lnTo>
                  <a:lnTo>
                    <a:pt x="1" y="22"/>
                  </a:lnTo>
                  <a:lnTo>
                    <a:pt x="2" y="20"/>
                  </a:lnTo>
                  <a:lnTo>
                    <a:pt x="3" y="16"/>
                  </a:lnTo>
                  <a:lnTo>
                    <a:pt x="6" y="14"/>
                  </a:lnTo>
                  <a:lnTo>
                    <a:pt x="7" y="11"/>
                  </a:lnTo>
                  <a:lnTo>
                    <a:pt x="10" y="9"/>
                  </a:lnTo>
                  <a:lnTo>
                    <a:pt x="11" y="6"/>
                  </a:lnTo>
                  <a:lnTo>
                    <a:pt x="13" y="4"/>
                  </a:lnTo>
                  <a:lnTo>
                    <a:pt x="15" y="1"/>
                  </a:lnTo>
                  <a:close/>
                </a:path>
              </a:pathLst>
            </a:custGeom>
            <a:solidFill>
              <a:srgbClr val="A67A4D"/>
            </a:solidFill>
            <a:ln w="9525">
              <a:noFill/>
              <a:round/>
              <a:headEnd/>
              <a:tailEnd/>
            </a:ln>
          </p:spPr>
          <p:txBody>
            <a:bodyPr/>
            <a:lstStyle/>
            <a:p>
              <a:endParaRPr lang="en-US" dirty="0"/>
            </a:p>
          </p:txBody>
        </p:sp>
        <p:sp>
          <p:nvSpPr>
            <p:cNvPr id="10360" name="Freeform 141"/>
            <p:cNvSpPr>
              <a:spLocks/>
            </p:cNvSpPr>
            <p:nvPr/>
          </p:nvSpPr>
          <p:spPr bwMode="auto">
            <a:xfrm>
              <a:off x="3108325" y="2281238"/>
              <a:ext cx="22225" cy="25400"/>
            </a:xfrm>
            <a:custGeom>
              <a:avLst/>
              <a:gdLst>
                <a:gd name="T0" fmla="*/ 2147483647 w 14"/>
                <a:gd name="T1" fmla="*/ 0 h 16"/>
                <a:gd name="T2" fmla="*/ 2147483647 w 14"/>
                <a:gd name="T3" fmla="*/ 0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0 w 14"/>
                <a:gd name="T27" fmla="*/ 2147483647 h 16"/>
                <a:gd name="T28" fmla="*/ 2147483647 w 14"/>
                <a:gd name="T29" fmla="*/ 2147483647 h 16"/>
                <a:gd name="T30" fmla="*/ 2147483647 w 14"/>
                <a:gd name="T31" fmla="*/ 2147483647 h 16"/>
                <a:gd name="T32" fmla="*/ 2147483647 w 14"/>
                <a:gd name="T33" fmla="*/ 2147483647 h 16"/>
                <a:gd name="T34" fmla="*/ 2147483647 w 14"/>
                <a:gd name="T35" fmla="*/ 2147483647 h 16"/>
                <a:gd name="T36" fmla="*/ 2147483647 w 14"/>
                <a:gd name="T37" fmla="*/ 2147483647 h 16"/>
                <a:gd name="T38" fmla="*/ 2147483647 w 14"/>
                <a:gd name="T39" fmla="*/ 2147483647 h 16"/>
                <a:gd name="T40" fmla="*/ 2147483647 w 14"/>
                <a:gd name="T41" fmla="*/ 2147483647 h 16"/>
                <a:gd name="T42" fmla="*/ 2147483647 w 14"/>
                <a:gd name="T43" fmla="*/ 2147483647 h 16"/>
                <a:gd name="T44" fmla="*/ 2147483647 w 14"/>
                <a:gd name="T45" fmla="*/ 0 h 16"/>
                <a:gd name="T46" fmla="*/ 2147483647 w 14"/>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16"/>
                <a:gd name="T74" fmla="*/ 14 w 14"/>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16">
                  <a:moveTo>
                    <a:pt x="11" y="0"/>
                  </a:moveTo>
                  <a:lnTo>
                    <a:pt x="12" y="0"/>
                  </a:lnTo>
                  <a:lnTo>
                    <a:pt x="14" y="2"/>
                  </a:lnTo>
                  <a:lnTo>
                    <a:pt x="14" y="3"/>
                  </a:lnTo>
                  <a:lnTo>
                    <a:pt x="14" y="5"/>
                  </a:lnTo>
                  <a:lnTo>
                    <a:pt x="12" y="6"/>
                  </a:lnTo>
                  <a:lnTo>
                    <a:pt x="12" y="9"/>
                  </a:lnTo>
                  <a:lnTo>
                    <a:pt x="10" y="10"/>
                  </a:lnTo>
                  <a:lnTo>
                    <a:pt x="10" y="11"/>
                  </a:lnTo>
                  <a:lnTo>
                    <a:pt x="6" y="15"/>
                  </a:lnTo>
                  <a:lnTo>
                    <a:pt x="4" y="16"/>
                  </a:lnTo>
                  <a:lnTo>
                    <a:pt x="2" y="16"/>
                  </a:lnTo>
                  <a:lnTo>
                    <a:pt x="1" y="16"/>
                  </a:lnTo>
                  <a:lnTo>
                    <a:pt x="0" y="15"/>
                  </a:lnTo>
                  <a:lnTo>
                    <a:pt x="1" y="12"/>
                  </a:lnTo>
                  <a:lnTo>
                    <a:pt x="2" y="11"/>
                  </a:lnTo>
                  <a:lnTo>
                    <a:pt x="5" y="10"/>
                  </a:lnTo>
                  <a:lnTo>
                    <a:pt x="6" y="9"/>
                  </a:lnTo>
                  <a:lnTo>
                    <a:pt x="6" y="6"/>
                  </a:lnTo>
                  <a:lnTo>
                    <a:pt x="7" y="4"/>
                  </a:lnTo>
                  <a:lnTo>
                    <a:pt x="9" y="3"/>
                  </a:lnTo>
                  <a:lnTo>
                    <a:pt x="10" y="2"/>
                  </a:lnTo>
                  <a:lnTo>
                    <a:pt x="11" y="0"/>
                  </a:lnTo>
                  <a:close/>
                </a:path>
              </a:pathLst>
            </a:custGeom>
            <a:solidFill>
              <a:srgbClr val="A67A4D"/>
            </a:solidFill>
            <a:ln w="9525">
              <a:noFill/>
              <a:round/>
              <a:headEnd/>
              <a:tailEnd/>
            </a:ln>
          </p:spPr>
          <p:txBody>
            <a:bodyPr/>
            <a:lstStyle/>
            <a:p>
              <a:endParaRPr lang="en-US" dirty="0"/>
            </a:p>
          </p:txBody>
        </p:sp>
        <p:sp>
          <p:nvSpPr>
            <p:cNvPr id="10361" name="Freeform 142"/>
            <p:cNvSpPr>
              <a:spLocks/>
            </p:cNvSpPr>
            <p:nvPr/>
          </p:nvSpPr>
          <p:spPr bwMode="auto">
            <a:xfrm>
              <a:off x="3125788" y="2305050"/>
              <a:ext cx="14287" cy="30163"/>
            </a:xfrm>
            <a:custGeom>
              <a:avLst/>
              <a:gdLst>
                <a:gd name="T0" fmla="*/ 2147483647 w 9"/>
                <a:gd name="T1" fmla="*/ 2147483647 h 19"/>
                <a:gd name="T2" fmla="*/ 2147483647 w 9"/>
                <a:gd name="T3" fmla="*/ 2147483647 h 19"/>
                <a:gd name="T4" fmla="*/ 2147483647 w 9"/>
                <a:gd name="T5" fmla="*/ 2147483647 h 19"/>
                <a:gd name="T6" fmla="*/ 2147483647 w 9"/>
                <a:gd name="T7" fmla="*/ 0 h 19"/>
                <a:gd name="T8" fmla="*/ 2147483647 w 9"/>
                <a:gd name="T9" fmla="*/ 2147483647 h 19"/>
                <a:gd name="T10" fmla="*/ 2147483647 w 9"/>
                <a:gd name="T11" fmla="*/ 2147483647 h 19"/>
                <a:gd name="T12" fmla="*/ 2147483647 w 9"/>
                <a:gd name="T13" fmla="*/ 2147483647 h 19"/>
                <a:gd name="T14" fmla="*/ 2147483647 w 9"/>
                <a:gd name="T15" fmla="*/ 2147483647 h 19"/>
                <a:gd name="T16" fmla="*/ 2147483647 w 9"/>
                <a:gd name="T17" fmla="*/ 2147483647 h 19"/>
                <a:gd name="T18" fmla="*/ 2147483647 w 9"/>
                <a:gd name="T19" fmla="*/ 2147483647 h 19"/>
                <a:gd name="T20" fmla="*/ 2147483647 w 9"/>
                <a:gd name="T21" fmla="*/ 2147483647 h 19"/>
                <a:gd name="T22" fmla="*/ 2147483647 w 9"/>
                <a:gd name="T23" fmla="*/ 2147483647 h 19"/>
                <a:gd name="T24" fmla="*/ 2147483647 w 9"/>
                <a:gd name="T25" fmla="*/ 2147483647 h 19"/>
                <a:gd name="T26" fmla="*/ 2147483647 w 9"/>
                <a:gd name="T27" fmla="*/ 2147483647 h 19"/>
                <a:gd name="T28" fmla="*/ 2147483647 w 9"/>
                <a:gd name="T29" fmla="*/ 2147483647 h 19"/>
                <a:gd name="T30" fmla="*/ 2147483647 w 9"/>
                <a:gd name="T31" fmla="*/ 2147483647 h 19"/>
                <a:gd name="T32" fmla="*/ 2147483647 w 9"/>
                <a:gd name="T33" fmla="*/ 2147483647 h 19"/>
                <a:gd name="T34" fmla="*/ 0 w 9"/>
                <a:gd name="T35" fmla="*/ 2147483647 h 19"/>
                <a:gd name="T36" fmla="*/ 0 w 9"/>
                <a:gd name="T37" fmla="*/ 2147483647 h 19"/>
                <a:gd name="T38" fmla="*/ 0 w 9"/>
                <a:gd name="T39" fmla="*/ 2147483647 h 19"/>
                <a:gd name="T40" fmla="*/ 2147483647 w 9"/>
                <a:gd name="T41" fmla="*/ 2147483647 h 19"/>
                <a:gd name="T42" fmla="*/ 2147483647 w 9"/>
                <a:gd name="T43" fmla="*/ 2147483647 h 19"/>
                <a:gd name="T44" fmla="*/ 2147483647 w 9"/>
                <a:gd name="T45" fmla="*/ 2147483647 h 19"/>
                <a:gd name="T46" fmla="*/ 2147483647 w 9"/>
                <a:gd name="T47" fmla="*/ 2147483647 h 19"/>
                <a:gd name="T48" fmla="*/ 2147483647 w 9"/>
                <a:gd name="T49" fmla="*/ 2147483647 h 19"/>
                <a:gd name="T50" fmla="*/ 2147483647 w 9"/>
                <a:gd name="T51" fmla="*/ 2147483647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19"/>
                <a:gd name="T80" fmla="*/ 9 w 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19">
                  <a:moveTo>
                    <a:pt x="4" y="4"/>
                  </a:moveTo>
                  <a:lnTo>
                    <a:pt x="4" y="1"/>
                  </a:lnTo>
                  <a:lnTo>
                    <a:pt x="5" y="1"/>
                  </a:lnTo>
                  <a:lnTo>
                    <a:pt x="5" y="0"/>
                  </a:lnTo>
                  <a:lnTo>
                    <a:pt x="6" y="1"/>
                  </a:lnTo>
                  <a:lnTo>
                    <a:pt x="8" y="2"/>
                  </a:lnTo>
                  <a:lnTo>
                    <a:pt x="9" y="5"/>
                  </a:lnTo>
                  <a:lnTo>
                    <a:pt x="8" y="6"/>
                  </a:lnTo>
                  <a:lnTo>
                    <a:pt x="8" y="8"/>
                  </a:lnTo>
                  <a:lnTo>
                    <a:pt x="8" y="10"/>
                  </a:lnTo>
                  <a:lnTo>
                    <a:pt x="6" y="12"/>
                  </a:lnTo>
                  <a:lnTo>
                    <a:pt x="6" y="13"/>
                  </a:lnTo>
                  <a:lnTo>
                    <a:pt x="5" y="16"/>
                  </a:lnTo>
                  <a:lnTo>
                    <a:pt x="5" y="17"/>
                  </a:lnTo>
                  <a:lnTo>
                    <a:pt x="5" y="18"/>
                  </a:lnTo>
                  <a:lnTo>
                    <a:pt x="3" y="19"/>
                  </a:lnTo>
                  <a:lnTo>
                    <a:pt x="1" y="18"/>
                  </a:lnTo>
                  <a:lnTo>
                    <a:pt x="0" y="16"/>
                  </a:lnTo>
                  <a:lnTo>
                    <a:pt x="0" y="13"/>
                  </a:lnTo>
                  <a:lnTo>
                    <a:pt x="0" y="12"/>
                  </a:lnTo>
                  <a:lnTo>
                    <a:pt x="1" y="11"/>
                  </a:lnTo>
                  <a:lnTo>
                    <a:pt x="1" y="8"/>
                  </a:lnTo>
                  <a:lnTo>
                    <a:pt x="3" y="7"/>
                  </a:lnTo>
                  <a:lnTo>
                    <a:pt x="3" y="5"/>
                  </a:lnTo>
                  <a:lnTo>
                    <a:pt x="4" y="4"/>
                  </a:lnTo>
                  <a:close/>
                </a:path>
              </a:pathLst>
            </a:custGeom>
            <a:solidFill>
              <a:srgbClr val="A67A4D"/>
            </a:solidFill>
            <a:ln w="9525">
              <a:noFill/>
              <a:round/>
              <a:headEnd/>
              <a:tailEnd/>
            </a:ln>
          </p:spPr>
          <p:txBody>
            <a:bodyPr/>
            <a:lstStyle/>
            <a:p>
              <a:endParaRPr lang="en-US" dirty="0"/>
            </a:p>
          </p:txBody>
        </p:sp>
        <p:sp>
          <p:nvSpPr>
            <p:cNvPr id="10362" name="Freeform 143"/>
            <p:cNvSpPr>
              <a:spLocks/>
            </p:cNvSpPr>
            <p:nvPr/>
          </p:nvSpPr>
          <p:spPr bwMode="auto">
            <a:xfrm>
              <a:off x="3040063" y="2233613"/>
              <a:ext cx="20637" cy="22225"/>
            </a:xfrm>
            <a:custGeom>
              <a:avLst/>
              <a:gdLst>
                <a:gd name="T0" fmla="*/ 2147483647 w 13"/>
                <a:gd name="T1" fmla="*/ 2147483647 h 14"/>
                <a:gd name="T2" fmla="*/ 2147483647 w 13"/>
                <a:gd name="T3" fmla="*/ 0 h 14"/>
                <a:gd name="T4" fmla="*/ 2147483647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2147483647 h 14"/>
                <a:gd name="T20" fmla="*/ 2147483647 w 13"/>
                <a:gd name="T21" fmla="*/ 2147483647 h 14"/>
                <a:gd name="T22" fmla="*/ 0 w 13"/>
                <a:gd name="T23" fmla="*/ 2147483647 h 14"/>
                <a:gd name="T24" fmla="*/ 0 w 13"/>
                <a:gd name="T25" fmla="*/ 2147483647 h 14"/>
                <a:gd name="T26" fmla="*/ 2147483647 w 13"/>
                <a:gd name="T27" fmla="*/ 2147483647 h 14"/>
                <a:gd name="T28" fmla="*/ 2147483647 w 13"/>
                <a:gd name="T29" fmla="*/ 2147483647 h 14"/>
                <a:gd name="T30" fmla="*/ 2147483647 w 13"/>
                <a:gd name="T31" fmla="*/ 2147483647 h 14"/>
                <a:gd name="T32" fmla="*/ 2147483647 w 13"/>
                <a:gd name="T33" fmla="*/ 2147483647 h 14"/>
                <a:gd name="T34" fmla="*/ 2147483647 w 13"/>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4"/>
                <a:gd name="T56" fmla="*/ 13 w 13"/>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4">
                  <a:moveTo>
                    <a:pt x="8" y="1"/>
                  </a:moveTo>
                  <a:lnTo>
                    <a:pt x="10" y="0"/>
                  </a:lnTo>
                  <a:lnTo>
                    <a:pt x="12" y="1"/>
                  </a:lnTo>
                  <a:lnTo>
                    <a:pt x="13" y="1"/>
                  </a:lnTo>
                  <a:lnTo>
                    <a:pt x="13" y="3"/>
                  </a:lnTo>
                  <a:lnTo>
                    <a:pt x="10" y="6"/>
                  </a:lnTo>
                  <a:lnTo>
                    <a:pt x="8" y="10"/>
                  </a:lnTo>
                  <a:lnTo>
                    <a:pt x="5" y="12"/>
                  </a:lnTo>
                  <a:lnTo>
                    <a:pt x="4" y="14"/>
                  </a:lnTo>
                  <a:lnTo>
                    <a:pt x="3" y="14"/>
                  </a:lnTo>
                  <a:lnTo>
                    <a:pt x="2" y="13"/>
                  </a:lnTo>
                  <a:lnTo>
                    <a:pt x="0" y="12"/>
                  </a:lnTo>
                  <a:lnTo>
                    <a:pt x="0" y="11"/>
                  </a:lnTo>
                  <a:lnTo>
                    <a:pt x="2" y="8"/>
                  </a:lnTo>
                  <a:lnTo>
                    <a:pt x="4" y="6"/>
                  </a:lnTo>
                  <a:lnTo>
                    <a:pt x="5" y="3"/>
                  </a:lnTo>
                  <a:lnTo>
                    <a:pt x="8" y="1"/>
                  </a:lnTo>
                  <a:close/>
                </a:path>
              </a:pathLst>
            </a:custGeom>
            <a:solidFill>
              <a:srgbClr val="A67A4D"/>
            </a:solidFill>
            <a:ln w="9525">
              <a:noFill/>
              <a:round/>
              <a:headEnd/>
              <a:tailEnd/>
            </a:ln>
          </p:spPr>
          <p:txBody>
            <a:bodyPr/>
            <a:lstStyle/>
            <a:p>
              <a:endParaRPr lang="en-US" dirty="0"/>
            </a:p>
          </p:txBody>
        </p:sp>
        <p:sp>
          <p:nvSpPr>
            <p:cNvPr id="10363" name="Freeform 144"/>
            <p:cNvSpPr>
              <a:spLocks/>
            </p:cNvSpPr>
            <p:nvPr/>
          </p:nvSpPr>
          <p:spPr bwMode="auto">
            <a:xfrm>
              <a:off x="2894013" y="2219325"/>
              <a:ext cx="157162" cy="166688"/>
            </a:xfrm>
            <a:custGeom>
              <a:avLst/>
              <a:gdLst>
                <a:gd name="T0" fmla="*/ 2147483647 w 99"/>
                <a:gd name="T1" fmla="*/ 0 h 105"/>
                <a:gd name="T2" fmla="*/ 2147483647 w 99"/>
                <a:gd name="T3" fmla="*/ 2147483647 h 105"/>
                <a:gd name="T4" fmla="*/ 2147483647 w 99"/>
                <a:gd name="T5" fmla="*/ 2147483647 h 105"/>
                <a:gd name="T6" fmla="*/ 2147483647 w 99"/>
                <a:gd name="T7" fmla="*/ 2147483647 h 105"/>
                <a:gd name="T8" fmla="*/ 2147483647 w 99"/>
                <a:gd name="T9" fmla="*/ 2147483647 h 105"/>
                <a:gd name="T10" fmla="*/ 2147483647 w 99"/>
                <a:gd name="T11" fmla="*/ 2147483647 h 105"/>
                <a:gd name="T12" fmla="*/ 2147483647 w 99"/>
                <a:gd name="T13" fmla="*/ 2147483647 h 105"/>
                <a:gd name="T14" fmla="*/ 2147483647 w 99"/>
                <a:gd name="T15" fmla="*/ 2147483647 h 105"/>
                <a:gd name="T16" fmla="*/ 2147483647 w 99"/>
                <a:gd name="T17" fmla="*/ 2147483647 h 105"/>
                <a:gd name="T18" fmla="*/ 2147483647 w 99"/>
                <a:gd name="T19" fmla="*/ 2147483647 h 105"/>
                <a:gd name="T20" fmla="*/ 2147483647 w 99"/>
                <a:gd name="T21" fmla="*/ 2147483647 h 105"/>
                <a:gd name="T22" fmla="*/ 2147483647 w 99"/>
                <a:gd name="T23" fmla="*/ 2147483647 h 105"/>
                <a:gd name="T24" fmla="*/ 2147483647 w 99"/>
                <a:gd name="T25" fmla="*/ 2147483647 h 105"/>
                <a:gd name="T26" fmla="*/ 2147483647 w 99"/>
                <a:gd name="T27" fmla="*/ 2147483647 h 105"/>
                <a:gd name="T28" fmla="*/ 2147483647 w 99"/>
                <a:gd name="T29" fmla="*/ 2147483647 h 105"/>
                <a:gd name="T30" fmla="*/ 2147483647 w 99"/>
                <a:gd name="T31" fmla="*/ 2147483647 h 105"/>
                <a:gd name="T32" fmla="*/ 2147483647 w 99"/>
                <a:gd name="T33" fmla="*/ 2147483647 h 105"/>
                <a:gd name="T34" fmla="*/ 2147483647 w 99"/>
                <a:gd name="T35" fmla="*/ 2147483647 h 105"/>
                <a:gd name="T36" fmla="*/ 2147483647 w 99"/>
                <a:gd name="T37" fmla="*/ 2147483647 h 105"/>
                <a:gd name="T38" fmla="*/ 2147483647 w 99"/>
                <a:gd name="T39" fmla="*/ 2147483647 h 105"/>
                <a:gd name="T40" fmla="*/ 2147483647 w 99"/>
                <a:gd name="T41" fmla="*/ 2147483647 h 105"/>
                <a:gd name="T42" fmla="*/ 2147483647 w 99"/>
                <a:gd name="T43" fmla="*/ 2147483647 h 105"/>
                <a:gd name="T44" fmla="*/ 2147483647 w 99"/>
                <a:gd name="T45" fmla="*/ 2147483647 h 105"/>
                <a:gd name="T46" fmla="*/ 2147483647 w 99"/>
                <a:gd name="T47" fmla="*/ 2147483647 h 105"/>
                <a:gd name="T48" fmla="*/ 0 w 99"/>
                <a:gd name="T49" fmla="*/ 2147483647 h 105"/>
                <a:gd name="T50" fmla="*/ 2147483647 w 99"/>
                <a:gd name="T51" fmla="*/ 2147483647 h 105"/>
                <a:gd name="T52" fmla="*/ 2147483647 w 99"/>
                <a:gd name="T53" fmla="*/ 2147483647 h 105"/>
                <a:gd name="T54" fmla="*/ 2147483647 w 99"/>
                <a:gd name="T55" fmla="*/ 2147483647 h 105"/>
                <a:gd name="T56" fmla="*/ 2147483647 w 99"/>
                <a:gd name="T57" fmla="*/ 2147483647 h 105"/>
                <a:gd name="T58" fmla="*/ 2147483647 w 99"/>
                <a:gd name="T59" fmla="*/ 2147483647 h 105"/>
                <a:gd name="T60" fmla="*/ 2147483647 w 99"/>
                <a:gd name="T61" fmla="*/ 2147483647 h 105"/>
                <a:gd name="T62" fmla="*/ 2147483647 w 99"/>
                <a:gd name="T63" fmla="*/ 2147483647 h 105"/>
                <a:gd name="T64" fmla="*/ 2147483647 w 99"/>
                <a:gd name="T65" fmla="*/ 2147483647 h 105"/>
                <a:gd name="T66" fmla="*/ 2147483647 w 99"/>
                <a:gd name="T67" fmla="*/ 2147483647 h 105"/>
                <a:gd name="T68" fmla="*/ 2147483647 w 99"/>
                <a:gd name="T69" fmla="*/ 2147483647 h 105"/>
                <a:gd name="T70" fmla="*/ 2147483647 w 99"/>
                <a:gd name="T71" fmla="*/ 0 h 1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105"/>
                <a:gd name="T110" fmla="*/ 99 w 99"/>
                <a:gd name="T111" fmla="*/ 105 h 1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105">
                  <a:moveTo>
                    <a:pt x="94" y="0"/>
                  </a:moveTo>
                  <a:lnTo>
                    <a:pt x="94" y="0"/>
                  </a:lnTo>
                  <a:lnTo>
                    <a:pt x="95" y="0"/>
                  </a:lnTo>
                  <a:lnTo>
                    <a:pt x="96" y="2"/>
                  </a:lnTo>
                  <a:lnTo>
                    <a:pt x="99" y="3"/>
                  </a:lnTo>
                  <a:lnTo>
                    <a:pt x="94" y="6"/>
                  </a:lnTo>
                  <a:lnTo>
                    <a:pt x="87" y="10"/>
                  </a:lnTo>
                  <a:lnTo>
                    <a:pt x="82" y="14"/>
                  </a:lnTo>
                  <a:lnTo>
                    <a:pt x="77" y="19"/>
                  </a:lnTo>
                  <a:lnTo>
                    <a:pt x="72" y="22"/>
                  </a:lnTo>
                  <a:lnTo>
                    <a:pt x="67" y="27"/>
                  </a:lnTo>
                  <a:lnTo>
                    <a:pt x="62" y="32"/>
                  </a:lnTo>
                  <a:lnTo>
                    <a:pt x="56" y="37"/>
                  </a:lnTo>
                  <a:lnTo>
                    <a:pt x="51" y="42"/>
                  </a:lnTo>
                  <a:lnTo>
                    <a:pt x="46" y="45"/>
                  </a:lnTo>
                  <a:lnTo>
                    <a:pt x="41" y="50"/>
                  </a:lnTo>
                  <a:lnTo>
                    <a:pt x="37" y="56"/>
                  </a:lnTo>
                  <a:lnTo>
                    <a:pt x="32" y="61"/>
                  </a:lnTo>
                  <a:lnTo>
                    <a:pt x="29" y="66"/>
                  </a:lnTo>
                  <a:lnTo>
                    <a:pt x="24" y="71"/>
                  </a:lnTo>
                  <a:lnTo>
                    <a:pt x="20" y="77"/>
                  </a:lnTo>
                  <a:lnTo>
                    <a:pt x="19" y="78"/>
                  </a:lnTo>
                  <a:lnTo>
                    <a:pt x="17" y="81"/>
                  </a:lnTo>
                  <a:lnTo>
                    <a:pt x="15" y="82"/>
                  </a:lnTo>
                  <a:lnTo>
                    <a:pt x="14" y="84"/>
                  </a:lnTo>
                  <a:lnTo>
                    <a:pt x="12" y="86"/>
                  </a:lnTo>
                  <a:lnTo>
                    <a:pt x="11" y="88"/>
                  </a:lnTo>
                  <a:lnTo>
                    <a:pt x="10" y="89"/>
                  </a:lnTo>
                  <a:lnTo>
                    <a:pt x="9" y="93"/>
                  </a:lnTo>
                  <a:lnTo>
                    <a:pt x="7" y="94"/>
                  </a:lnTo>
                  <a:lnTo>
                    <a:pt x="9" y="97"/>
                  </a:lnTo>
                  <a:lnTo>
                    <a:pt x="10" y="98"/>
                  </a:lnTo>
                  <a:lnTo>
                    <a:pt x="12" y="98"/>
                  </a:lnTo>
                  <a:lnTo>
                    <a:pt x="15" y="99"/>
                  </a:lnTo>
                  <a:lnTo>
                    <a:pt x="19" y="99"/>
                  </a:lnTo>
                  <a:lnTo>
                    <a:pt x="21" y="100"/>
                  </a:lnTo>
                  <a:lnTo>
                    <a:pt x="25" y="101"/>
                  </a:lnTo>
                  <a:lnTo>
                    <a:pt x="25" y="103"/>
                  </a:lnTo>
                  <a:lnTo>
                    <a:pt x="25" y="105"/>
                  </a:lnTo>
                  <a:lnTo>
                    <a:pt x="21" y="105"/>
                  </a:lnTo>
                  <a:lnTo>
                    <a:pt x="19" y="105"/>
                  </a:lnTo>
                  <a:lnTo>
                    <a:pt x="17" y="105"/>
                  </a:lnTo>
                  <a:lnTo>
                    <a:pt x="15" y="105"/>
                  </a:lnTo>
                  <a:lnTo>
                    <a:pt x="12" y="104"/>
                  </a:lnTo>
                  <a:lnTo>
                    <a:pt x="11" y="104"/>
                  </a:lnTo>
                  <a:lnTo>
                    <a:pt x="7" y="103"/>
                  </a:lnTo>
                  <a:lnTo>
                    <a:pt x="5" y="101"/>
                  </a:lnTo>
                  <a:lnTo>
                    <a:pt x="1" y="100"/>
                  </a:lnTo>
                  <a:lnTo>
                    <a:pt x="0" y="99"/>
                  </a:lnTo>
                  <a:lnTo>
                    <a:pt x="0" y="95"/>
                  </a:lnTo>
                  <a:lnTo>
                    <a:pt x="1" y="93"/>
                  </a:lnTo>
                  <a:lnTo>
                    <a:pt x="1" y="91"/>
                  </a:lnTo>
                  <a:lnTo>
                    <a:pt x="4" y="89"/>
                  </a:lnTo>
                  <a:lnTo>
                    <a:pt x="5" y="87"/>
                  </a:lnTo>
                  <a:lnTo>
                    <a:pt x="6" y="86"/>
                  </a:lnTo>
                  <a:lnTo>
                    <a:pt x="11" y="81"/>
                  </a:lnTo>
                  <a:lnTo>
                    <a:pt x="16" y="75"/>
                  </a:lnTo>
                  <a:lnTo>
                    <a:pt x="20" y="69"/>
                  </a:lnTo>
                  <a:lnTo>
                    <a:pt x="25" y="62"/>
                  </a:lnTo>
                  <a:lnTo>
                    <a:pt x="30" y="56"/>
                  </a:lnTo>
                  <a:lnTo>
                    <a:pt x="36" y="50"/>
                  </a:lnTo>
                  <a:lnTo>
                    <a:pt x="41" y="45"/>
                  </a:lnTo>
                  <a:lnTo>
                    <a:pt x="46" y="39"/>
                  </a:lnTo>
                  <a:lnTo>
                    <a:pt x="51" y="33"/>
                  </a:lnTo>
                  <a:lnTo>
                    <a:pt x="57" y="28"/>
                  </a:lnTo>
                  <a:lnTo>
                    <a:pt x="62" y="23"/>
                  </a:lnTo>
                  <a:lnTo>
                    <a:pt x="69" y="19"/>
                  </a:lnTo>
                  <a:lnTo>
                    <a:pt x="75" y="14"/>
                  </a:lnTo>
                  <a:lnTo>
                    <a:pt x="81" y="9"/>
                  </a:lnTo>
                  <a:lnTo>
                    <a:pt x="87" y="4"/>
                  </a:lnTo>
                  <a:lnTo>
                    <a:pt x="94" y="0"/>
                  </a:lnTo>
                  <a:close/>
                </a:path>
              </a:pathLst>
            </a:custGeom>
            <a:solidFill>
              <a:srgbClr val="000000"/>
            </a:solidFill>
            <a:ln w="9525">
              <a:noFill/>
              <a:round/>
              <a:headEnd/>
              <a:tailEnd/>
            </a:ln>
          </p:spPr>
          <p:txBody>
            <a:bodyPr/>
            <a:lstStyle/>
            <a:p>
              <a:endParaRPr lang="en-US" dirty="0"/>
            </a:p>
          </p:txBody>
        </p:sp>
        <p:sp>
          <p:nvSpPr>
            <p:cNvPr id="10364" name="Freeform 145"/>
            <p:cNvSpPr>
              <a:spLocks/>
            </p:cNvSpPr>
            <p:nvPr/>
          </p:nvSpPr>
          <p:spPr bwMode="auto">
            <a:xfrm>
              <a:off x="2908300" y="2322513"/>
              <a:ext cx="87313" cy="174625"/>
            </a:xfrm>
            <a:custGeom>
              <a:avLst/>
              <a:gdLst>
                <a:gd name="T0" fmla="*/ 2147483647 w 55"/>
                <a:gd name="T1" fmla="*/ 0 h 110"/>
                <a:gd name="T2" fmla="*/ 2147483647 w 55"/>
                <a:gd name="T3" fmla="*/ 0 h 110"/>
                <a:gd name="T4" fmla="*/ 2147483647 w 55"/>
                <a:gd name="T5" fmla="*/ 2147483647 h 110"/>
                <a:gd name="T6" fmla="*/ 2147483647 w 55"/>
                <a:gd name="T7" fmla="*/ 2147483647 h 110"/>
                <a:gd name="T8" fmla="*/ 2147483647 w 55"/>
                <a:gd name="T9" fmla="*/ 2147483647 h 110"/>
                <a:gd name="T10" fmla="*/ 2147483647 w 55"/>
                <a:gd name="T11" fmla="*/ 2147483647 h 110"/>
                <a:gd name="T12" fmla="*/ 2147483647 w 55"/>
                <a:gd name="T13" fmla="*/ 2147483647 h 110"/>
                <a:gd name="T14" fmla="*/ 2147483647 w 55"/>
                <a:gd name="T15" fmla="*/ 2147483647 h 110"/>
                <a:gd name="T16" fmla="*/ 2147483647 w 55"/>
                <a:gd name="T17" fmla="*/ 2147483647 h 110"/>
                <a:gd name="T18" fmla="*/ 2147483647 w 55"/>
                <a:gd name="T19" fmla="*/ 2147483647 h 110"/>
                <a:gd name="T20" fmla="*/ 2147483647 w 55"/>
                <a:gd name="T21" fmla="*/ 2147483647 h 110"/>
                <a:gd name="T22" fmla="*/ 2147483647 w 55"/>
                <a:gd name="T23" fmla="*/ 2147483647 h 110"/>
                <a:gd name="T24" fmla="*/ 2147483647 w 55"/>
                <a:gd name="T25" fmla="*/ 2147483647 h 110"/>
                <a:gd name="T26" fmla="*/ 2147483647 w 55"/>
                <a:gd name="T27" fmla="*/ 2147483647 h 110"/>
                <a:gd name="T28" fmla="*/ 2147483647 w 55"/>
                <a:gd name="T29" fmla="*/ 2147483647 h 110"/>
                <a:gd name="T30" fmla="*/ 2147483647 w 55"/>
                <a:gd name="T31" fmla="*/ 2147483647 h 110"/>
                <a:gd name="T32" fmla="*/ 2147483647 w 55"/>
                <a:gd name="T33" fmla="*/ 2147483647 h 110"/>
                <a:gd name="T34" fmla="*/ 2147483647 w 55"/>
                <a:gd name="T35" fmla="*/ 2147483647 h 110"/>
                <a:gd name="T36" fmla="*/ 2147483647 w 55"/>
                <a:gd name="T37" fmla="*/ 2147483647 h 110"/>
                <a:gd name="T38" fmla="*/ 2147483647 w 55"/>
                <a:gd name="T39" fmla="*/ 2147483647 h 110"/>
                <a:gd name="T40" fmla="*/ 2147483647 w 55"/>
                <a:gd name="T41" fmla="*/ 2147483647 h 110"/>
                <a:gd name="T42" fmla="*/ 2147483647 w 55"/>
                <a:gd name="T43" fmla="*/ 2147483647 h 110"/>
                <a:gd name="T44" fmla="*/ 2147483647 w 55"/>
                <a:gd name="T45" fmla="*/ 2147483647 h 110"/>
                <a:gd name="T46" fmla="*/ 2147483647 w 55"/>
                <a:gd name="T47" fmla="*/ 2147483647 h 110"/>
                <a:gd name="T48" fmla="*/ 2147483647 w 55"/>
                <a:gd name="T49" fmla="*/ 2147483647 h 110"/>
                <a:gd name="T50" fmla="*/ 2147483647 w 55"/>
                <a:gd name="T51" fmla="*/ 2147483647 h 110"/>
                <a:gd name="T52" fmla="*/ 2147483647 w 55"/>
                <a:gd name="T53" fmla="*/ 2147483647 h 110"/>
                <a:gd name="T54" fmla="*/ 2147483647 w 55"/>
                <a:gd name="T55" fmla="*/ 2147483647 h 110"/>
                <a:gd name="T56" fmla="*/ 2147483647 w 55"/>
                <a:gd name="T57" fmla="*/ 2147483647 h 110"/>
                <a:gd name="T58" fmla="*/ 2147483647 w 55"/>
                <a:gd name="T59" fmla="*/ 2147483647 h 110"/>
                <a:gd name="T60" fmla="*/ 2147483647 w 55"/>
                <a:gd name="T61" fmla="*/ 2147483647 h 110"/>
                <a:gd name="T62" fmla="*/ 2147483647 w 55"/>
                <a:gd name="T63" fmla="*/ 2147483647 h 110"/>
                <a:gd name="T64" fmla="*/ 2147483647 w 55"/>
                <a:gd name="T65" fmla="*/ 2147483647 h 110"/>
                <a:gd name="T66" fmla="*/ 2147483647 w 55"/>
                <a:gd name="T67" fmla="*/ 2147483647 h 110"/>
                <a:gd name="T68" fmla="*/ 2147483647 w 55"/>
                <a:gd name="T69" fmla="*/ 2147483647 h 110"/>
                <a:gd name="T70" fmla="*/ 2147483647 w 55"/>
                <a:gd name="T71" fmla="*/ 2147483647 h 110"/>
                <a:gd name="T72" fmla="*/ 2147483647 w 55"/>
                <a:gd name="T73" fmla="*/ 2147483647 h 110"/>
                <a:gd name="T74" fmla="*/ 2147483647 w 55"/>
                <a:gd name="T75" fmla="*/ 2147483647 h 110"/>
                <a:gd name="T76" fmla="*/ 2147483647 w 55"/>
                <a:gd name="T77" fmla="*/ 2147483647 h 110"/>
                <a:gd name="T78" fmla="*/ 2147483647 w 55"/>
                <a:gd name="T79" fmla="*/ 2147483647 h 110"/>
                <a:gd name="T80" fmla="*/ 2147483647 w 55"/>
                <a:gd name="T81" fmla="*/ 2147483647 h 110"/>
                <a:gd name="T82" fmla="*/ 2147483647 w 55"/>
                <a:gd name="T83" fmla="*/ 2147483647 h 110"/>
                <a:gd name="T84" fmla="*/ 0 w 55"/>
                <a:gd name="T85" fmla="*/ 2147483647 h 110"/>
                <a:gd name="T86" fmla="*/ 0 w 55"/>
                <a:gd name="T87" fmla="*/ 2147483647 h 110"/>
                <a:gd name="T88" fmla="*/ 2147483647 w 55"/>
                <a:gd name="T89" fmla="*/ 2147483647 h 110"/>
                <a:gd name="T90" fmla="*/ 2147483647 w 55"/>
                <a:gd name="T91" fmla="*/ 2147483647 h 110"/>
                <a:gd name="T92" fmla="*/ 2147483647 w 55"/>
                <a:gd name="T93" fmla="*/ 2147483647 h 110"/>
                <a:gd name="T94" fmla="*/ 2147483647 w 55"/>
                <a:gd name="T95" fmla="*/ 2147483647 h 110"/>
                <a:gd name="T96" fmla="*/ 2147483647 w 55"/>
                <a:gd name="T97" fmla="*/ 2147483647 h 110"/>
                <a:gd name="T98" fmla="*/ 2147483647 w 55"/>
                <a:gd name="T99" fmla="*/ 2147483647 h 110"/>
                <a:gd name="T100" fmla="*/ 2147483647 w 55"/>
                <a:gd name="T101" fmla="*/ 2147483647 h 110"/>
                <a:gd name="T102" fmla="*/ 2147483647 w 55"/>
                <a:gd name="T103" fmla="*/ 2147483647 h 110"/>
                <a:gd name="T104" fmla="*/ 2147483647 w 55"/>
                <a:gd name="T105" fmla="*/ 2147483647 h 110"/>
                <a:gd name="T106" fmla="*/ 2147483647 w 55"/>
                <a:gd name="T107" fmla="*/ 2147483647 h 110"/>
                <a:gd name="T108" fmla="*/ 2147483647 w 55"/>
                <a:gd name="T109" fmla="*/ 2147483647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110"/>
                <a:gd name="T167" fmla="*/ 55 w 55"/>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110">
                  <a:moveTo>
                    <a:pt x="31" y="4"/>
                  </a:moveTo>
                  <a:lnTo>
                    <a:pt x="32" y="0"/>
                  </a:lnTo>
                  <a:lnTo>
                    <a:pt x="35" y="0"/>
                  </a:lnTo>
                  <a:lnTo>
                    <a:pt x="36" y="0"/>
                  </a:lnTo>
                  <a:lnTo>
                    <a:pt x="36" y="2"/>
                  </a:lnTo>
                  <a:lnTo>
                    <a:pt x="35" y="4"/>
                  </a:lnTo>
                  <a:lnTo>
                    <a:pt x="35" y="5"/>
                  </a:lnTo>
                  <a:lnTo>
                    <a:pt x="33" y="7"/>
                  </a:lnTo>
                  <a:lnTo>
                    <a:pt x="33" y="8"/>
                  </a:lnTo>
                  <a:lnTo>
                    <a:pt x="32" y="11"/>
                  </a:lnTo>
                  <a:lnTo>
                    <a:pt x="31" y="13"/>
                  </a:lnTo>
                  <a:lnTo>
                    <a:pt x="30" y="16"/>
                  </a:lnTo>
                  <a:lnTo>
                    <a:pt x="30" y="18"/>
                  </a:lnTo>
                  <a:lnTo>
                    <a:pt x="28" y="19"/>
                  </a:lnTo>
                  <a:lnTo>
                    <a:pt x="27" y="22"/>
                  </a:lnTo>
                  <a:lnTo>
                    <a:pt x="26" y="24"/>
                  </a:lnTo>
                  <a:lnTo>
                    <a:pt x="25" y="27"/>
                  </a:lnTo>
                  <a:lnTo>
                    <a:pt x="23" y="28"/>
                  </a:lnTo>
                  <a:lnTo>
                    <a:pt x="23" y="30"/>
                  </a:lnTo>
                  <a:lnTo>
                    <a:pt x="22" y="32"/>
                  </a:lnTo>
                  <a:lnTo>
                    <a:pt x="22" y="33"/>
                  </a:lnTo>
                  <a:lnTo>
                    <a:pt x="21" y="36"/>
                  </a:lnTo>
                  <a:lnTo>
                    <a:pt x="20" y="39"/>
                  </a:lnTo>
                  <a:lnTo>
                    <a:pt x="18" y="43"/>
                  </a:lnTo>
                  <a:lnTo>
                    <a:pt x="17" y="46"/>
                  </a:lnTo>
                  <a:lnTo>
                    <a:pt x="15" y="49"/>
                  </a:lnTo>
                  <a:lnTo>
                    <a:pt x="13" y="52"/>
                  </a:lnTo>
                  <a:lnTo>
                    <a:pt x="11" y="56"/>
                  </a:lnTo>
                  <a:lnTo>
                    <a:pt x="11" y="58"/>
                  </a:lnTo>
                  <a:lnTo>
                    <a:pt x="10" y="62"/>
                  </a:lnTo>
                  <a:lnTo>
                    <a:pt x="8" y="66"/>
                  </a:lnTo>
                  <a:lnTo>
                    <a:pt x="7" y="68"/>
                  </a:lnTo>
                  <a:lnTo>
                    <a:pt x="7" y="72"/>
                  </a:lnTo>
                  <a:lnTo>
                    <a:pt x="6" y="76"/>
                  </a:lnTo>
                  <a:lnTo>
                    <a:pt x="6" y="79"/>
                  </a:lnTo>
                  <a:lnTo>
                    <a:pt x="7" y="83"/>
                  </a:lnTo>
                  <a:lnTo>
                    <a:pt x="8" y="86"/>
                  </a:lnTo>
                  <a:lnTo>
                    <a:pt x="8" y="88"/>
                  </a:lnTo>
                  <a:lnTo>
                    <a:pt x="11" y="89"/>
                  </a:lnTo>
                  <a:lnTo>
                    <a:pt x="12" y="90"/>
                  </a:lnTo>
                  <a:lnTo>
                    <a:pt x="13" y="91"/>
                  </a:lnTo>
                  <a:lnTo>
                    <a:pt x="16" y="91"/>
                  </a:lnTo>
                  <a:lnTo>
                    <a:pt x="17" y="91"/>
                  </a:lnTo>
                  <a:lnTo>
                    <a:pt x="20" y="90"/>
                  </a:lnTo>
                  <a:lnTo>
                    <a:pt x="22" y="90"/>
                  </a:lnTo>
                  <a:lnTo>
                    <a:pt x="23" y="90"/>
                  </a:lnTo>
                  <a:lnTo>
                    <a:pt x="26" y="89"/>
                  </a:lnTo>
                  <a:lnTo>
                    <a:pt x="28" y="89"/>
                  </a:lnTo>
                  <a:lnTo>
                    <a:pt x="31" y="89"/>
                  </a:lnTo>
                  <a:lnTo>
                    <a:pt x="32" y="89"/>
                  </a:lnTo>
                  <a:lnTo>
                    <a:pt x="35" y="89"/>
                  </a:lnTo>
                  <a:lnTo>
                    <a:pt x="37" y="89"/>
                  </a:lnTo>
                  <a:lnTo>
                    <a:pt x="40" y="90"/>
                  </a:lnTo>
                  <a:lnTo>
                    <a:pt x="41" y="91"/>
                  </a:lnTo>
                  <a:lnTo>
                    <a:pt x="43" y="91"/>
                  </a:lnTo>
                  <a:lnTo>
                    <a:pt x="45" y="94"/>
                  </a:lnTo>
                  <a:lnTo>
                    <a:pt x="47" y="95"/>
                  </a:lnTo>
                  <a:lnTo>
                    <a:pt x="50" y="97"/>
                  </a:lnTo>
                  <a:lnTo>
                    <a:pt x="52" y="101"/>
                  </a:lnTo>
                  <a:lnTo>
                    <a:pt x="53" y="104"/>
                  </a:lnTo>
                  <a:lnTo>
                    <a:pt x="55" y="107"/>
                  </a:lnTo>
                  <a:lnTo>
                    <a:pt x="51" y="110"/>
                  </a:lnTo>
                  <a:lnTo>
                    <a:pt x="50" y="107"/>
                  </a:lnTo>
                  <a:lnTo>
                    <a:pt x="48" y="106"/>
                  </a:lnTo>
                  <a:lnTo>
                    <a:pt x="47" y="104"/>
                  </a:lnTo>
                  <a:lnTo>
                    <a:pt x="46" y="101"/>
                  </a:lnTo>
                  <a:lnTo>
                    <a:pt x="43" y="99"/>
                  </a:lnTo>
                  <a:lnTo>
                    <a:pt x="42" y="97"/>
                  </a:lnTo>
                  <a:lnTo>
                    <a:pt x="40" y="96"/>
                  </a:lnTo>
                  <a:lnTo>
                    <a:pt x="38" y="95"/>
                  </a:lnTo>
                  <a:lnTo>
                    <a:pt x="36" y="95"/>
                  </a:lnTo>
                  <a:lnTo>
                    <a:pt x="33" y="95"/>
                  </a:lnTo>
                  <a:lnTo>
                    <a:pt x="30" y="95"/>
                  </a:lnTo>
                  <a:lnTo>
                    <a:pt x="27" y="95"/>
                  </a:lnTo>
                  <a:lnTo>
                    <a:pt x="25" y="95"/>
                  </a:lnTo>
                  <a:lnTo>
                    <a:pt x="21" y="96"/>
                  </a:lnTo>
                  <a:lnTo>
                    <a:pt x="18" y="96"/>
                  </a:lnTo>
                  <a:lnTo>
                    <a:pt x="16" y="96"/>
                  </a:lnTo>
                  <a:lnTo>
                    <a:pt x="12" y="96"/>
                  </a:lnTo>
                  <a:lnTo>
                    <a:pt x="8" y="95"/>
                  </a:lnTo>
                  <a:lnTo>
                    <a:pt x="6" y="94"/>
                  </a:lnTo>
                  <a:lnTo>
                    <a:pt x="3" y="91"/>
                  </a:lnTo>
                  <a:lnTo>
                    <a:pt x="2" y="89"/>
                  </a:lnTo>
                  <a:lnTo>
                    <a:pt x="1" y="86"/>
                  </a:lnTo>
                  <a:lnTo>
                    <a:pt x="0" y="83"/>
                  </a:lnTo>
                  <a:lnTo>
                    <a:pt x="0" y="80"/>
                  </a:lnTo>
                  <a:lnTo>
                    <a:pt x="0" y="77"/>
                  </a:lnTo>
                  <a:lnTo>
                    <a:pt x="0" y="73"/>
                  </a:lnTo>
                  <a:lnTo>
                    <a:pt x="1" y="69"/>
                  </a:lnTo>
                  <a:lnTo>
                    <a:pt x="2" y="67"/>
                  </a:lnTo>
                  <a:lnTo>
                    <a:pt x="2" y="63"/>
                  </a:lnTo>
                  <a:lnTo>
                    <a:pt x="3" y="60"/>
                  </a:lnTo>
                  <a:lnTo>
                    <a:pt x="5" y="57"/>
                  </a:lnTo>
                  <a:lnTo>
                    <a:pt x="6" y="56"/>
                  </a:lnTo>
                  <a:lnTo>
                    <a:pt x="7" y="52"/>
                  </a:lnTo>
                  <a:lnTo>
                    <a:pt x="8" y="49"/>
                  </a:lnTo>
                  <a:lnTo>
                    <a:pt x="10" y="45"/>
                  </a:lnTo>
                  <a:lnTo>
                    <a:pt x="11" y="41"/>
                  </a:lnTo>
                  <a:lnTo>
                    <a:pt x="12" y="39"/>
                  </a:lnTo>
                  <a:lnTo>
                    <a:pt x="13" y="35"/>
                  </a:lnTo>
                  <a:lnTo>
                    <a:pt x="15" y="32"/>
                  </a:lnTo>
                  <a:lnTo>
                    <a:pt x="17" y="29"/>
                  </a:lnTo>
                  <a:lnTo>
                    <a:pt x="18" y="26"/>
                  </a:lnTo>
                  <a:lnTo>
                    <a:pt x="20" y="22"/>
                  </a:lnTo>
                  <a:lnTo>
                    <a:pt x="21" y="19"/>
                  </a:lnTo>
                  <a:lnTo>
                    <a:pt x="23" y="16"/>
                  </a:lnTo>
                  <a:lnTo>
                    <a:pt x="25" y="12"/>
                  </a:lnTo>
                  <a:lnTo>
                    <a:pt x="27" y="10"/>
                  </a:lnTo>
                  <a:lnTo>
                    <a:pt x="28" y="6"/>
                  </a:lnTo>
                  <a:lnTo>
                    <a:pt x="31" y="4"/>
                  </a:lnTo>
                  <a:close/>
                </a:path>
              </a:pathLst>
            </a:custGeom>
            <a:solidFill>
              <a:srgbClr val="000000"/>
            </a:solidFill>
            <a:ln w="9525">
              <a:noFill/>
              <a:round/>
              <a:headEnd/>
              <a:tailEnd/>
            </a:ln>
          </p:spPr>
          <p:txBody>
            <a:bodyPr/>
            <a:lstStyle/>
            <a:p>
              <a:endParaRPr lang="en-US" dirty="0"/>
            </a:p>
          </p:txBody>
        </p:sp>
        <p:sp>
          <p:nvSpPr>
            <p:cNvPr id="10365" name="Freeform 146"/>
            <p:cNvSpPr>
              <a:spLocks/>
            </p:cNvSpPr>
            <p:nvPr/>
          </p:nvSpPr>
          <p:spPr bwMode="auto">
            <a:xfrm>
              <a:off x="2982913" y="2287588"/>
              <a:ext cx="65087" cy="52387"/>
            </a:xfrm>
            <a:custGeom>
              <a:avLst/>
              <a:gdLst>
                <a:gd name="T0" fmla="*/ 2147483647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2147483647 h 33"/>
                <a:gd name="T14" fmla="*/ 2147483647 w 41"/>
                <a:gd name="T15" fmla="*/ 2147483647 h 33"/>
                <a:gd name="T16" fmla="*/ 2147483647 w 41"/>
                <a:gd name="T17" fmla="*/ 2147483647 h 33"/>
                <a:gd name="T18" fmla="*/ 2147483647 w 41"/>
                <a:gd name="T19" fmla="*/ 2147483647 h 33"/>
                <a:gd name="T20" fmla="*/ 2147483647 w 41"/>
                <a:gd name="T21" fmla="*/ 2147483647 h 33"/>
                <a:gd name="T22" fmla="*/ 2147483647 w 41"/>
                <a:gd name="T23" fmla="*/ 2147483647 h 33"/>
                <a:gd name="T24" fmla="*/ 2147483647 w 41"/>
                <a:gd name="T25" fmla="*/ 2147483647 h 33"/>
                <a:gd name="T26" fmla="*/ 2147483647 w 41"/>
                <a:gd name="T27" fmla="*/ 2147483647 h 33"/>
                <a:gd name="T28" fmla="*/ 2147483647 w 41"/>
                <a:gd name="T29" fmla="*/ 2147483647 h 33"/>
                <a:gd name="T30" fmla="*/ 2147483647 w 41"/>
                <a:gd name="T31" fmla="*/ 2147483647 h 33"/>
                <a:gd name="T32" fmla="*/ 2147483647 w 41"/>
                <a:gd name="T33" fmla="*/ 2147483647 h 33"/>
                <a:gd name="T34" fmla="*/ 2147483647 w 41"/>
                <a:gd name="T35" fmla="*/ 2147483647 h 33"/>
                <a:gd name="T36" fmla="*/ 2147483647 w 41"/>
                <a:gd name="T37" fmla="*/ 2147483647 h 33"/>
                <a:gd name="T38" fmla="*/ 2147483647 w 41"/>
                <a:gd name="T39" fmla="*/ 2147483647 h 33"/>
                <a:gd name="T40" fmla="*/ 2147483647 w 41"/>
                <a:gd name="T41" fmla="*/ 2147483647 h 33"/>
                <a:gd name="T42" fmla="*/ 2147483647 w 41"/>
                <a:gd name="T43" fmla="*/ 2147483647 h 33"/>
                <a:gd name="T44" fmla="*/ 2147483647 w 41"/>
                <a:gd name="T45" fmla="*/ 2147483647 h 33"/>
                <a:gd name="T46" fmla="*/ 2147483647 w 41"/>
                <a:gd name="T47" fmla="*/ 2147483647 h 33"/>
                <a:gd name="T48" fmla="*/ 2147483647 w 41"/>
                <a:gd name="T49" fmla="*/ 2147483647 h 33"/>
                <a:gd name="T50" fmla="*/ 2147483647 w 41"/>
                <a:gd name="T51" fmla="*/ 2147483647 h 33"/>
                <a:gd name="T52" fmla="*/ 2147483647 w 41"/>
                <a:gd name="T53" fmla="*/ 2147483647 h 33"/>
                <a:gd name="T54" fmla="*/ 2147483647 w 41"/>
                <a:gd name="T55" fmla="*/ 2147483647 h 33"/>
                <a:gd name="T56" fmla="*/ 2147483647 w 41"/>
                <a:gd name="T57" fmla="*/ 2147483647 h 33"/>
                <a:gd name="T58" fmla="*/ 0 w 41"/>
                <a:gd name="T59" fmla="*/ 2147483647 h 33"/>
                <a:gd name="T60" fmla="*/ 2147483647 w 41"/>
                <a:gd name="T61" fmla="*/ 2147483647 h 33"/>
                <a:gd name="T62" fmla="*/ 2147483647 w 41"/>
                <a:gd name="T63" fmla="*/ 2147483647 h 33"/>
                <a:gd name="T64" fmla="*/ 2147483647 w 41"/>
                <a:gd name="T65" fmla="*/ 2147483647 h 33"/>
                <a:gd name="T66" fmla="*/ 2147483647 w 41"/>
                <a:gd name="T67" fmla="*/ 2147483647 h 33"/>
                <a:gd name="T68" fmla="*/ 2147483647 w 41"/>
                <a:gd name="T69" fmla="*/ 2147483647 h 33"/>
                <a:gd name="T70" fmla="*/ 2147483647 w 41"/>
                <a:gd name="T71" fmla="*/ 2147483647 h 33"/>
                <a:gd name="T72" fmla="*/ 2147483647 w 41"/>
                <a:gd name="T73" fmla="*/ 2147483647 h 33"/>
                <a:gd name="T74" fmla="*/ 2147483647 w 41"/>
                <a:gd name="T75" fmla="*/ 2147483647 h 33"/>
                <a:gd name="T76" fmla="*/ 2147483647 w 41"/>
                <a:gd name="T77" fmla="*/ 0 h 33"/>
                <a:gd name="T78" fmla="*/ 2147483647 w 41"/>
                <a:gd name="T79" fmla="*/ 0 h 33"/>
                <a:gd name="T80" fmla="*/ 2147483647 w 41"/>
                <a:gd name="T81" fmla="*/ 2147483647 h 33"/>
                <a:gd name="T82" fmla="*/ 2147483647 w 41"/>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3"/>
                <a:gd name="T128" fmla="*/ 41 w 41"/>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3">
                  <a:moveTo>
                    <a:pt x="24" y="1"/>
                  </a:moveTo>
                  <a:lnTo>
                    <a:pt x="26" y="1"/>
                  </a:lnTo>
                  <a:lnTo>
                    <a:pt x="30" y="2"/>
                  </a:lnTo>
                  <a:lnTo>
                    <a:pt x="33" y="4"/>
                  </a:lnTo>
                  <a:lnTo>
                    <a:pt x="35" y="6"/>
                  </a:lnTo>
                  <a:lnTo>
                    <a:pt x="36" y="8"/>
                  </a:lnTo>
                  <a:lnTo>
                    <a:pt x="39" y="11"/>
                  </a:lnTo>
                  <a:lnTo>
                    <a:pt x="40" y="15"/>
                  </a:lnTo>
                  <a:lnTo>
                    <a:pt x="41" y="17"/>
                  </a:lnTo>
                  <a:lnTo>
                    <a:pt x="41" y="19"/>
                  </a:lnTo>
                  <a:lnTo>
                    <a:pt x="41" y="23"/>
                  </a:lnTo>
                  <a:lnTo>
                    <a:pt x="40" y="26"/>
                  </a:lnTo>
                  <a:lnTo>
                    <a:pt x="39" y="28"/>
                  </a:lnTo>
                  <a:lnTo>
                    <a:pt x="38" y="29"/>
                  </a:lnTo>
                  <a:lnTo>
                    <a:pt x="35" y="32"/>
                  </a:lnTo>
                  <a:lnTo>
                    <a:pt x="31" y="33"/>
                  </a:lnTo>
                  <a:lnTo>
                    <a:pt x="28" y="33"/>
                  </a:lnTo>
                  <a:lnTo>
                    <a:pt x="25" y="33"/>
                  </a:lnTo>
                  <a:lnTo>
                    <a:pt x="23" y="33"/>
                  </a:lnTo>
                  <a:lnTo>
                    <a:pt x="20" y="32"/>
                  </a:lnTo>
                  <a:lnTo>
                    <a:pt x="18" y="32"/>
                  </a:lnTo>
                  <a:lnTo>
                    <a:pt x="15" y="30"/>
                  </a:lnTo>
                  <a:lnTo>
                    <a:pt x="13" y="29"/>
                  </a:lnTo>
                  <a:lnTo>
                    <a:pt x="10" y="28"/>
                  </a:lnTo>
                  <a:lnTo>
                    <a:pt x="8" y="28"/>
                  </a:lnTo>
                  <a:lnTo>
                    <a:pt x="5" y="26"/>
                  </a:lnTo>
                  <a:lnTo>
                    <a:pt x="4" y="24"/>
                  </a:lnTo>
                  <a:lnTo>
                    <a:pt x="3" y="22"/>
                  </a:lnTo>
                  <a:lnTo>
                    <a:pt x="1" y="21"/>
                  </a:lnTo>
                  <a:lnTo>
                    <a:pt x="0" y="18"/>
                  </a:lnTo>
                  <a:lnTo>
                    <a:pt x="1" y="16"/>
                  </a:lnTo>
                  <a:lnTo>
                    <a:pt x="1" y="13"/>
                  </a:lnTo>
                  <a:lnTo>
                    <a:pt x="4" y="11"/>
                  </a:lnTo>
                  <a:lnTo>
                    <a:pt x="5" y="7"/>
                  </a:lnTo>
                  <a:lnTo>
                    <a:pt x="6" y="5"/>
                  </a:lnTo>
                  <a:lnTo>
                    <a:pt x="9" y="4"/>
                  </a:lnTo>
                  <a:lnTo>
                    <a:pt x="13" y="2"/>
                  </a:lnTo>
                  <a:lnTo>
                    <a:pt x="15" y="1"/>
                  </a:lnTo>
                  <a:lnTo>
                    <a:pt x="18" y="0"/>
                  </a:lnTo>
                  <a:lnTo>
                    <a:pt x="20" y="0"/>
                  </a:lnTo>
                  <a:lnTo>
                    <a:pt x="24" y="1"/>
                  </a:lnTo>
                  <a:close/>
                </a:path>
              </a:pathLst>
            </a:custGeom>
            <a:solidFill>
              <a:srgbClr val="000000"/>
            </a:solidFill>
            <a:ln w="9525">
              <a:noFill/>
              <a:round/>
              <a:headEnd/>
              <a:tailEnd/>
            </a:ln>
          </p:spPr>
          <p:txBody>
            <a:bodyPr/>
            <a:lstStyle/>
            <a:p>
              <a:endParaRPr lang="en-US" dirty="0"/>
            </a:p>
          </p:txBody>
        </p:sp>
        <p:sp>
          <p:nvSpPr>
            <p:cNvPr id="10366" name="Freeform 147"/>
            <p:cNvSpPr>
              <a:spLocks/>
            </p:cNvSpPr>
            <p:nvPr/>
          </p:nvSpPr>
          <p:spPr bwMode="auto">
            <a:xfrm>
              <a:off x="2992438" y="2297113"/>
              <a:ext cx="47625" cy="34925"/>
            </a:xfrm>
            <a:custGeom>
              <a:avLst/>
              <a:gdLst>
                <a:gd name="T0" fmla="*/ 2147483647 w 30"/>
                <a:gd name="T1" fmla="*/ 0 h 22"/>
                <a:gd name="T2" fmla="*/ 2147483647 w 30"/>
                <a:gd name="T3" fmla="*/ 0 h 22"/>
                <a:gd name="T4" fmla="*/ 2147483647 w 30"/>
                <a:gd name="T5" fmla="*/ 2147483647 h 22"/>
                <a:gd name="T6" fmla="*/ 2147483647 w 30"/>
                <a:gd name="T7" fmla="*/ 2147483647 h 22"/>
                <a:gd name="T8" fmla="*/ 2147483647 w 30"/>
                <a:gd name="T9" fmla="*/ 2147483647 h 22"/>
                <a:gd name="T10" fmla="*/ 2147483647 w 30"/>
                <a:gd name="T11" fmla="*/ 2147483647 h 22"/>
                <a:gd name="T12" fmla="*/ 2147483647 w 30"/>
                <a:gd name="T13" fmla="*/ 2147483647 h 22"/>
                <a:gd name="T14" fmla="*/ 2147483647 w 30"/>
                <a:gd name="T15" fmla="*/ 2147483647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2147483647 h 22"/>
                <a:gd name="T36" fmla="*/ 2147483647 w 30"/>
                <a:gd name="T37" fmla="*/ 2147483647 h 22"/>
                <a:gd name="T38" fmla="*/ 2147483647 w 30"/>
                <a:gd name="T39" fmla="*/ 2147483647 h 22"/>
                <a:gd name="T40" fmla="*/ 2147483647 w 30"/>
                <a:gd name="T41" fmla="*/ 2147483647 h 22"/>
                <a:gd name="T42" fmla="*/ 0 w 30"/>
                <a:gd name="T43" fmla="*/ 2147483647 h 22"/>
                <a:gd name="T44" fmla="*/ 0 w 30"/>
                <a:gd name="T45" fmla="*/ 2147483647 h 22"/>
                <a:gd name="T46" fmla="*/ 0 w 30"/>
                <a:gd name="T47" fmla="*/ 2147483647 h 22"/>
                <a:gd name="T48" fmla="*/ 0 w 30"/>
                <a:gd name="T49" fmla="*/ 2147483647 h 22"/>
                <a:gd name="T50" fmla="*/ 2147483647 w 30"/>
                <a:gd name="T51" fmla="*/ 2147483647 h 22"/>
                <a:gd name="T52" fmla="*/ 2147483647 w 30"/>
                <a:gd name="T53" fmla="*/ 2147483647 h 22"/>
                <a:gd name="T54" fmla="*/ 2147483647 w 30"/>
                <a:gd name="T55" fmla="*/ 2147483647 h 22"/>
                <a:gd name="T56" fmla="*/ 2147483647 w 30"/>
                <a:gd name="T57" fmla="*/ 0 h 22"/>
                <a:gd name="T58" fmla="*/ 2147483647 w 30"/>
                <a:gd name="T59" fmla="*/ 0 h 22"/>
                <a:gd name="T60" fmla="*/ 2147483647 w 30"/>
                <a:gd name="T61" fmla="*/ 0 h 22"/>
                <a:gd name="T62" fmla="*/ 2147483647 w 30"/>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2"/>
                <a:gd name="T98" fmla="*/ 30 w 30"/>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2">
                  <a:moveTo>
                    <a:pt x="15" y="0"/>
                  </a:moveTo>
                  <a:lnTo>
                    <a:pt x="19" y="0"/>
                  </a:lnTo>
                  <a:lnTo>
                    <a:pt x="23" y="1"/>
                  </a:lnTo>
                  <a:lnTo>
                    <a:pt x="25" y="4"/>
                  </a:lnTo>
                  <a:lnTo>
                    <a:pt x="28" y="6"/>
                  </a:lnTo>
                  <a:lnTo>
                    <a:pt x="29" y="9"/>
                  </a:lnTo>
                  <a:lnTo>
                    <a:pt x="30" y="12"/>
                  </a:lnTo>
                  <a:lnTo>
                    <a:pt x="30" y="16"/>
                  </a:lnTo>
                  <a:lnTo>
                    <a:pt x="30" y="20"/>
                  </a:lnTo>
                  <a:lnTo>
                    <a:pt x="28" y="20"/>
                  </a:lnTo>
                  <a:lnTo>
                    <a:pt x="25" y="21"/>
                  </a:lnTo>
                  <a:lnTo>
                    <a:pt x="23" y="22"/>
                  </a:lnTo>
                  <a:lnTo>
                    <a:pt x="22" y="22"/>
                  </a:lnTo>
                  <a:lnTo>
                    <a:pt x="19" y="22"/>
                  </a:lnTo>
                  <a:lnTo>
                    <a:pt x="17" y="22"/>
                  </a:lnTo>
                  <a:lnTo>
                    <a:pt x="15" y="22"/>
                  </a:lnTo>
                  <a:lnTo>
                    <a:pt x="13" y="22"/>
                  </a:lnTo>
                  <a:lnTo>
                    <a:pt x="9" y="20"/>
                  </a:lnTo>
                  <a:lnTo>
                    <a:pt x="7" y="18"/>
                  </a:lnTo>
                  <a:lnTo>
                    <a:pt x="3" y="16"/>
                  </a:lnTo>
                  <a:lnTo>
                    <a:pt x="2" y="13"/>
                  </a:lnTo>
                  <a:lnTo>
                    <a:pt x="0" y="12"/>
                  </a:lnTo>
                  <a:lnTo>
                    <a:pt x="0" y="10"/>
                  </a:lnTo>
                  <a:lnTo>
                    <a:pt x="0" y="9"/>
                  </a:lnTo>
                  <a:lnTo>
                    <a:pt x="0" y="7"/>
                  </a:lnTo>
                  <a:lnTo>
                    <a:pt x="3" y="5"/>
                  </a:lnTo>
                  <a:lnTo>
                    <a:pt x="4" y="2"/>
                  </a:lnTo>
                  <a:lnTo>
                    <a:pt x="7" y="1"/>
                  </a:lnTo>
                  <a:lnTo>
                    <a:pt x="10" y="0"/>
                  </a:lnTo>
                  <a:lnTo>
                    <a:pt x="13" y="0"/>
                  </a:lnTo>
                  <a:lnTo>
                    <a:pt x="15" y="0"/>
                  </a:lnTo>
                  <a:close/>
                </a:path>
              </a:pathLst>
            </a:custGeom>
            <a:solidFill>
              <a:srgbClr val="FFFFFF"/>
            </a:solidFill>
            <a:ln w="9525">
              <a:noFill/>
              <a:round/>
              <a:headEnd/>
              <a:tailEnd/>
            </a:ln>
          </p:spPr>
          <p:txBody>
            <a:bodyPr/>
            <a:lstStyle/>
            <a:p>
              <a:endParaRPr lang="en-US" dirty="0"/>
            </a:p>
          </p:txBody>
        </p:sp>
        <p:sp>
          <p:nvSpPr>
            <p:cNvPr id="10367" name="Freeform 148"/>
            <p:cNvSpPr>
              <a:spLocks/>
            </p:cNvSpPr>
            <p:nvPr/>
          </p:nvSpPr>
          <p:spPr bwMode="auto">
            <a:xfrm>
              <a:off x="3006725" y="2306638"/>
              <a:ext cx="17463" cy="17462"/>
            </a:xfrm>
            <a:custGeom>
              <a:avLst/>
              <a:gdLst>
                <a:gd name="T0" fmla="*/ 2147483647 w 11"/>
                <a:gd name="T1" fmla="*/ 0 h 11"/>
                <a:gd name="T2" fmla="*/ 2147483647 w 11"/>
                <a:gd name="T3" fmla="*/ 0 h 11"/>
                <a:gd name="T4" fmla="*/ 2147483647 w 11"/>
                <a:gd name="T5" fmla="*/ 0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0 w 11"/>
                <a:gd name="T25" fmla="*/ 2147483647 h 11"/>
                <a:gd name="T26" fmla="*/ 0 w 11"/>
                <a:gd name="T27" fmla="*/ 2147483647 h 11"/>
                <a:gd name="T28" fmla="*/ 2147483647 w 11"/>
                <a:gd name="T29" fmla="*/ 2147483647 h 11"/>
                <a:gd name="T30" fmla="*/ 2147483647 w 11"/>
                <a:gd name="T31" fmla="*/ 0 h 11"/>
                <a:gd name="T32" fmla="*/ 2147483647 w 11"/>
                <a:gd name="T33" fmla="*/ 0 h 11"/>
                <a:gd name="T34" fmla="*/ 2147483647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6" y="0"/>
                  </a:moveTo>
                  <a:lnTo>
                    <a:pt x="8" y="0"/>
                  </a:lnTo>
                  <a:lnTo>
                    <a:pt x="9" y="0"/>
                  </a:lnTo>
                  <a:lnTo>
                    <a:pt x="10" y="1"/>
                  </a:lnTo>
                  <a:lnTo>
                    <a:pt x="10" y="3"/>
                  </a:lnTo>
                  <a:lnTo>
                    <a:pt x="11" y="6"/>
                  </a:lnTo>
                  <a:lnTo>
                    <a:pt x="10" y="9"/>
                  </a:lnTo>
                  <a:lnTo>
                    <a:pt x="8" y="11"/>
                  </a:lnTo>
                  <a:lnTo>
                    <a:pt x="5" y="11"/>
                  </a:lnTo>
                  <a:lnTo>
                    <a:pt x="3" y="11"/>
                  </a:lnTo>
                  <a:lnTo>
                    <a:pt x="1" y="10"/>
                  </a:lnTo>
                  <a:lnTo>
                    <a:pt x="1" y="9"/>
                  </a:lnTo>
                  <a:lnTo>
                    <a:pt x="0" y="6"/>
                  </a:lnTo>
                  <a:lnTo>
                    <a:pt x="0" y="4"/>
                  </a:lnTo>
                  <a:lnTo>
                    <a:pt x="1" y="1"/>
                  </a:lnTo>
                  <a:lnTo>
                    <a:pt x="3" y="0"/>
                  </a:lnTo>
                  <a:lnTo>
                    <a:pt x="6" y="0"/>
                  </a:lnTo>
                  <a:close/>
                </a:path>
              </a:pathLst>
            </a:custGeom>
            <a:solidFill>
              <a:srgbClr val="000000"/>
            </a:solidFill>
            <a:ln w="9525">
              <a:noFill/>
              <a:round/>
              <a:headEnd/>
              <a:tailEnd/>
            </a:ln>
          </p:spPr>
          <p:txBody>
            <a:bodyPr/>
            <a:lstStyle/>
            <a:p>
              <a:endParaRPr lang="en-US" dirty="0"/>
            </a:p>
          </p:txBody>
        </p:sp>
        <p:sp>
          <p:nvSpPr>
            <p:cNvPr id="10368" name="Freeform 149"/>
            <p:cNvSpPr>
              <a:spLocks/>
            </p:cNvSpPr>
            <p:nvPr/>
          </p:nvSpPr>
          <p:spPr bwMode="auto">
            <a:xfrm>
              <a:off x="2916238" y="2395538"/>
              <a:ext cx="60325" cy="44450"/>
            </a:xfrm>
            <a:custGeom>
              <a:avLst/>
              <a:gdLst>
                <a:gd name="T0" fmla="*/ 2147483647 w 38"/>
                <a:gd name="T1" fmla="*/ 0 h 28"/>
                <a:gd name="T2" fmla="*/ 2147483647 w 38"/>
                <a:gd name="T3" fmla="*/ 2147483647 h 28"/>
                <a:gd name="T4" fmla="*/ 2147483647 w 38"/>
                <a:gd name="T5" fmla="*/ 2147483647 h 28"/>
                <a:gd name="T6" fmla="*/ 2147483647 w 38"/>
                <a:gd name="T7" fmla="*/ 2147483647 h 28"/>
                <a:gd name="T8" fmla="*/ 2147483647 w 38"/>
                <a:gd name="T9" fmla="*/ 2147483647 h 28"/>
                <a:gd name="T10" fmla="*/ 2147483647 w 38"/>
                <a:gd name="T11" fmla="*/ 2147483647 h 28"/>
                <a:gd name="T12" fmla="*/ 2147483647 w 38"/>
                <a:gd name="T13" fmla="*/ 2147483647 h 28"/>
                <a:gd name="T14" fmla="*/ 2147483647 w 38"/>
                <a:gd name="T15" fmla="*/ 2147483647 h 28"/>
                <a:gd name="T16" fmla="*/ 2147483647 w 38"/>
                <a:gd name="T17" fmla="*/ 2147483647 h 28"/>
                <a:gd name="T18" fmla="*/ 2147483647 w 38"/>
                <a:gd name="T19" fmla="*/ 2147483647 h 28"/>
                <a:gd name="T20" fmla="*/ 2147483647 w 38"/>
                <a:gd name="T21" fmla="*/ 2147483647 h 28"/>
                <a:gd name="T22" fmla="*/ 2147483647 w 38"/>
                <a:gd name="T23" fmla="*/ 2147483647 h 28"/>
                <a:gd name="T24" fmla="*/ 2147483647 w 38"/>
                <a:gd name="T25" fmla="*/ 2147483647 h 28"/>
                <a:gd name="T26" fmla="*/ 2147483647 w 38"/>
                <a:gd name="T27" fmla="*/ 2147483647 h 28"/>
                <a:gd name="T28" fmla="*/ 2147483647 w 38"/>
                <a:gd name="T29" fmla="*/ 2147483647 h 28"/>
                <a:gd name="T30" fmla="*/ 2147483647 w 38"/>
                <a:gd name="T31" fmla="*/ 2147483647 h 28"/>
                <a:gd name="T32" fmla="*/ 2147483647 w 38"/>
                <a:gd name="T33" fmla="*/ 2147483647 h 28"/>
                <a:gd name="T34" fmla="*/ 2147483647 w 38"/>
                <a:gd name="T35" fmla="*/ 2147483647 h 28"/>
                <a:gd name="T36" fmla="*/ 2147483647 w 38"/>
                <a:gd name="T37" fmla="*/ 2147483647 h 28"/>
                <a:gd name="T38" fmla="*/ 2147483647 w 38"/>
                <a:gd name="T39" fmla="*/ 2147483647 h 28"/>
                <a:gd name="T40" fmla="*/ 2147483647 w 38"/>
                <a:gd name="T41" fmla="*/ 2147483647 h 28"/>
                <a:gd name="T42" fmla="*/ 2147483647 w 38"/>
                <a:gd name="T43" fmla="*/ 2147483647 h 28"/>
                <a:gd name="T44" fmla="*/ 2147483647 w 38"/>
                <a:gd name="T45" fmla="*/ 2147483647 h 28"/>
                <a:gd name="T46" fmla="*/ 2147483647 w 38"/>
                <a:gd name="T47" fmla="*/ 2147483647 h 28"/>
                <a:gd name="T48" fmla="*/ 2147483647 w 38"/>
                <a:gd name="T49" fmla="*/ 2147483647 h 28"/>
                <a:gd name="T50" fmla="*/ 2147483647 w 38"/>
                <a:gd name="T51" fmla="*/ 2147483647 h 28"/>
                <a:gd name="T52" fmla="*/ 2147483647 w 38"/>
                <a:gd name="T53" fmla="*/ 2147483647 h 28"/>
                <a:gd name="T54" fmla="*/ 2147483647 w 38"/>
                <a:gd name="T55" fmla="*/ 2147483647 h 28"/>
                <a:gd name="T56" fmla="*/ 2147483647 w 38"/>
                <a:gd name="T57" fmla="*/ 2147483647 h 28"/>
                <a:gd name="T58" fmla="*/ 2147483647 w 38"/>
                <a:gd name="T59" fmla="*/ 2147483647 h 28"/>
                <a:gd name="T60" fmla="*/ 2147483647 w 38"/>
                <a:gd name="T61" fmla="*/ 2147483647 h 28"/>
                <a:gd name="T62" fmla="*/ 2147483647 w 38"/>
                <a:gd name="T63" fmla="*/ 2147483647 h 28"/>
                <a:gd name="T64" fmla="*/ 2147483647 w 38"/>
                <a:gd name="T65" fmla="*/ 2147483647 h 28"/>
                <a:gd name="T66" fmla="*/ 2147483647 w 38"/>
                <a:gd name="T67" fmla="*/ 2147483647 h 28"/>
                <a:gd name="T68" fmla="*/ 2147483647 w 38"/>
                <a:gd name="T69" fmla="*/ 2147483647 h 28"/>
                <a:gd name="T70" fmla="*/ 2147483647 w 38"/>
                <a:gd name="T71" fmla="*/ 2147483647 h 28"/>
                <a:gd name="T72" fmla="*/ 2147483647 w 38"/>
                <a:gd name="T73" fmla="*/ 2147483647 h 28"/>
                <a:gd name="T74" fmla="*/ 2147483647 w 38"/>
                <a:gd name="T75" fmla="*/ 2147483647 h 28"/>
                <a:gd name="T76" fmla="*/ 2147483647 w 38"/>
                <a:gd name="T77" fmla="*/ 0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
                <a:gd name="T118" fmla="*/ 0 h 28"/>
                <a:gd name="T119" fmla="*/ 38 w 38"/>
                <a:gd name="T120" fmla="*/ 28 h 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 h="28">
                  <a:moveTo>
                    <a:pt x="13" y="0"/>
                  </a:moveTo>
                  <a:lnTo>
                    <a:pt x="16" y="0"/>
                  </a:lnTo>
                  <a:lnTo>
                    <a:pt x="18" y="1"/>
                  </a:lnTo>
                  <a:lnTo>
                    <a:pt x="22" y="3"/>
                  </a:lnTo>
                  <a:lnTo>
                    <a:pt x="25" y="3"/>
                  </a:lnTo>
                  <a:lnTo>
                    <a:pt x="27" y="3"/>
                  </a:lnTo>
                  <a:lnTo>
                    <a:pt x="30" y="3"/>
                  </a:lnTo>
                  <a:lnTo>
                    <a:pt x="32" y="3"/>
                  </a:lnTo>
                  <a:lnTo>
                    <a:pt x="35" y="4"/>
                  </a:lnTo>
                  <a:lnTo>
                    <a:pt x="36" y="6"/>
                  </a:lnTo>
                  <a:lnTo>
                    <a:pt x="38" y="9"/>
                  </a:lnTo>
                  <a:lnTo>
                    <a:pt x="38" y="11"/>
                  </a:lnTo>
                  <a:lnTo>
                    <a:pt x="38" y="12"/>
                  </a:lnTo>
                  <a:lnTo>
                    <a:pt x="38" y="15"/>
                  </a:lnTo>
                  <a:lnTo>
                    <a:pt x="37" y="16"/>
                  </a:lnTo>
                  <a:lnTo>
                    <a:pt x="37" y="19"/>
                  </a:lnTo>
                  <a:lnTo>
                    <a:pt x="36" y="20"/>
                  </a:lnTo>
                  <a:lnTo>
                    <a:pt x="35" y="22"/>
                  </a:lnTo>
                  <a:lnTo>
                    <a:pt x="32" y="25"/>
                  </a:lnTo>
                  <a:lnTo>
                    <a:pt x="28" y="27"/>
                  </a:lnTo>
                  <a:lnTo>
                    <a:pt x="27" y="27"/>
                  </a:lnTo>
                  <a:lnTo>
                    <a:pt x="25" y="27"/>
                  </a:lnTo>
                  <a:lnTo>
                    <a:pt x="22" y="28"/>
                  </a:lnTo>
                  <a:lnTo>
                    <a:pt x="21" y="28"/>
                  </a:lnTo>
                  <a:lnTo>
                    <a:pt x="18" y="28"/>
                  </a:lnTo>
                  <a:lnTo>
                    <a:pt x="17" y="28"/>
                  </a:lnTo>
                  <a:lnTo>
                    <a:pt x="15" y="28"/>
                  </a:lnTo>
                  <a:lnTo>
                    <a:pt x="13" y="28"/>
                  </a:lnTo>
                  <a:lnTo>
                    <a:pt x="12" y="27"/>
                  </a:lnTo>
                  <a:lnTo>
                    <a:pt x="10" y="27"/>
                  </a:lnTo>
                  <a:lnTo>
                    <a:pt x="8" y="27"/>
                  </a:lnTo>
                  <a:lnTo>
                    <a:pt x="6" y="27"/>
                  </a:lnTo>
                  <a:lnTo>
                    <a:pt x="5" y="26"/>
                  </a:lnTo>
                  <a:lnTo>
                    <a:pt x="3" y="26"/>
                  </a:lnTo>
                  <a:lnTo>
                    <a:pt x="1" y="26"/>
                  </a:lnTo>
                  <a:lnTo>
                    <a:pt x="0" y="26"/>
                  </a:lnTo>
                  <a:lnTo>
                    <a:pt x="1" y="21"/>
                  </a:lnTo>
                  <a:lnTo>
                    <a:pt x="2" y="21"/>
                  </a:lnTo>
                  <a:lnTo>
                    <a:pt x="3" y="22"/>
                  </a:lnTo>
                  <a:lnTo>
                    <a:pt x="5" y="22"/>
                  </a:lnTo>
                  <a:lnTo>
                    <a:pt x="6" y="22"/>
                  </a:lnTo>
                  <a:lnTo>
                    <a:pt x="8" y="23"/>
                  </a:lnTo>
                  <a:lnTo>
                    <a:pt x="11" y="23"/>
                  </a:lnTo>
                  <a:lnTo>
                    <a:pt x="12" y="23"/>
                  </a:lnTo>
                  <a:lnTo>
                    <a:pt x="15" y="25"/>
                  </a:lnTo>
                  <a:lnTo>
                    <a:pt x="17" y="23"/>
                  </a:lnTo>
                  <a:lnTo>
                    <a:pt x="20" y="23"/>
                  </a:lnTo>
                  <a:lnTo>
                    <a:pt x="22" y="23"/>
                  </a:lnTo>
                  <a:lnTo>
                    <a:pt x="25" y="23"/>
                  </a:lnTo>
                  <a:lnTo>
                    <a:pt x="27" y="22"/>
                  </a:lnTo>
                  <a:lnTo>
                    <a:pt x="28" y="21"/>
                  </a:lnTo>
                  <a:lnTo>
                    <a:pt x="30" y="20"/>
                  </a:lnTo>
                  <a:lnTo>
                    <a:pt x="32" y="17"/>
                  </a:lnTo>
                  <a:lnTo>
                    <a:pt x="33" y="16"/>
                  </a:lnTo>
                  <a:lnTo>
                    <a:pt x="33" y="14"/>
                  </a:lnTo>
                  <a:lnTo>
                    <a:pt x="33" y="11"/>
                  </a:lnTo>
                  <a:lnTo>
                    <a:pt x="32" y="9"/>
                  </a:lnTo>
                  <a:lnTo>
                    <a:pt x="30" y="8"/>
                  </a:lnTo>
                  <a:lnTo>
                    <a:pt x="27" y="8"/>
                  </a:lnTo>
                  <a:lnTo>
                    <a:pt x="25" y="8"/>
                  </a:lnTo>
                  <a:lnTo>
                    <a:pt x="22" y="8"/>
                  </a:lnTo>
                  <a:lnTo>
                    <a:pt x="21" y="8"/>
                  </a:lnTo>
                  <a:lnTo>
                    <a:pt x="18" y="6"/>
                  </a:lnTo>
                  <a:lnTo>
                    <a:pt x="17" y="6"/>
                  </a:lnTo>
                  <a:lnTo>
                    <a:pt x="15" y="6"/>
                  </a:lnTo>
                  <a:lnTo>
                    <a:pt x="12" y="6"/>
                  </a:lnTo>
                  <a:lnTo>
                    <a:pt x="11" y="6"/>
                  </a:lnTo>
                  <a:lnTo>
                    <a:pt x="8" y="8"/>
                  </a:lnTo>
                  <a:lnTo>
                    <a:pt x="7" y="9"/>
                  </a:lnTo>
                  <a:lnTo>
                    <a:pt x="6" y="10"/>
                  </a:lnTo>
                  <a:lnTo>
                    <a:pt x="6" y="8"/>
                  </a:lnTo>
                  <a:lnTo>
                    <a:pt x="6" y="5"/>
                  </a:lnTo>
                  <a:lnTo>
                    <a:pt x="6" y="4"/>
                  </a:lnTo>
                  <a:lnTo>
                    <a:pt x="7" y="3"/>
                  </a:lnTo>
                  <a:lnTo>
                    <a:pt x="10" y="1"/>
                  </a:lnTo>
                  <a:lnTo>
                    <a:pt x="13" y="0"/>
                  </a:lnTo>
                  <a:close/>
                </a:path>
              </a:pathLst>
            </a:custGeom>
            <a:solidFill>
              <a:srgbClr val="000000"/>
            </a:solidFill>
            <a:ln w="9525">
              <a:noFill/>
              <a:round/>
              <a:headEnd/>
              <a:tailEnd/>
            </a:ln>
          </p:spPr>
          <p:txBody>
            <a:bodyPr/>
            <a:lstStyle/>
            <a:p>
              <a:endParaRPr lang="en-US" dirty="0"/>
            </a:p>
          </p:txBody>
        </p:sp>
        <p:sp>
          <p:nvSpPr>
            <p:cNvPr id="10369" name="Freeform 150"/>
            <p:cNvSpPr>
              <a:spLocks/>
            </p:cNvSpPr>
            <p:nvPr/>
          </p:nvSpPr>
          <p:spPr bwMode="auto">
            <a:xfrm>
              <a:off x="2919413" y="2417763"/>
              <a:ext cx="52387" cy="7937"/>
            </a:xfrm>
            <a:custGeom>
              <a:avLst/>
              <a:gdLst>
                <a:gd name="T0" fmla="*/ 2147483647 w 33"/>
                <a:gd name="T1" fmla="*/ 0 h 5"/>
                <a:gd name="T2" fmla="*/ 2147483647 w 33"/>
                <a:gd name="T3" fmla="*/ 2147483647 h 5"/>
                <a:gd name="T4" fmla="*/ 2147483647 w 33"/>
                <a:gd name="T5" fmla="*/ 2147483647 h 5"/>
                <a:gd name="T6" fmla="*/ 2147483647 w 33"/>
                <a:gd name="T7" fmla="*/ 2147483647 h 5"/>
                <a:gd name="T8" fmla="*/ 2147483647 w 33"/>
                <a:gd name="T9" fmla="*/ 2147483647 h 5"/>
                <a:gd name="T10" fmla="*/ 2147483647 w 33"/>
                <a:gd name="T11" fmla="*/ 2147483647 h 5"/>
                <a:gd name="T12" fmla="*/ 2147483647 w 33"/>
                <a:gd name="T13" fmla="*/ 2147483647 h 5"/>
                <a:gd name="T14" fmla="*/ 2147483647 w 33"/>
                <a:gd name="T15" fmla="*/ 2147483647 h 5"/>
                <a:gd name="T16" fmla="*/ 2147483647 w 33"/>
                <a:gd name="T17" fmla="*/ 2147483647 h 5"/>
                <a:gd name="T18" fmla="*/ 2147483647 w 33"/>
                <a:gd name="T19" fmla="*/ 2147483647 h 5"/>
                <a:gd name="T20" fmla="*/ 2147483647 w 33"/>
                <a:gd name="T21" fmla="*/ 2147483647 h 5"/>
                <a:gd name="T22" fmla="*/ 2147483647 w 33"/>
                <a:gd name="T23" fmla="*/ 2147483647 h 5"/>
                <a:gd name="T24" fmla="*/ 2147483647 w 33"/>
                <a:gd name="T25" fmla="*/ 2147483647 h 5"/>
                <a:gd name="T26" fmla="*/ 2147483647 w 33"/>
                <a:gd name="T27" fmla="*/ 2147483647 h 5"/>
                <a:gd name="T28" fmla="*/ 2147483647 w 33"/>
                <a:gd name="T29" fmla="*/ 2147483647 h 5"/>
                <a:gd name="T30" fmla="*/ 2147483647 w 33"/>
                <a:gd name="T31" fmla="*/ 2147483647 h 5"/>
                <a:gd name="T32" fmla="*/ 2147483647 w 33"/>
                <a:gd name="T33" fmla="*/ 2147483647 h 5"/>
                <a:gd name="T34" fmla="*/ 2147483647 w 33"/>
                <a:gd name="T35" fmla="*/ 2147483647 h 5"/>
                <a:gd name="T36" fmla="*/ 0 w 33"/>
                <a:gd name="T37" fmla="*/ 2147483647 h 5"/>
                <a:gd name="T38" fmla="*/ 0 w 33"/>
                <a:gd name="T39" fmla="*/ 2147483647 h 5"/>
                <a:gd name="T40" fmla="*/ 0 w 33"/>
                <a:gd name="T41" fmla="*/ 0 h 5"/>
                <a:gd name="T42" fmla="*/ 2147483647 w 33"/>
                <a:gd name="T43" fmla="*/ 0 h 5"/>
                <a:gd name="T44" fmla="*/ 2147483647 w 33"/>
                <a:gd name="T45" fmla="*/ 0 h 5"/>
                <a:gd name="T46" fmla="*/ 2147483647 w 33"/>
                <a:gd name="T47" fmla="*/ 0 h 5"/>
                <a:gd name="T48" fmla="*/ 2147483647 w 33"/>
                <a:gd name="T49" fmla="*/ 0 h 5"/>
                <a:gd name="T50" fmla="*/ 2147483647 w 33"/>
                <a:gd name="T51" fmla="*/ 0 h 5"/>
                <a:gd name="T52" fmla="*/ 2147483647 w 33"/>
                <a:gd name="T53" fmla="*/ 0 h 5"/>
                <a:gd name="T54" fmla="*/ 2147483647 w 33"/>
                <a:gd name="T55" fmla="*/ 0 h 5"/>
                <a:gd name="T56" fmla="*/ 2147483647 w 33"/>
                <a:gd name="T57" fmla="*/ 0 h 5"/>
                <a:gd name="T58" fmla="*/ 2147483647 w 33"/>
                <a:gd name="T59" fmla="*/ 2147483647 h 5"/>
                <a:gd name="T60" fmla="*/ 2147483647 w 33"/>
                <a:gd name="T61" fmla="*/ 2147483647 h 5"/>
                <a:gd name="T62" fmla="*/ 2147483647 w 33"/>
                <a:gd name="T63" fmla="*/ 2147483647 h 5"/>
                <a:gd name="T64" fmla="*/ 2147483647 w 33"/>
                <a:gd name="T65" fmla="*/ 2147483647 h 5"/>
                <a:gd name="T66" fmla="*/ 2147483647 w 33"/>
                <a:gd name="T67" fmla="*/ 2147483647 h 5"/>
                <a:gd name="T68" fmla="*/ 2147483647 w 33"/>
                <a:gd name="T69" fmla="*/ 0 h 5"/>
                <a:gd name="T70" fmla="*/ 2147483647 w 33"/>
                <a:gd name="T71" fmla="*/ 0 h 5"/>
                <a:gd name="T72" fmla="*/ 2147483647 w 33"/>
                <a:gd name="T73" fmla="*/ 0 h 5"/>
                <a:gd name="T74" fmla="*/ 2147483647 w 33"/>
                <a:gd name="T75" fmla="*/ 0 h 5"/>
                <a:gd name="T76" fmla="*/ 2147483647 w 33"/>
                <a:gd name="T77" fmla="*/ 0 h 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
                <a:gd name="T118" fmla="*/ 0 h 5"/>
                <a:gd name="T119" fmla="*/ 33 w 33"/>
                <a:gd name="T120" fmla="*/ 5 h 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 h="5">
                  <a:moveTo>
                    <a:pt x="33" y="0"/>
                  </a:moveTo>
                  <a:lnTo>
                    <a:pt x="33" y="3"/>
                  </a:lnTo>
                  <a:lnTo>
                    <a:pt x="31" y="3"/>
                  </a:lnTo>
                  <a:lnTo>
                    <a:pt x="30" y="5"/>
                  </a:lnTo>
                  <a:lnTo>
                    <a:pt x="28" y="5"/>
                  </a:lnTo>
                  <a:lnTo>
                    <a:pt x="26" y="5"/>
                  </a:lnTo>
                  <a:lnTo>
                    <a:pt x="24" y="5"/>
                  </a:lnTo>
                  <a:lnTo>
                    <a:pt x="21" y="5"/>
                  </a:lnTo>
                  <a:lnTo>
                    <a:pt x="19" y="5"/>
                  </a:lnTo>
                  <a:lnTo>
                    <a:pt x="18" y="5"/>
                  </a:lnTo>
                  <a:lnTo>
                    <a:pt x="14" y="5"/>
                  </a:lnTo>
                  <a:lnTo>
                    <a:pt x="13" y="5"/>
                  </a:lnTo>
                  <a:lnTo>
                    <a:pt x="10" y="3"/>
                  </a:lnTo>
                  <a:lnTo>
                    <a:pt x="8" y="3"/>
                  </a:lnTo>
                  <a:lnTo>
                    <a:pt x="5" y="3"/>
                  </a:lnTo>
                  <a:lnTo>
                    <a:pt x="4" y="3"/>
                  </a:lnTo>
                  <a:lnTo>
                    <a:pt x="1" y="3"/>
                  </a:lnTo>
                  <a:lnTo>
                    <a:pt x="0" y="3"/>
                  </a:lnTo>
                  <a:lnTo>
                    <a:pt x="0" y="2"/>
                  </a:lnTo>
                  <a:lnTo>
                    <a:pt x="0" y="0"/>
                  </a:lnTo>
                  <a:lnTo>
                    <a:pt x="1" y="0"/>
                  </a:lnTo>
                  <a:lnTo>
                    <a:pt x="3" y="0"/>
                  </a:lnTo>
                  <a:lnTo>
                    <a:pt x="4" y="0"/>
                  </a:lnTo>
                  <a:lnTo>
                    <a:pt x="6" y="0"/>
                  </a:lnTo>
                  <a:lnTo>
                    <a:pt x="9" y="0"/>
                  </a:lnTo>
                  <a:lnTo>
                    <a:pt x="10" y="0"/>
                  </a:lnTo>
                  <a:lnTo>
                    <a:pt x="13" y="0"/>
                  </a:lnTo>
                  <a:lnTo>
                    <a:pt x="14" y="0"/>
                  </a:lnTo>
                  <a:lnTo>
                    <a:pt x="16" y="1"/>
                  </a:lnTo>
                  <a:lnTo>
                    <a:pt x="19" y="1"/>
                  </a:lnTo>
                  <a:lnTo>
                    <a:pt x="21" y="1"/>
                  </a:lnTo>
                  <a:lnTo>
                    <a:pt x="23" y="1"/>
                  </a:lnTo>
                  <a:lnTo>
                    <a:pt x="25" y="1"/>
                  </a:lnTo>
                  <a:lnTo>
                    <a:pt x="26" y="0"/>
                  </a:lnTo>
                  <a:lnTo>
                    <a:pt x="29" y="0"/>
                  </a:lnTo>
                  <a:lnTo>
                    <a:pt x="31" y="0"/>
                  </a:lnTo>
                  <a:lnTo>
                    <a:pt x="33" y="0"/>
                  </a:lnTo>
                  <a:close/>
                </a:path>
              </a:pathLst>
            </a:custGeom>
            <a:solidFill>
              <a:srgbClr val="000000"/>
            </a:solidFill>
            <a:ln w="9525">
              <a:noFill/>
              <a:round/>
              <a:headEnd/>
              <a:tailEnd/>
            </a:ln>
          </p:spPr>
          <p:txBody>
            <a:bodyPr/>
            <a:lstStyle/>
            <a:p>
              <a:endParaRPr lang="en-US" dirty="0"/>
            </a:p>
          </p:txBody>
        </p:sp>
        <p:sp>
          <p:nvSpPr>
            <p:cNvPr id="10370" name="Freeform 151"/>
            <p:cNvSpPr>
              <a:spLocks/>
            </p:cNvSpPr>
            <p:nvPr/>
          </p:nvSpPr>
          <p:spPr bwMode="auto">
            <a:xfrm>
              <a:off x="3040063" y="2214563"/>
              <a:ext cx="115887" cy="258762"/>
            </a:xfrm>
            <a:custGeom>
              <a:avLst/>
              <a:gdLst>
                <a:gd name="T0" fmla="*/ 2147483647 w 73"/>
                <a:gd name="T1" fmla="*/ 2147483647 h 163"/>
                <a:gd name="T2" fmla="*/ 2147483647 w 73"/>
                <a:gd name="T3" fmla="*/ 0 h 163"/>
                <a:gd name="T4" fmla="*/ 2147483647 w 73"/>
                <a:gd name="T5" fmla="*/ 2147483647 h 163"/>
                <a:gd name="T6" fmla="*/ 2147483647 w 73"/>
                <a:gd name="T7" fmla="*/ 2147483647 h 163"/>
                <a:gd name="T8" fmla="*/ 2147483647 w 73"/>
                <a:gd name="T9" fmla="*/ 2147483647 h 163"/>
                <a:gd name="T10" fmla="*/ 2147483647 w 73"/>
                <a:gd name="T11" fmla="*/ 2147483647 h 163"/>
                <a:gd name="T12" fmla="*/ 2147483647 w 73"/>
                <a:gd name="T13" fmla="*/ 2147483647 h 163"/>
                <a:gd name="T14" fmla="*/ 2147483647 w 73"/>
                <a:gd name="T15" fmla="*/ 2147483647 h 163"/>
                <a:gd name="T16" fmla="*/ 2147483647 w 73"/>
                <a:gd name="T17" fmla="*/ 2147483647 h 163"/>
                <a:gd name="T18" fmla="*/ 2147483647 w 73"/>
                <a:gd name="T19" fmla="*/ 2147483647 h 163"/>
                <a:gd name="T20" fmla="*/ 2147483647 w 73"/>
                <a:gd name="T21" fmla="*/ 2147483647 h 163"/>
                <a:gd name="T22" fmla="*/ 2147483647 w 73"/>
                <a:gd name="T23" fmla="*/ 2147483647 h 163"/>
                <a:gd name="T24" fmla="*/ 2147483647 w 73"/>
                <a:gd name="T25" fmla="*/ 2147483647 h 163"/>
                <a:gd name="T26" fmla="*/ 2147483647 w 73"/>
                <a:gd name="T27" fmla="*/ 2147483647 h 163"/>
                <a:gd name="T28" fmla="*/ 2147483647 w 73"/>
                <a:gd name="T29" fmla="*/ 2147483647 h 163"/>
                <a:gd name="T30" fmla="*/ 2147483647 w 73"/>
                <a:gd name="T31" fmla="*/ 2147483647 h 163"/>
                <a:gd name="T32" fmla="*/ 2147483647 w 73"/>
                <a:gd name="T33" fmla="*/ 2147483647 h 163"/>
                <a:gd name="T34" fmla="*/ 2147483647 w 73"/>
                <a:gd name="T35" fmla="*/ 2147483647 h 163"/>
                <a:gd name="T36" fmla="*/ 2147483647 w 73"/>
                <a:gd name="T37" fmla="*/ 2147483647 h 163"/>
                <a:gd name="T38" fmla="*/ 2147483647 w 73"/>
                <a:gd name="T39" fmla="*/ 2147483647 h 163"/>
                <a:gd name="T40" fmla="*/ 2147483647 w 73"/>
                <a:gd name="T41" fmla="*/ 2147483647 h 163"/>
                <a:gd name="T42" fmla="*/ 2147483647 w 73"/>
                <a:gd name="T43" fmla="*/ 2147483647 h 163"/>
                <a:gd name="T44" fmla="*/ 2147483647 w 73"/>
                <a:gd name="T45" fmla="*/ 2147483647 h 163"/>
                <a:gd name="T46" fmla="*/ 2147483647 w 73"/>
                <a:gd name="T47" fmla="*/ 2147483647 h 163"/>
                <a:gd name="T48" fmla="*/ 2147483647 w 73"/>
                <a:gd name="T49" fmla="*/ 2147483647 h 163"/>
                <a:gd name="T50" fmla="*/ 2147483647 w 73"/>
                <a:gd name="T51" fmla="*/ 2147483647 h 163"/>
                <a:gd name="T52" fmla="*/ 2147483647 w 73"/>
                <a:gd name="T53" fmla="*/ 2147483647 h 163"/>
                <a:gd name="T54" fmla="*/ 2147483647 w 73"/>
                <a:gd name="T55" fmla="*/ 2147483647 h 163"/>
                <a:gd name="T56" fmla="*/ 2147483647 w 73"/>
                <a:gd name="T57" fmla="*/ 2147483647 h 163"/>
                <a:gd name="T58" fmla="*/ 2147483647 w 73"/>
                <a:gd name="T59" fmla="*/ 2147483647 h 163"/>
                <a:gd name="T60" fmla="*/ 2147483647 w 73"/>
                <a:gd name="T61" fmla="*/ 2147483647 h 163"/>
                <a:gd name="T62" fmla="*/ 2147483647 w 73"/>
                <a:gd name="T63" fmla="*/ 2147483647 h 163"/>
                <a:gd name="T64" fmla="*/ 2147483647 w 73"/>
                <a:gd name="T65" fmla="*/ 2147483647 h 163"/>
                <a:gd name="T66" fmla="*/ 2147483647 w 73"/>
                <a:gd name="T67" fmla="*/ 2147483647 h 163"/>
                <a:gd name="T68" fmla="*/ 2147483647 w 73"/>
                <a:gd name="T69" fmla="*/ 2147483647 h 163"/>
                <a:gd name="T70" fmla="*/ 2147483647 w 73"/>
                <a:gd name="T71" fmla="*/ 2147483647 h 163"/>
                <a:gd name="T72" fmla="*/ 2147483647 w 73"/>
                <a:gd name="T73" fmla="*/ 2147483647 h 163"/>
                <a:gd name="T74" fmla="*/ 2147483647 w 73"/>
                <a:gd name="T75" fmla="*/ 2147483647 h 163"/>
                <a:gd name="T76" fmla="*/ 2147483647 w 73"/>
                <a:gd name="T77" fmla="*/ 2147483647 h 163"/>
                <a:gd name="T78" fmla="*/ 2147483647 w 73"/>
                <a:gd name="T79" fmla="*/ 2147483647 h 163"/>
                <a:gd name="T80" fmla="*/ 2147483647 w 73"/>
                <a:gd name="T81" fmla="*/ 2147483647 h 163"/>
                <a:gd name="T82" fmla="*/ 2147483647 w 73"/>
                <a:gd name="T83" fmla="*/ 2147483647 h 163"/>
                <a:gd name="T84" fmla="*/ 2147483647 w 73"/>
                <a:gd name="T85" fmla="*/ 2147483647 h 163"/>
                <a:gd name="T86" fmla="*/ 2147483647 w 73"/>
                <a:gd name="T87" fmla="*/ 2147483647 h 163"/>
                <a:gd name="T88" fmla="*/ 2147483647 w 73"/>
                <a:gd name="T89" fmla="*/ 2147483647 h 163"/>
                <a:gd name="T90" fmla="*/ 2147483647 w 73"/>
                <a:gd name="T91" fmla="*/ 2147483647 h 163"/>
                <a:gd name="T92" fmla="*/ 2147483647 w 73"/>
                <a:gd name="T93" fmla="*/ 2147483647 h 163"/>
                <a:gd name="T94" fmla="*/ 2147483647 w 73"/>
                <a:gd name="T95" fmla="*/ 2147483647 h 163"/>
                <a:gd name="T96" fmla="*/ 2147483647 w 73"/>
                <a:gd name="T97" fmla="*/ 2147483647 h 163"/>
                <a:gd name="T98" fmla="*/ 2147483647 w 73"/>
                <a:gd name="T99" fmla="*/ 2147483647 h 163"/>
                <a:gd name="T100" fmla="*/ 2147483647 w 73"/>
                <a:gd name="T101" fmla="*/ 2147483647 h 163"/>
                <a:gd name="T102" fmla="*/ 2147483647 w 73"/>
                <a:gd name="T103" fmla="*/ 214748364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63"/>
                <a:gd name="T158" fmla="*/ 73 w 73"/>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63">
                  <a:moveTo>
                    <a:pt x="2" y="3"/>
                  </a:moveTo>
                  <a:lnTo>
                    <a:pt x="3" y="2"/>
                  </a:lnTo>
                  <a:lnTo>
                    <a:pt x="4" y="1"/>
                  </a:lnTo>
                  <a:lnTo>
                    <a:pt x="7" y="0"/>
                  </a:lnTo>
                  <a:lnTo>
                    <a:pt x="8" y="0"/>
                  </a:lnTo>
                  <a:lnTo>
                    <a:pt x="10" y="0"/>
                  </a:lnTo>
                  <a:lnTo>
                    <a:pt x="12" y="0"/>
                  </a:lnTo>
                  <a:lnTo>
                    <a:pt x="14" y="1"/>
                  </a:lnTo>
                  <a:lnTo>
                    <a:pt x="17" y="2"/>
                  </a:lnTo>
                  <a:lnTo>
                    <a:pt x="18" y="2"/>
                  </a:lnTo>
                  <a:lnTo>
                    <a:pt x="19" y="5"/>
                  </a:lnTo>
                  <a:lnTo>
                    <a:pt x="22" y="6"/>
                  </a:lnTo>
                  <a:lnTo>
                    <a:pt x="23" y="8"/>
                  </a:lnTo>
                  <a:lnTo>
                    <a:pt x="25" y="12"/>
                  </a:lnTo>
                  <a:lnTo>
                    <a:pt x="29" y="13"/>
                  </a:lnTo>
                  <a:lnTo>
                    <a:pt x="32" y="12"/>
                  </a:lnTo>
                  <a:lnTo>
                    <a:pt x="33" y="12"/>
                  </a:lnTo>
                  <a:lnTo>
                    <a:pt x="35" y="12"/>
                  </a:lnTo>
                  <a:lnTo>
                    <a:pt x="38" y="13"/>
                  </a:lnTo>
                  <a:lnTo>
                    <a:pt x="40" y="13"/>
                  </a:lnTo>
                  <a:lnTo>
                    <a:pt x="44" y="15"/>
                  </a:lnTo>
                  <a:lnTo>
                    <a:pt x="45" y="18"/>
                  </a:lnTo>
                  <a:lnTo>
                    <a:pt x="48" y="22"/>
                  </a:lnTo>
                  <a:lnTo>
                    <a:pt x="48" y="23"/>
                  </a:lnTo>
                  <a:lnTo>
                    <a:pt x="49" y="24"/>
                  </a:lnTo>
                  <a:lnTo>
                    <a:pt x="52" y="25"/>
                  </a:lnTo>
                  <a:lnTo>
                    <a:pt x="53" y="26"/>
                  </a:lnTo>
                  <a:lnTo>
                    <a:pt x="55" y="28"/>
                  </a:lnTo>
                  <a:lnTo>
                    <a:pt x="57" y="29"/>
                  </a:lnTo>
                  <a:lnTo>
                    <a:pt x="59" y="30"/>
                  </a:lnTo>
                  <a:lnTo>
                    <a:pt x="62" y="31"/>
                  </a:lnTo>
                  <a:lnTo>
                    <a:pt x="63" y="33"/>
                  </a:lnTo>
                  <a:lnTo>
                    <a:pt x="64" y="35"/>
                  </a:lnTo>
                  <a:lnTo>
                    <a:pt x="67" y="36"/>
                  </a:lnTo>
                  <a:lnTo>
                    <a:pt x="68" y="37"/>
                  </a:lnTo>
                  <a:lnTo>
                    <a:pt x="69" y="40"/>
                  </a:lnTo>
                  <a:lnTo>
                    <a:pt x="70" y="44"/>
                  </a:lnTo>
                  <a:lnTo>
                    <a:pt x="72" y="46"/>
                  </a:lnTo>
                  <a:lnTo>
                    <a:pt x="73" y="50"/>
                  </a:lnTo>
                  <a:lnTo>
                    <a:pt x="73" y="53"/>
                  </a:lnTo>
                  <a:lnTo>
                    <a:pt x="73" y="56"/>
                  </a:lnTo>
                  <a:lnTo>
                    <a:pt x="73" y="59"/>
                  </a:lnTo>
                  <a:lnTo>
                    <a:pt x="73" y="63"/>
                  </a:lnTo>
                  <a:lnTo>
                    <a:pt x="72" y="65"/>
                  </a:lnTo>
                  <a:lnTo>
                    <a:pt x="72" y="68"/>
                  </a:lnTo>
                  <a:lnTo>
                    <a:pt x="70" y="70"/>
                  </a:lnTo>
                  <a:lnTo>
                    <a:pt x="70" y="73"/>
                  </a:lnTo>
                  <a:lnTo>
                    <a:pt x="69" y="75"/>
                  </a:lnTo>
                  <a:lnTo>
                    <a:pt x="68" y="78"/>
                  </a:lnTo>
                  <a:lnTo>
                    <a:pt x="67" y="79"/>
                  </a:lnTo>
                  <a:lnTo>
                    <a:pt x="67" y="83"/>
                  </a:lnTo>
                  <a:lnTo>
                    <a:pt x="65" y="84"/>
                  </a:lnTo>
                  <a:lnTo>
                    <a:pt x="64" y="86"/>
                  </a:lnTo>
                  <a:lnTo>
                    <a:pt x="63" y="89"/>
                  </a:lnTo>
                  <a:lnTo>
                    <a:pt x="62" y="91"/>
                  </a:lnTo>
                  <a:lnTo>
                    <a:pt x="60" y="92"/>
                  </a:lnTo>
                  <a:lnTo>
                    <a:pt x="59" y="95"/>
                  </a:lnTo>
                  <a:lnTo>
                    <a:pt x="58" y="97"/>
                  </a:lnTo>
                  <a:lnTo>
                    <a:pt x="57" y="98"/>
                  </a:lnTo>
                  <a:lnTo>
                    <a:pt x="54" y="102"/>
                  </a:lnTo>
                  <a:lnTo>
                    <a:pt x="53" y="106"/>
                  </a:lnTo>
                  <a:lnTo>
                    <a:pt x="50" y="108"/>
                  </a:lnTo>
                  <a:lnTo>
                    <a:pt x="49" y="112"/>
                  </a:lnTo>
                  <a:lnTo>
                    <a:pt x="47" y="115"/>
                  </a:lnTo>
                  <a:lnTo>
                    <a:pt x="45" y="118"/>
                  </a:lnTo>
                  <a:lnTo>
                    <a:pt x="43" y="122"/>
                  </a:lnTo>
                  <a:lnTo>
                    <a:pt x="42" y="125"/>
                  </a:lnTo>
                  <a:lnTo>
                    <a:pt x="40" y="128"/>
                  </a:lnTo>
                  <a:lnTo>
                    <a:pt x="39" y="131"/>
                  </a:lnTo>
                  <a:lnTo>
                    <a:pt x="37" y="134"/>
                  </a:lnTo>
                  <a:lnTo>
                    <a:pt x="35" y="137"/>
                  </a:lnTo>
                  <a:lnTo>
                    <a:pt x="33" y="141"/>
                  </a:lnTo>
                  <a:lnTo>
                    <a:pt x="32" y="144"/>
                  </a:lnTo>
                  <a:lnTo>
                    <a:pt x="29" y="147"/>
                  </a:lnTo>
                  <a:lnTo>
                    <a:pt x="28" y="150"/>
                  </a:lnTo>
                  <a:lnTo>
                    <a:pt x="25" y="152"/>
                  </a:lnTo>
                  <a:lnTo>
                    <a:pt x="24" y="154"/>
                  </a:lnTo>
                  <a:lnTo>
                    <a:pt x="24" y="157"/>
                  </a:lnTo>
                  <a:lnTo>
                    <a:pt x="24" y="161"/>
                  </a:lnTo>
                  <a:lnTo>
                    <a:pt x="24" y="162"/>
                  </a:lnTo>
                  <a:lnTo>
                    <a:pt x="24" y="163"/>
                  </a:lnTo>
                  <a:lnTo>
                    <a:pt x="22" y="163"/>
                  </a:lnTo>
                  <a:lnTo>
                    <a:pt x="20" y="163"/>
                  </a:lnTo>
                  <a:lnTo>
                    <a:pt x="19" y="161"/>
                  </a:lnTo>
                  <a:lnTo>
                    <a:pt x="19" y="159"/>
                  </a:lnTo>
                  <a:lnTo>
                    <a:pt x="19" y="157"/>
                  </a:lnTo>
                  <a:lnTo>
                    <a:pt x="19" y="156"/>
                  </a:lnTo>
                  <a:lnTo>
                    <a:pt x="20" y="152"/>
                  </a:lnTo>
                  <a:lnTo>
                    <a:pt x="23" y="148"/>
                  </a:lnTo>
                  <a:lnTo>
                    <a:pt x="24" y="147"/>
                  </a:lnTo>
                  <a:lnTo>
                    <a:pt x="24" y="145"/>
                  </a:lnTo>
                  <a:lnTo>
                    <a:pt x="25" y="142"/>
                  </a:lnTo>
                  <a:lnTo>
                    <a:pt x="27" y="141"/>
                  </a:lnTo>
                  <a:lnTo>
                    <a:pt x="28" y="139"/>
                  </a:lnTo>
                  <a:lnTo>
                    <a:pt x="29" y="137"/>
                  </a:lnTo>
                  <a:lnTo>
                    <a:pt x="30" y="135"/>
                  </a:lnTo>
                  <a:lnTo>
                    <a:pt x="32" y="134"/>
                  </a:lnTo>
                  <a:lnTo>
                    <a:pt x="33" y="131"/>
                  </a:lnTo>
                  <a:lnTo>
                    <a:pt x="34" y="129"/>
                  </a:lnTo>
                  <a:lnTo>
                    <a:pt x="35" y="128"/>
                  </a:lnTo>
                  <a:lnTo>
                    <a:pt x="37" y="125"/>
                  </a:lnTo>
                  <a:lnTo>
                    <a:pt x="38" y="123"/>
                  </a:lnTo>
                  <a:lnTo>
                    <a:pt x="38" y="122"/>
                  </a:lnTo>
                  <a:lnTo>
                    <a:pt x="39" y="119"/>
                  </a:lnTo>
                  <a:lnTo>
                    <a:pt x="40" y="117"/>
                  </a:lnTo>
                  <a:lnTo>
                    <a:pt x="42" y="113"/>
                  </a:lnTo>
                  <a:lnTo>
                    <a:pt x="44" y="108"/>
                  </a:lnTo>
                  <a:lnTo>
                    <a:pt x="47" y="103"/>
                  </a:lnTo>
                  <a:lnTo>
                    <a:pt x="49" y="100"/>
                  </a:lnTo>
                  <a:lnTo>
                    <a:pt x="52" y="95"/>
                  </a:lnTo>
                  <a:lnTo>
                    <a:pt x="54" y="91"/>
                  </a:lnTo>
                  <a:lnTo>
                    <a:pt x="57" y="86"/>
                  </a:lnTo>
                  <a:lnTo>
                    <a:pt x="59" y="83"/>
                  </a:lnTo>
                  <a:lnTo>
                    <a:pt x="62" y="78"/>
                  </a:lnTo>
                  <a:lnTo>
                    <a:pt x="63" y="73"/>
                  </a:lnTo>
                  <a:lnTo>
                    <a:pt x="65" y="68"/>
                  </a:lnTo>
                  <a:lnTo>
                    <a:pt x="67" y="64"/>
                  </a:lnTo>
                  <a:lnTo>
                    <a:pt x="67" y="59"/>
                  </a:lnTo>
                  <a:lnTo>
                    <a:pt x="67" y="54"/>
                  </a:lnTo>
                  <a:lnTo>
                    <a:pt x="65" y="50"/>
                  </a:lnTo>
                  <a:lnTo>
                    <a:pt x="64" y="45"/>
                  </a:lnTo>
                  <a:lnTo>
                    <a:pt x="64" y="42"/>
                  </a:lnTo>
                  <a:lnTo>
                    <a:pt x="63" y="41"/>
                  </a:lnTo>
                  <a:lnTo>
                    <a:pt x="62" y="40"/>
                  </a:lnTo>
                  <a:lnTo>
                    <a:pt x="60" y="39"/>
                  </a:lnTo>
                  <a:lnTo>
                    <a:pt x="57" y="36"/>
                  </a:lnTo>
                  <a:lnTo>
                    <a:pt x="54" y="35"/>
                  </a:lnTo>
                  <a:lnTo>
                    <a:pt x="52" y="34"/>
                  </a:lnTo>
                  <a:lnTo>
                    <a:pt x="49" y="33"/>
                  </a:lnTo>
                  <a:lnTo>
                    <a:pt x="48" y="31"/>
                  </a:lnTo>
                  <a:lnTo>
                    <a:pt x="47" y="31"/>
                  </a:lnTo>
                  <a:lnTo>
                    <a:pt x="43" y="29"/>
                  </a:lnTo>
                  <a:lnTo>
                    <a:pt x="42" y="26"/>
                  </a:lnTo>
                  <a:lnTo>
                    <a:pt x="40" y="23"/>
                  </a:lnTo>
                  <a:lnTo>
                    <a:pt x="38" y="22"/>
                  </a:lnTo>
                  <a:lnTo>
                    <a:pt x="37" y="19"/>
                  </a:lnTo>
                  <a:lnTo>
                    <a:pt x="35" y="19"/>
                  </a:lnTo>
                  <a:lnTo>
                    <a:pt x="33" y="18"/>
                  </a:lnTo>
                  <a:lnTo>
                    <a:pt x="30" y="18"/>
                  </a:lnTo>
                  <a:lnTo>
                    <a:pt x="27" y="18"/>
                  </a:lnTo>
                  <a:lnTo>
                    <a:pt x="24" y="18"/>
                  </a:lnTo>
                  <a:lnTo>
                    <a:pt x="20" y="17"/>
                  </a:lnTo>
                  <a:lnTo>
                    <a:pt x="18" y="14"/>
                  </a:lnTo>
                  <a:lnTo>
                    <a:pt x="15" y="12"/>
                  </a:lnTo>
                  <a:lnTo>
                    <a:pt x="14" y="9"/>
                  </a:lnTo>
                  <a:lnTo>
                    <a:pt x="12" y="8"/>
                  </a:lnTo>
                  <a:lnTo>
                    <a:pt x="10" y="7"/>
                  </a:lnTo>
                  <a:lnTo>
                    <a:pt x="8" y="7"/>
                  </a:lnTo>
                  <a:lnTo>
                    <a:pt x="5" y="7"/>
                  </a:lnTo>
                  <a:lnTo>
                    <a:pt x="4" y="7"/>
                  </a:lnTo>
                  <a:lnTo>
                    <a:pt x="2" y="8"/>
                  </a:lnTo>
                  <a:lnTo>
                    <a:pt x="2" y="7"/>
                  </a:lnTo>
                  <a:lnTo>
                    <a:pt x="2" y="6"/>
                  </a:lnTo>
                  <a:lnTo>
                    <a:pt x="0" y="5"/>
                  </a:lnTo>
                  <a:lnTo>
                    <a:pt x="2" y="3"/>
                  </a:lnTo>
                  <a:close/>
                </a:path>
              </a:pathLst>
            </a:custGeom>
            <a:solidFill>
              <a:srgbClr val="000000"/>
            </a:solidFill>
            <a:ln w="9525">
              <a:noFill/>
              <a:round/>
              <a:headEnd/>
              <a:tailEnd/>
            </a:ln>
          </p:spPr>
          <p:txBody>
            <a:bodyPr/>
            <a:lstStyle/>
            <a:p>
              <a:endParaRPr lang="en-US" dirty="0"/>
            </a:p>
          </p:txBody>
        </p:sp>
        <p:sp>
          <p:nvSpPr>
            <p:cNvPr id="10371" name="Freeform 152"/>
            <p:cNvSpPr>
              <a:spLocks/>
            </p:cNvSpPr>
            <p:nvPr/>
          </p:nvSpPr>
          <p:spPr bwMode="auto">
            <a:xfrm>
              <a:off x="3048000" y="2355850"/>
              <a:ext cx="53975" cy="5715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0 w 34"/>
                <a:gd name="T33" fmla="*/ 2147483647 h 36"/>
                <a:gd name="T34" fmla="*/ 0 w 34"/>
                <a:gd name="T35" fmla="*/ 2147483647 h 36"/>
                <a:gd name="T36" fmla="*/ 0 w 34"/>
                <a:gd name="T37" fmla="*/ 2147483647 h 36"/>
                <a:gd name="T38" fmla="*/ 2147483647 w 34"/>
                <a:gd name="T39" fmla="*/ 2147483647 h 36"/>
                <a:gd name="T40" fmla="*/ 2147483647 w 34"/>
                <a:gd name="T41" fmla="*/ 2147483647 h 36"/>
                <a:gd name="T42" fmla="*/ 2147483647 w 34"/>
                <a:gd name="T43" fmla="*/ 2147483647 h 36"/>
                <a:gd name="T44" fmla="*/ 2147483647 w 34"/>
                <a:gd name="T45" fmla="*/ 2147483647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2147483647 w 34"/>
                <a:gd name="T55" fmla="*/ 2147483647 h 36"/>
                <a:gd name="T56" fmla="*/ 2147483647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0 h 36"/>
                <a:gd name="T90" fmla="*/ 2147483647 w 34"/>
                <a:gd name="T91" fmla="*/ 0 h 36"/>
                <a:gd name="T92" fmla="*/ 2147483647 w 34"/>
                <a:gd name="T93" fmla="*/ 0 h 36"/>
                <a:gd name="T94" fmla="*/ 2147483647 w 34"/>
                <a:gd name="T95" fmla="*/ 0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6"/>
                <a:gd name="T146" fmla="*/ 34 w 34"/>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6">
                  <a:moveTo>
                    <a:pt x="22" y="0"/>
                  </a:moveTo>
                  <a:lnTo>
                    <a:pt x="25" y="0"/>
                  </a:lnTo>
                  <a:lnTo>
                    <a:pt x="29" y="2"/>
                  </a:lnTo>
                  <a:lnTo>
                    <a:pt x="32" y="5"/>
                  </a:lnTo>
                  <a:lnTo>
                    <a:pt x="34" y="8"/>
                  </a:lnTo>
                  <a:lnTo>
                    <a:pt x="34" y="11"/>
                  </a:lnTo>
                  <a:lnTo>
                    <a:pt x="34" y="15"/>
                  </a:lnTo>
                  <a:lnTo>
                    <a:pt x="34" y="19"/>
                  </a:lnTo>
                  <a:lnTo>
                    <a:pt x="33" y="23"/>
                  </a:lnTo>
                  <a:lnTo>
                    <a:pt x="30" y="25"/>
                  </a:lnTo>
                  <a:lnTo>
                    <a:pt x="28" y="29"/>
                  </a:lnTo>
                  <a:lnTo>
                    <a:pt x="24" y="31"/>
                  </a:lnTo>
                  <a:lnTo>
                    <a:pt x="20" y="34"/>
                  </a:lnTo>
                  <a:lnTo>
                    <a:pt x="15" y="35"/>
                  </a:lnTo>
                  <a:lnTo>
                    <a:pt x="10" y="36"/>
                  </a:lnTo>
                  <a:lnTo>
                    <a:pt x="5" y="36"/>
                  </a:lnTo>
                  <a:lnTo>
                    <a:pt x="0" y="35"/>
                  </a:lnTo>
                  <a:lnTo>
                    <a:pt x="0" y="34"/>
                  </a:lnTo>
                  <a:lnTo>
                    <a:pt x="0" y="33"/>
                  </a:lnTo>
                  <a:lnTo>
                    <a:pt x="2" y="31"/>
                  </a:lnTo>
                  <a:lnTo>
                    <a:pt x="2" y="30"/>
                  </a:lnTo>
                  <a:lnTo>
                    <a:pt x="5" y="29"/>
                  </a:lnTo>
                  <a:lnTo>
                    <a:pt x="8" y="29"/>
                  </a:lnTo>
                  <a:lnTo>
                    <a:pt x="12" y="29"/>
                  </a:lnTo>
                  <a:lnTo>
                    <a:pt x="15" y="29"/>
                  </a:lnTo>
                  <a:lnTo>
                    <a:pt x="18" y="29"/>
                  </a:lnTo>
                  <a:lnTo>
                    <a:pt x="20" y="28"/>
                  </a:lnTo>
                  <a:lnTo>
                    <a:pt x="23" y="26"/>
                  </a:lnTo>
                  <a:lnTo>
                    <a:pt x="24" y="25"/>
                  </a:lnTo>
                  <a:lnTo>
                    <a:pt x="24" y="24"/>
                  </a:lnTo>
                  <a:lnTo>
                    <a:pt x="27" y="22"/>
                  </a:lnTo>
                  <a:lnTo>
                    <a:pt x="27" y="19"/>
                  </a:lnTo>
                  <a:lnTo>
                    <a:pt x="28" y="15"/>
                  </a:lnTo>
                  <a:lnTo>
                    <a:pt x="29" y="13"/>
                  </a:lnTo>
                  <a:lnTo>
                    <a:pt x="29" y="11"/>
                  </a:lnTo>
                  <a:lnTo>
                    <a:pt x="28" y="8"/>
                  </a:lnTo>
                  <a:lnTo>
                    <a:pt x="27" y="6"/>
                  </a:lnTo>
                  <a:lnTo>
                    <a:pt x="25" y="6"/>
                  </a:lnTo>
                  <a:lnTo>
                    <a:pt x="24" y="6"/>
                  </a:lnTo>
                  <a:lnTo>
                    <a:pt x="22" y="5"/>
                  </a:lnTo>
                  <a:lnTo>
                    <a:pt x="19" y="6"/>
                  </a:lnTo>
                  <a:lnTo>
                    <a:pt x="17" y="3"/>
                  </a:lnTo>
                  <a:lnTo>
                    <a:pt x="17" y="2"/>
                  </a:lnTo>
                  <a:lnTo>
                    <a:pt x="17" y="1"/>
                  </a:lnTo>
                  <a:lnTo>
                    <a:pt x="17" y="0"/>
                  </a:lnTo>
                  <a:lnTo>
                    <a:pt x="19" y="0"/>
                  </a:lnTo>
                  <a:lnTo>
                    <a:pt x="22" y="0"/>
                  </a:lnTo>
                  <a:close/>
                </a:path>
              </a:pathLst>
            </a:custGeom>
            <a:solidFill>
              <a:srgbClr val="000000"/>
            </a:solidFill>
            <a:ln w="9525">
              <a:noFill/>
              <a:round/>
              <a:headEnd/>
              <a:tailEnd/>
            </a:ln>
          </p:spPr>
          <p:txBody>
            <a:bodyPr/>
            <a:lstStyle/>
            <a:p>
              <a:endParaRPr lang="en-US" dirty="0"/>
            </a:p>
          </p:txBody>
        </p:sp>
        <p:sp>
          <p:nvSpPr>
            <p:cNvPr id="10372" name="Freeform 153"/>
            <p:cNvSpPr>
              <a:spLocks/>
            </p:cNvSpPr>
            <p:nvPr/>
          </p:nvSpPr>
          <p:spPr bwMode="auto">
            <a:xfrm>
              <a:off x="2754313" y="2482850"/>
              <a:ext cx="307975" cy="133350"/>
            </a:xfrm>
            <a:custGeom>
              <a:avLst/>
              <a:gdLst>
                <a:gd name="T0" fmla="*/ 2147483647 w 194"/>
                <a:gd name="T1" fmla="*/ 2147483647 h 84"/>
                <a:gd name="T2" fmla="*/ 2147483647 w 194"/>
                <a:gd name="T3" fmla="*/ 2147483647 h 84"/>
                <a:gd name="T4" fmla="*/ 2147483647 w 194"/>
                <a:gd name="T5" fmla="*/ 2147483647 h 84"/>
                <a:gd name="T6" fmla="*/ 2147483647 w 194"/>
                <a:gd name="T7" fmla="*/ 2147483647 h 84"/>
                <a:gd name="T8" fmla="*/ 2147483647 w 194"/>
                <a:gd name="T9" fmla="*/ 2147483647 h 84"/>
                <a:gd name="T10" fmla="*/ 2147483647 w 194"/>
                <a:gd name="T11" fmla="*/ 2147483647 h 84"/>
                <a:gd name="T12" fmla="*/ 2147483647 w 194"/>
                <a:gd name="T13" fmla="*/ 2147483647 h 84"/>
                <a:gd name="T14" fmla="*/ 2147483647 w 194"/>
                <a:gd name="T15" fmla="*/ 2147483647 h 84"/>
                <a:gd name="T16" fmla="*/ 2147483647 w 194"/>
                <a:gd name="T17" fmla="*/ 2147483647 h 84"/>
                <a:gd name="T18" fmla="*/ 2147483647 w 194"/>
                <a:gd name="T19" fmla="*/ 2147483647 h 84"/>
                <a:gd name="T20" fmla="*/ 2147483647 w 194"/>
                <a:gd name="T21" fmla="*/ 2147483647 h 84"/>
                <a:gd name="T22" fmla="*/ 2147483647 w 194"/>
                <a:gd name="T23" fmla="*/ 2147483647 h 84"/>
                <a:gd name="T24" fmla="*/ 2147483647 w 194"/>
                <a:gd name="T25" fmla="*/ 2147483647 h 84"/>
                <a:gd name="T26" fmla="*/ 2147483647 w 194"/>
                <a:gd name="T27" fmla="*/ 2147483647 h 84"/>
                <a:gd name="T28" fmla="*/ 2147483647 w 194"/>
                <a:gd name="T29" fmla="*/ 2147483647 h 84"/>
                <a:gd name="T30" fmla="*/ 2147483647 w 194"/>
                <a:gd name="T31" fmla="*/ 2147483647 h 84"/>
                <a:gd name="T32" fmla="*/ 2147483647 w 194"/>
                <a:gd name="T33" fmla="*/ 2147483647 h 84"/>
                <a:gd name="T34" fmla="*/ 2147483647 w 194"/>
                <a:gd name="T35" fmla="*/ 2147483647 h 84"/>
                <a:gd name="T36" fmla="*/ 2147483647 w 194"/>
                <a:gd name="T37" fmla="*/ 2147483647 h 84"/>
                <a:gd name="T38" fmla="*/ 2147483647 w 194"/>
                <a:gd name="T39" fmla="*/ 2147483647 h 84"/>
                <a:gd name="T40" fmla="*/ 2147483647 w 194"/>
                <a:gd name="T41" fmla="*/ 2147483647 h 84"/>
                <a:gd name="T42" fmla="*/ 2147483647 w 194"/>
                <a:gd name="T43" fmla="*/ 2147483647 h 84"/>
                <a:gd name="T44" fmla="*/ 2147483647 w 194"/>
                <a:gd name="T45" fmla="*/ 2147483647 h 84"/>
                <a:gd name="T46" fmla="*/ 2147483647 w 194"/>
                <a:gd name="T47" fmla="*/ 2147483647 h 84"/>
                <a:gd name="T48" fmla="*/ 2147483647 w 194"/>
                <a:gd name="T49" fmla="*/ 2147483647 h 84"/>
                <a:gd name="T50" fmla="*/ 2147483647 w 194"/>
                <a:gd name="T51" fmla="*/ 2147483647 h 84"/>
                <a:gd name="T52" fmla="*/ 2147483647 w 194"/>
                <a:gd name="T53" fmla="*/ 2147483647 h 84"/>
                <a:gd name="T54" fmla="*/ 2147483647 w 194"/>
                <a:gd name="T55" fmla="*/ 2147483647 h 84"/>
                <a:gd name="T56" fmla="*/ 2147483647 w 194"/>
                <a:gd name="T57" fmla="*/ 2147483647 h 84"/>
                <a:gd name="T58" fmla="*/ 2147483647 w 194"/>
                <a:gd name="T59" fmla="*/ 2147483647 h 84"/>
                <a:gd name="T60" fmla="*/ 2147483647 w 194"/>
                <a:gd name="T61" fmla="*/ 2147483647 h 84"/>
                <a:gd name="T62" fmla="*/ 2147483647 w 194"/>
                <a:gd name="T63" fmla="*/ 2147483647 h 84"/>
                <a:gd name="T64" fmla="*/ 2147483647 w 194"/>
                <a:gd name="T65" fmla="*/ 2147483647 h 84"/>
                <a:gd name="T66" fmla="*/ 2147483647 w 194"/>
                <a:gd name="T67" fmla="*/ 2147483647 h 84"/>
                <a:gd name="T68" fmla="*/ 2147483647 w 194"/>
                <a:gd name="T69" fmla="*/ 2147483647 h 84"/>
                <a:gd name="T70" fmla="*/ 2147483647 w 194"/>
                <a:gd name="T71" fmla="*/ 2147483647 h 84"/>
                <a:gd name="T72" fmla="*/ 2147483647 w 194"/>
                <a:gd name="T73" fmla="*/ 2147483647 h 84"/>
                <a:gd name="T74" fmla="*/ 2147483647 w 194"/>
                <a:gd name="T75" fmla="*/ 2147483647 h 84"/>
                <a:gd name="T76" fmla="*/ 2147483647 w 194"/>
                <a:gd name="T77" fmla="*/ 2147483647 h 84"/>
                <a:gd name="T78" fmla="*/ 2147483647 w 194"/>
                <a:gd name="T79" fmla="*/ 2147483647 h 84"/>
                <a:gd name="T80" fmla="*/ 2147483647 w 194"/>
                <a:gd name="T81" fmla="*/ 2147483647 h 84"/>
                <a:gd name="T82" fmla="*/ 2147483647 w 194"/>
                <a:gd name="T83" fmla="*/ 2147483647 h 84"/>
                <a:gd name="T84" fmla="*/ 2147483647 w 194"/>
                <a:gd name="T85" fmla="*/ 2147483647 h 84"/>
                <a:gd name="T86" fmla="*/ 2147483647 w 194"/>
                <a:gd name="T87" fmla="*/ 2147483647 h 84"/>
                <a:gd name="T88" fmla="*/ 2147483647 w 194"/>
                <a:gd name="T89" fmla="*/ 2147483647 h 84"/>
                <a:gd name="T90" fmla="*/ 2147483647 w 194"/>
                <a:gd name="T91" fmla="*/ 2147483647 h 84"/>
                <a:gd name="T92" fmla="*/ 2147483647 w 194"/>
                <a:gd name="T93" fmla="*/ 2147483647 h 84"/>
                <a:gd name="T94" fmla="*/ 2147483647 w 194"/>
                <a:gd name="T95" fmla="*/ 2147483647 h 84"/>
                <a:gd name="T96" fmla="*/ 2147483647 w 194"/>
                <a:gd name="T97" fmla="*/ 2147483647 h 84"/>
                <a:gd name="T98" fmla="*/ 2147483647 w 194"/>
                <a:gd name="T99" fmla="*/ 2147483647 h 84"/>
                <a:gd name="T100" fmla="*/ 2147483647 w 194"/>
                <a:gd name="T101" fmla="*/ 2147483647 h 84"/>
                <a:gd name="T102" fmla="*/ 2147483647 w 194"/>
                <a:gd name="T103" fmla="*/ 2147483647 h 84"/>
                <a:gd name="T104" fmla="*/ 2147483647 w 194"/>
                <a:gd name="T105" fmla="*/ 2147483647 h 84"/>
                <a:gd name="T106" fmla="*/ 2147483647 w 194"/>
                <a:gd name="T107" fmla="*/ 2147483647 h 84"/>
                <a:gd name="T108" fmla="*/ 2147483647 w 194"/>
                <a:gd name="T109" fmla="*/ 2147483647 h 84"/>
                <a:gd name="T110" fmla="*/ 2147483647 w 194"/>
                <a:gd name="T111" fmla="*/ 2147483647 h 84"/>
                <a:gd name="T112" fmla="*/ 0 w 194"/>
                <a:gd name="T113" fmla="*/ 2147483647 h 84"/>
                <a:gd name="T114" fmla="*/ 2147483647 w 194"/>
                <a:gd name="T115" fmla="*/ 2147483647 h 84"/>
                <a:gd name="T116" fmla="*/ 2147483647 w 194"/>
                <a:gd name="T117" fmla="*/ 2147483647 h 84"/>
                <a:gd name="T118" fmla="*/ 2147483647 w 194"/>
                <a:gd name="T119" fmla="*/ 2147483647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4"/>
                <a:gd name="T181" fmla="*/ 0 h 84"/>
                <a:gd name="T182" fmla="*/ 194 w 194"/>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4" h="84">
                  <a:moveTo>
                    <a:pt x="23" y="0"/>
                  </a:moveTo>
                  <a:lnTo>
                    <a:pt x="28" y="3"/>
                  </a:lnTo>
                  <a:lnTo>
                    <a:pt x="34" y="5"/>
                  </a:lnTo>
                  <a:lnTo>
                    <a:pt x="40" y="7"/>
                  </a:lnTo>
                  <a:lnTo>
                    <a:pt x="47" y="10"/>
                  </a:lnTo>
                  <a:lnTo>
                    <a:pt x="52" y="12"/>
                  </a:lnTo>
                  <a:lnTo>
                    <a:pt x="58" y="15"/>
                  </a:lnTo>
                  <a:lnTo>
                    <a:pt x="64" y="17"/>
                  </a:lnTo>
                  <a:lnTo>
                    <a:pt x="70" y="20"/>
                  </a:lnTo>
                  <a:lnTo>
                    <a:pt x="75" y="22"/>
                  </a:lnTo>
                  <a:lnTo>
                    <a:pt x="82" y="23"/>
                  </a:lnTo>
                  <a:lnTo>
                    <a:pt x="88" y="26"/>
                  </a:lnTo>
                  <a:lnTo>
                    <a:pt x="94" y="27"/>
                  </a:lnTo>
                  <a:lnTo>
                    <a:pt x="100" y="27"/>
                  </a:lnTo>
                  <a:lnTo>
                    <a:pt x="108" y="27"/>
                  </a:lnTo>
                  <a:lnTo>
                    <a:pt x="114" y="27"/>
                  </a:lnTo>
                  <a:lnTo>
                    <a:pt x="122" y="27"/>
                  </a:lnTo>
                  <a:lnTo>
                    <a:pt x="125" y="27"/>
                  </a:lnTo>
                  <a:lnTo>
                    <a:pt x="130" y="27"/>
                  </a:lnTo>
                  <a:lnTo>
                    <a:pt x="134" y="26"/>
                  </a:lnTo>
                  <a:lnTo>
                    <a:pt x="139" y="26"/>
                  </a:lnTo>
                  <a:lnTo>
                    <a:pt x="143" y="26"/>
                  </a:lnTo>
                  <a:lnTo>
                    <a:pt x="147" y="24"/>
                  </a:lnTo>
                  <a:lnTo>
                    <a:pt x="152" y="24"/>
                  </a:lnTo>
                  <a:lnTo>
                    <a:pt x="155" y="23"/>
                  </a:lnTo>
                  <a:lnTo>
                    <a:pt x="160" y="22"/>
                  </a:lnTo>
                  <a:lnTo>
                    <a:pt x="164" y="21"/>
                  </a:lnTo>
                  <a:lnTo>
                    <a:pt x="168" y="21"/>
                  </a:lnTo>
                  <a:lnTo>
                    <a:pt x="172" y="20"/>
                  </a:lnTo>
                  <a:lnTo>
                    <a:pt x="177" y="18"/>
                  </a:lnTo>
                  <a:lnTo>
                    <a:pt x="180" y="17"/>
                  </a:lnTo>
                  <a:lnTo>
                    <a:pt x="184" y="16"/>
                  </a:lnTo>
                  <a:lnTo>
                    <a:pt x="189" y="14"/>
                  </a:lnTo>
                  <a:lnTo>
                    <a:pt x="190" y="14"/>
                  </a:lnTo>
                  <a:lnTo>
                    <a:pt x="194" y="14"/>
                  </a:lnTo>
                  <a:lnTo>
                    <a:pt x="192" y="16"/>
                  </a:lnTo>
                  <a:lnTo>
                    <a:pt x="190" y="17"/>
                  </a:lnTo>
                  <a:lnTo>
                    <a:pt x="189" y="18"/>
                  </a:lnTo>
                  <a:lnTo>
                    <a:pt x="188" y="21"/>
                  </a:lnTo>
                  <a:lnTo>
                    <a:pt x="185" y="21"/>
                  </a:lnTo>
                  <a:lnTo>
                    <a:pt x="183" y="22"/>
                  </a:lnTo>
                  <a:lnTo>
                    <a:pt x="180" y="23"/>
                  </a:lnTo>
                  <a:lnTo>
                    <a:pt x="178" y="23"/>
                  </a:lnTo>
                  <a:lnTo>
                    <a:pt x="175" y="24"/>
                  </a:lnTo>
                  <a:lnTo>
                    <a:pt x="174" y="24"/>
                  </a:lnTo>
                  <a:lnTo>
                    <a:pt x="170" y="24"/>
                  </a:lnTo>
                  <a:lnTo>
                    <a:pt x="169" y="26"/>
                  </a:lnTo>
                  <a:lnTo>
                    <a:pt x="167" y="26"/>
                  </a:lnTo>
                  <a:lnTo>
                    <a:pt x="164" y="27"/>
                  </a:lnTo>
                  <a:lnTo>
                    <a:pt x="162" y="27"/>
                  </a:lnTo>
                  <a:lnTo>
                    <a:pt x="160" y="28"/>
                  </a:lnTo>
                  <a:lnTo>
                    <a:pt x="157" y="29"/>
                  </a:lnTo>
                  <a:lnTo>
                    <a:pt x="153" y="29"/>
                  </a:lnTo>
                  <a:lnTo>
                    <a:pt x="149" y="31"/>
                  </a:lnTo>
                  <a:lnTo>
                    <a:pt x="145" y="31"/>
                  </a:lnTo>
                  <a:lnTo>
                    <a:pt x="142" y="31"/>
                  </a:lnTo>
                  <a:lnTo>
                    <a:pt x="138" y="32"/>
                  </a:lnTo>
                  <a:lnTo>
                    <a:pt x="134" y="32"/>
                  </a:lnTo>
                  <a:lnTo>
                    <a:pt x="130" y="32"/>
                  </a:lnTo>
                  <a:lnTo>
                    <a:pt x="127" y="32"/>
                  </a:lnTo>
                  <a:lnTo>
                    <a:pt x="123" y="32"/>
                  </a:lnTo>
                  <a:lnTo>
                    <a:pt x="119" y="32"/>
                  </a:lnTo>
                  <a:lnTo>
                    <a:pt x="115" y="33"/>
                  </a:lnTo>
                  <a:lnTo>
                    <a:pt x="112" y="33"/>
                  </a:lnTo>
                  <a:lnTo>
                    <a:pt x="108" y="33"/>
                  </a:lnTo>
                  <a:lnTo>
                    <a:pt x="104" y="33"/>
                  </a:lnTo>
                  <a:lnTo>
                    <a:pt x="100" y="33"/>
                  </a:lnTo>
                  <a:lnTo>
                    <a:pt x="95" y="32"/>
                  </a:lnTo>
                  <a:lnTo>
                    <a:pt x="90" y="31"/>
                  </a:lnTo>
                  <a:lnTo>
                    <a:pt x="85" y="29"/>
                  </a:lnTo>
                  <a:lnTo>
                    <a:pt x="80" y="28"/>
                  </a:lnTo>
                  <a:lnTo>
                    <a:pt x="75" y="27"/>
                  </a:lnTo>
                  <a:lnTo>
                    <a:pt x="70" y="26"/>
                  </a:lnTo>
                  <a:lnTo>
                    <a:pt x="67" y="23"/>
                  </a:lnTo>
                  <a:lnTo>
                    <a:pt x="62" y="22"/>
                  </a:lnTo>
                  <a:lnTo>
                    <a:pt x="57" y="20"/>
                  </a:lnTo>
                  <a:lnTo>
                    <a:pt x="53" y="18"/>
                  </a:lnTo>
                  <a:lnTo>
                    <a:pt x="48" y="16"/>
                  </a:lnTo>
                  <a:lnTo>
                    <a:pt x="44" y="15"/>
                  </a:lnTo>
                  <a:lnTo>
                    <a:pt x="39" y="12"/>
                  </a:lnTo>
                  <a:lnTo>
                    <a:pt x="34" y="10"/>
                  </a:lnTo>
                  <a:lnTo>
                    <a:pt x="30" y="9"/>
                  </a:lnTo>
                  <a:lnTo>
                    <a:pt x="25" y="6"/>
                  </a:lnTo>
                  <a:lnTo>
                    <a:pt x="22" y="7"/>
                  </a:lnTo>
                  <a:lnTo>
                    <a:pt x="18" y="9"/>
                  </a:lnTo>
                  <a:lnTo>
                    <a:pt x="15" y="10"/>
                  </a:lnTo>
                  <a:lnTo>
                    <a:pt x="13" y="12"/>
                  </a:lnTo>
                  <a:lnTo>
                    <a:pt x="10" y="15"/>
                  </a:lnTo>
                  <a:lnTo>
                    <a:pt x="9" y="18"/>
                  </a:lnTo>
                  <a:lnTo>
                    <a:pt x="8" y="21"/>
                  </a:lnTo>
                  <a:lnTo>
                    <a:pt x="8" y="24"/>
                  </a:lnTo>
                  <a:lnTo>
                    <a:pt x="7" y="27"/>
                  </a:lnTo>
                  <a:lnTo>
                    <a:pt x="7" y="31"/>
                  </a:lnTo>
                  <a:lnTo>
                    <a:pt x="7" y="34"/>
                  </a:lnTo>
                  <a:lnTo>
                    <a:pt x="8" y="38"/>
                  </a:lnTo>
                  <a:lnTo>
                    <a:pt x="9" y="40"/>
                  </a:lnTo>
                  <a:lnTo>
                    <a:pt x="12" y="43"/>
                  </a:lnTo>
                  <a:lnTo>
                    <a:pt x="14" y="46"/>
                  </a:lnTo>
                  <a:lnTo>
                    <a:pt x="18" y="48"/>
                  </a:lnTo>
                  <a:lnTo>
                    <a:pt x="22" y="53"/>
                  </a:lnTo>
                  <a:lnTo>
                    <a:pt x="25" y="56"/>
                  </a:lnTo>
                  <a:lnTo>
                    <a:pt x="29" y="59"/>
                  </a:lnTo>
                  <a:lnTo>
                    <a:pt x="33" y="62"/>
                  </a:lnTo>
                  <a:lnTo>
                    <a:pt x="38" y="64"/>
                  </a:lnTo>
                  <a:lnTo>
                    <a:pt x="43" y="66"/>
                  </a:lnTo>
                  <a:lnTo>
                    <a:pt x="47" y="67"/>
                  </a:lnTo>
                  <a:lnTo>
                    <a:pt x="52" y="70"/>
                  </a:lnTo>
                  <a:lnTo>
                    <a:pt x="57" y="71"/>
                  </a:lnTo>
                  <a:lnTo>
                    <a:pt x="62" y="72"/>
                  </a:lnTo>
                  <a:lnTo>
                    <a:pt x="67" y="72"/>
                  </a:lnTo>
                  <a:lnTo>
                    <a:pt x="72" y="73"/>
                  </a:lnTo>
                  <a:lnTo>
                    <a:pt x="77" y="74"/>
                  </a:lnTo>
                  <a:lnTo>
                    <a:pt x="82" y="76"/>
                  </a:lnTo>
                  <a:lnTo>
                    <a:pt x="87" y="77"/>
                  </a:lnTo>
                  <a:lnTo>
                    <a:pt x="92" y="79"/>
                  </a:lnTo>
                  <a:lnTo>
                    <a:pt x="97" y="78"/>
                  </a:lnTo>
                  <a:lnTo>
                    <a:pt x="102" y="78"/>
                  </a:lnTo>
                  <a:lnTo>
                    <a:pt x="108" y="77"/>
                  </a:lnTo>
                  <a:lnTo>
                    <a:pt x="113" y="77"/>
                  </a:lnTo>
                  <a:lnTo>
                    <a:pt x="119" y="76"/>
                  </a:lnTo>
                  <a:lnTo>
                    <a:pt x="124" y="76"/>
                  </a:lnTo>
                  <a:lnTo>
                    <a:pt x="130" y="76"/>
                  </a:lnTo>
                  <a:lnTo>
                    <a:pt x="137" y="76"/>
                  </a:lnTo>
                  <a:lnTo>
                    <a:pt x="142" y="74"/>
                  </a:lnTo>
                  <a:lnTo>
                    <a:pt x="148" y="73"/>
                  </a:lnTo>
                  <a:lnTo>
                    <a:pt x="153" y="73"/>
                  </a:lnTo>
                  <a:lnTo>
                    <a:pt x="159" y="72"/>
                  </a:lnTo>
                  <a:lnTo>
                    <a:pt x="164" y="71"/>
                  </a:lnTo>
                  <a:lnTo>
                    <a:pt x="169" y="70"/>
                  </a:lnTo>
                  <a:lnTo>
                    <a:pt x="175" y="68"/>
                  </a:lnTo>
                  <a:lnTo>
                    <a:pt x="180" y="67"/>
                  </a:lnTo>
                  <a:lnTo>
                    <a:pt x="180" y="70"/>
                  </a:lnTo>
                  <a:lnTo>
                    <a:pt x="182" y="72"/>
                  </a:lnTo>
                  <a:lnTo>
                    <a:pt x="175" y="73"/>
                  </a:lnTo>
                  <a:lnTo>
                    <a:pt x="170" y="76"/>
                  </a:lnTo>
                  <a:lnTo>
                    <a:pt x="164" y="77"/>
                  </a:lnTo>
                  <a:lnTo>
                    <a:pt x="159" y="78"/>
                  </a:lnTo>
                  <a:lnTo>
                    <a:pt x="153" y="78"/>
                  </a:lnTo>
                  <a:lnTo>
                    <a:pt x="148" y="79"/>
                  </a:lnTo>
                  <a:lnTo>
                    <a:pt x="142" y="81"/>
                  </a:lnTo>
                  <a:lnTo>
                    <a:pt x="137" y="81"/>
                  </a:lnTo>
                  <a:lnTo>
                    <a:pt x="130" y="81"/>
                  </a:lnTo>
                  <a:lnTo>
                    <a:pt x="124" y="82"/>
                  </a:lnTo>
                  <a:lnTo>
                    <a:pt x="118" y="82"/>
                  </a:lnTo>
                  <a:lnTo>
                    <a:pt x="113" y="83"/>
                  </a:lnTo>
                  <a:lnTo>
                    <a:pt x="107" y="83"/>
                  </a:lnTo>
                  <a:lnTo>
                    <a:pt x="102" y="83"/>
                  </a:lnTo>
                  <a:lnTo>
                    <a:pt x="95" y="83"/>
                  </a:lnTo>
                  <a:lnTo>
                    <a:pt x="90" y="84"/>
                  </a:lnTo>
                  <a:lnTo>
                    <a:pt x="84" y="83"/>
                  </a:lnTo>
                  <a:lnTo>
                    <a:pt x="79" y="82"/>
                  </a:lnTo>
                  <a:lnTo>
                    <a:pt x="74" y="81"/>
                  </a:lnTo>
                  <a:lnTo>
                    <a:pt x="69" y="79"/>
                  </a:lnTo>
                  <a:lnTo>
                    <a:pt x="63" y="78"/>
                  </a:lnTo>
                  <a:lnTo>
                    <a:pt x="58" y="77"/>
                  </a:lnTo>
                  <a:lnTo>
                    <a:pt x="53" y="76"/>
                  </a:lnTo>
                  <a:lnTo>
                    <a:pt x="48" y="73"/>
                  </a:lnTo>
                  <a:lnTo>
                    <a:pt x="43" y="72"/>
                  </a:lnTo>
                  <a:lnTo>
                    <a:pt x="38" y="70"/>
                  </a:lnTo>
                  <a:lnTo>
                    <a:pt x="33" y="67"/>
                  </a:lnTo>
                  <a:lnTo>
                    <a:pt x="28" y="65"/>
                  </a:lnTo>
                  <a:lnTo>
                    <a:pt x="23" y="61"/>
                  </a:lnTo>
                  <a:lnTo>
                    <a:pt x="19" y="57"/>
                  </a:lnTo>
                  <a:lnTo>
                    <a:pt x="14" y="53"/>
                  </a:lnTo>
                  <a:lnTo>
                    <a:pt x="10" y="48"/>
                  </a:lnTo>
                  <a:lnTo>
                    <a:pt x="8" y="45"/>
                  </a:lnTo>
                  <a:lnTo>
                    <a:pt x="5" y="43"/>
                  </a:lnTo>
                  <a:lnTo>
                    <a:pt x="3" y="39"/>
                  </a:lnTo>
                  <a:lnTo>
                    <a:pt x="2" y="35"/>
                  </a:lnTo>
                  <a:lnTo>
                    <a:pt x="0" y="32"/>
                  </a:lnTo>
                  <a:lnTo>
                    <a:pt x="0" y="28"/>
                  </a:lnTo>
                  <a:lnTo>
                    <a:pt x="0" y="24"/>
                  </a:lnTo>
                  <a:lnTo>
                    <a:pt x="2" y="21"/>
                  </a:lnTo>
                  <a:lnTo>
                    <a:pt x="3" y="17"/>
                  </a:lnTo>
                  <a:lnTo>
                    <a:pt x="4" y="15"/>
                  </a:lnTo>
                  <a:lnTo>
                    <a:pt x="7" y="11"/>
                  </a:lnTo>
                  <a:lnTo>
                    <a:pt x="9" y="9"/>
                  </a:lnTo>
                  <a:lnTo>
                    <a:pt x="12" y="5"/>
                  </a:lnTo>
                  <a:lnTo>
                    <a:pt x="15" y="4"/>
                  </a:lnTo>
                  <a:lnTo>
                    <a:pt x="19" y="1"/>
                  </a:lnTo>
                  <a:lnTo>
                    <a:pt x="23" y="0"/>
                  </a:lnTo>
                  <a:close/>
                </a:path>
              </a:pathLst>
            </a:custGeom>
            <a:solidFill>
              <a:srgbClr val="000000"/>
            </a:solidFill>
            <a:ln w="9525">
              <a:noFill/>
              <a:round/>
              <a:headEnd/>
              <a:tailEnd/>
            </a:ln>
          </p:spPr>
          <p:txBody>
            <a:bodyPr/>
            <a:lstStyle/>
            <a:p>
              <a:endParaRPr lang="en-US" dirty="0"/>
            </a:p>
          </p:txBody>
        </p:sp>
        <p:sp>
          <p:nvSpPr>
            <p:cNvPr id="10373" name="Freeform 154"/>
            <p:cNvSpPr>
              <a:spLocks/>
            </p:cNvSpPr>
            <p:nvPr/>
          </p:nvSpPr>
          <p:spPr bwMode="auto">
            <a:xfrm>
              <a:off x="2857500" y="2605088"/>
              <a:ext cx="53975" cy="201612"/>
            </a:xfrm>
            <a:custGeom>
              <a:avLst/>
              <a:gdLst>
                <a:gd name="T0" fmla="*/ 2147483647 w 34"/>
                <a:gd name="T1" fmla="*/ 0 h 127"/>
                <a:gd name="T2" fmla="*/ 2147483647 w 34"/>
                <a:gd name="T3" fmla="*/ 2147483647 h 127"/>
                <a:gd name="T4" fmla="*/ 2147483647 w 34"/>
                <a:gd name="T5" fmla="*/ 2147483647 h 127"/>
                <a:gd name="T6" fmla="*/ 2147483647 w 34"/>
                <a:gd name="T7" fmla="*/ 2147483647 h 127"/>
                <a:gd name="T8" fmla="*/ 2147483647 w 34"/>
                <a:gd name="T9" fmla="*/ 2147483647 h 127"/>
                <a:gd name="T10" fmla="*/ 2147483647 w 34"/>
                <a:gd name="T11" fmla="*/ 2147483647 h 127"/>
                <a:gd name="T12" fmla="*/ 2147483647 w 34"/>
                <a:gd name="T13" fmla="*/ 2147483647 h 127"/>
                <a:gd name="T14" fmla="*/ 2147483647 w 34"/>
                <a:gd name="T15" fmla="*/ 2147483647 h 127"/>
                <a:gd name="T16" fmla="*/ 2147483647 w 34"/>
                <a:gd name="T17" fmla="*/ 2147483647 h 127"/>
                <a:gd name="T18" fmla="*/ 2147483647 w 34"/>
                <a:gd name="T19" fmla="*/ 2147483647 h 127"/>
                <a:gd name="T20" fmla="*/ 2147483647 w 34"/>
                <a:gd name="T21" fmla="*/ 2147483647 h 127"/>
                <a:gd name="T22" fmla="*/ 2147483647 w 34"/>
                <a:gd name="T23" fmla="*/ 2147483647 h 127"/>
                <a:gd name="T24" fmla="*/ 2147483647 w 34"/>
                <a:gd name="T25" fmla="*/ 2147483647 h 127"/>
                <a:gd name="T26" fmla="*/ 2147483647 w 34"/>
                <a:gd name="T27" fmla="*/ 2147483647 h 127"/>
                <a:gd name="T28" fmla="*/ 2147483647 w 34"/>
                <a:gd name="T29" fmla="*/ 2147483647 h 127"/>
                <a:gd name="T30" fmla="*/ 2147483647 w 34"/>
                <a:gd name="T31" fmla="*/ 2147483647 h 127"/>
                <a:gd name="T32" fmla="*/ 2147483647 w 34"/>
                <a:gd name="T33" fmla="*/ 2147483647 h 127"/>
                <a:gd name="T34" fmla="*/ 2147483647 w 34"/>
                <a:gd name="T35" fmla="*/ 2147483647 h 127"/>
                <a:gd name="T36" fmla="*/ 2147483647 w 34"/>
                <a:gd name="T37" fmla="*/ 2147483647 h 127"/>
                <a:gd name="T38" fmla="*/ 2147483647 w 34"/>
                <a:gd name="T39" fmla="*/ 2147483647 h 127"/>
                <a:gd name="T40" fmla="*/ 2147483647 w 34"/>
                <a:gd name="T41" fmla="*/ 2147483647 h 127"/>
                <a:gd name="T42" fmla="*/ 2147483647 w 34"/>
                <a:gd name="T43" fmla="*/ 2147483647 h 127"/>
                <a:gd name="T44" fmla="*/ 2147483647 w 34"/>
                <a:gd name="T45" fmla="*/ 2147483647 h 127"/>
                <a:gd name="T46" fmla="*/ 2147483647 w 34"/>
                <a:gd name="T47" fmla="*/ 2147483647 h 127"/>
                <a:gd name="T48" fmla="*/ 2147483647 w 34"/>
                <a:gd name="T49" fmla="*/ 2147483647 h 127"/>
                <a:gd name="T50" fmla="*/ 0 w 34"/>
                <a:gd name="T51" fmla="*/ 2147483647 h 127"/>
                <a:gd name="T52" fmla="*/ 0 w 34"/>
                <a:gd name="T53" fmla="*/ 2147483647 h 127"/>
                <a:gd name="T54" fmla="*/ 0 w 34"/>
                <a:gd name="T55" fmla="*/ 2147483647 h 127"/>
                <a:gd name="T56" fmla="*/ 0 w 34"/>
                <a:gd name="T57" fmla="*/ 2147483647 h 127"/>
                <a:gd name="T58" fmla="*/ 2147483647 w 34"/>
                <a:gd name="T59" fmla="*/ 2147483647 h 127"/>
                <a:gd name="T60" fmla="*/ 2147483647 w 34"/>
                <a:gd name="T61" fmla="*/ 2147483647 h 127"/>
                <a:gd name="T62" fmla="*/ 2147483647 w 34"/>
                <a:gd name="T63" fmla="*/ 2147483647 h 127"/>
                <a:gd name="T64" fmla="*/ 2147483647 w 34"/>
                <a:gd name="T65" fmla="*/ 2147483647 h 127"/>
                <a:gd name="T66" fmla="*/ 2147483647 w 34"/>
                <a:gd name="T67" fmla="*/ 2147483647 h 127"/>
                <a:gd name="T68" fmla="*/ 2147483647 w 34"/>
                <a:gd name="T69" fmla="*/ 2147483647 h 127"/>
                <a:gd name="T70" fmla="*/ 2147483647 w 34"/>
                <a:gd name="T71" fmla="*/ 2147483647 h 127"/>
                <a:gd name="T72" fmla="*/ 2147483647 w 34"/>
                <a:gd name="T73" fmla="*/ 2147483647 h 127"/>
                <a:gd name="T74" fmla="*/ 2147483647 w 34"/>
                <a:gd name="T75" fmla="*/ 2147483647 h 127"/>
                <a:gd name="T76" fmla="*/ 2147483647 w 34"/>
                <a:gd name="T77" fmla="*/ 2147483647 h 127"/>
                <a:gd name="T78" fmla="*/ 2147483647 w 34"/>
                <a:gd name="T79" fmla="*/ 2147483647 h 127"/>
                <a:gd name="T80" fmla="*/ 2147483647 w 34"/>
                <a:gd name="T81" fmla="*/ 2147483647 h 127"/>
                <a:gd name="T82" fmla="*/ 2147483647 w 34"/>
                <a:gd name="T83" fmla="*/ 2147483647 h 127"/>
                <a:gd name="T84" fmla="*/ 2147483647 w 34"/>
                <a:gd name="T85" fmla="*/ 2147483647 h 127"/>
                <a:gd name="T86" fmla="*/ 2147483647 w 34"/>
                <a:gd name="T87" fmla="*/ 2147483647 h 127"/>
                <a:gd name="T88" fmla="*/ 2147483647 w 34"/>
                <a:gd name="T89" fmla="*/ 2147483647 h 127"/>
                <a:gd name="T90" fmla="*/ 2147483647 w 34"/>
                <a:gd name="T91" fmla="*/ 2147483647 h 127"/>
                <a:gd name="T92" fmla="*/ 2147483647 w 34"/>
                <a:gd name="T93" fmla="*/ 2147483647 h 127"/>
                <a:gd name="T94" fmla="*/ 2147483647 w 34"/>
                <a:gd name="T95" fmla="*/ 2147483647 h 127"/>
                <a:gd name="T96" fmla="*/ 2147483647 w 34"/>
                <a:gd name="T97" fmla="*/ 2147483647 h 127"/>
                <a:gd name="T98" fmla="*/ 2147483647 w 34"/>
                <a:gd name="T99" fmla="*/ 2147483647 h 127"/>
                <a:gd name="T100" fmla="*/ 2147483647 w 34"/>
                <a:gd name="T101" fmla="*/ 2147483647 h 127"/>
                <a:gd name="T102" fmla="*/ 2147483647 w 34"/>
                <a:gd name="T103" fmla="*/ 2147483647 h 127"/>
                <a:gd name="T104" fmla="*/ 2147483647 w 34"/>
                <a:gd name="T105" fmla="*/ 2147483647 h 127"/>
                <a:gd name="T106" fmla="*/ 2147483647 w 34"/>
                <a:gd name="T107" fmla="*/ 0 h 127"/>
                <a:gd name="T108" fmla="*/ 2147483647 w 34"/>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
                <a:gd name="T166" fmla="*/ 0 h 127"/>
                <a:gd name="T167" fmla="*/ 34 w 34"/>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 h="127">
                  <a:moveTo>
                    <a:pt x="33" y="0"/>
                  </a:moveTo>
                  <a:lnTo>
                    <a:pt x="34" y="2"/>
                  </a:lnTo>
                  <a:lnTo>
                    <a:pt x="34" y="5"/>
                  </a:lnTo>
                  <a:lnTo>
                    <a:pt x="33" y="8"/>
                  </a:lnTo>
                  <a:lnTo>
                    <a:pt x="32" y="11"/>
                  </a:lnTo>
                  <a:lnTo>
                    <a:pt x="30" y="15"/>
                  </a:lnTo>
                  <a:lnTo>
                    <a:pt x="29" y="17"/>
                  </a:lnTo>
                  <a:lnTo>
                    <a:pt x="28" y="21"/>
                  </a:lnTo>
                  <a:lnTo>
                    <a:pt x="28" y="24"/>
                  </a:lnTo>
                  <a:lnTo>
                    <a:pt x="25" y="29"/>
                  </a:lnTo>
                  <a:lnTo>
                    <a:pt x="24" y="35"/>
                  </a:lnTo>
                  <a:lnTo>
                    <a:pt x="22" y="43"/>
                  </a:lnTo>
                  <a:lnTo>
                    <a:pt x="20" y="49"/>
                  </a:lnTo>
                  <a:lnTo>
                    <a:pt x="19" y="55"/>
                  </a:lnTo>
                  <a:lnTo>
                    <a:pt x="18" y="62"/>
                  </a:lnTo>
                  <a:lnTo>
                    <a:pt x="17" y="68"/>
                  </a:lnTo>
                  <a:lnTo>
                    <a:pt x="15" y="74"/>
                  </a:lnTo>
                  <a:lnTo>
                    <a:pt x="14" y="82"/>
                  </a:lnTo>
                  <a:lnTo>
                    <a:pt x="14" y="88"/>
                  </a:lnTo>
                  <a:lnTo>
                    <a:pt x="12" y="94"/>
                  </a:lnTo>
                  <a:lnTo>
                    <a:pt x="12" y="101"/>
                  </a:lnTo>
                  <a:lnTo>
                    <a:pt x="9" y="107"/>
                  </a:lnTo>
                  <a:lnTo>
                    <a:pt x="8" y="113"/>
                  </a:lnTo>
                  <a:lnTo>
                    <a:pt x="7" y="119"/>
                  </a:lnTo>
                  <a:lnTo>
                    <a:pt x="4" y="127"/>
                  </a:lnTo>
                  <a:lnTo>
                    <a:pt x="0" y="123"/>
                  </a:lnTo>
                  <a:lnTo>
                    <a:pt x="0" y="121"/>
                  </a:lnTo>
                  <a:lnTo>
                    <a:pt x="0" y="117"/>
                  </a:lnTo>
                  <a:lnTo>
                    <a:pt x="0" y="116"/>
                  </a:lnTo>
                  <a:lnTo>
                    <a:pt x="2" y="113"/>
                  </a:lnTo>
                  <a:lnTo>
                    <a:pt x="2" y="112"/>
                  </a:lnTo>
                  <a:lnTo>
                    <a:pt x="3" y="110"/>
                  </a:lnTo>
                  <a:lnTo>
                    <a:pt x="3" y="108"/>
                  </a:lnTo>
                  <a:lnTo>
                    <a:pt x="3" y="106"/>
                  </a:lnTo>
                  <a:lnTo>
                    <a:pt x="4" y="104"/>
                  </a:lnTo>
                  <a:lnTo>
                    <a:pt x="4" y="102"/>
                  </a:lnTo>
                  <a:lnTo>
                    <a:pt x="5" y="99"/>
                  </a:lnTo>
                  <a:lnTo>
                    <a:pt x="5" y="96"/>
                  </a:lnTo>
                  <a:lnTo>
                    <a:pt x="8" y="90"/>
                  </a:lnTo>
                  <a:lnTo>
                    <a:pt x="9" y="84"/>
                  </a:lnTo>
                  <a:lnTo>
                    <a:pt x="10" y="78"/>
                  </a:lnTo>
                  <a:lnTo>
                    <a:pt x="12" y="72"/>
                  </a:lnTo>
                  <a:lnTo>
                    <a:pt x="13" y="66"/>
                  </a:lnTo>
                  <a:lnTo>
                    <a:pt x="14" y="60"/>
                  </a:lnTo>
                  <a:lnTo>
                    <a:pt x="14" y="54"/>
                  </a:lnTo>
                  <a:lnTo>
                    <a:pt x="15" y="47"/>
                  </a:lnTo>
                  <a:lnTo>
                    <a:pt x="17" y="41"/>
                  </a:lnTo>
                  <a:lnTo>
                    <a:pt x="18" y="35"/>
                  </a:lnTo>
                  <a:lnTo>
                    <a:pt x="19" y="29"/>
                  </a:lnTo>
                  <a:lnTo>
                    <a:pt x="22" y="23"/>
                  </a:lnTo>
                  <a:lnTo>
                    <a:pt x="24" y="17"/>
                  </a:lnTo>
                  <a:lnTo>
                    <a:pt x="27" y="11"/>
                  </a:lnTo>
                  <a:lnTo>
                    <a:pt x="29" y="6"/>
                  </a:lnTo>
                  <a:lnTo>
                    <a:pt x="33" y="0"/>
                  </a:lnTo>
                  <a:close/>
                </a:path>
              </a:pathLst>
            </a:custGeom>
            <a:solidFill>
              <a:srgbClr val="000000"/>
            </a:solidFill>
            <a:ln w="9525">
              <a:noFill/>
              <a:round/>
              <a:headEnd/>
              <a:tailEnd/>
            </a:ln>
          </p:spPr>
          <p:txBody>
            <a:bodyPr/>
            <a:lstStyle/>
            <a:p>
              <a:endParaRPr lang="en-US" dirty="0"/>
            </a:p>
          </p:txBody>
        </p:sp>
        <p:sp>
          <p:nvSpPr>
            <p:cNvPr id="10374" name="Freeform 155"/>
            <p:cNvSpPr>
              <a:spLocks/>
            </p:cNvSpPr>
            <p:nvPr/>
          </p:nvSpPr>
          <p:spPr bwMode="auto">
            <a:xfrm>
              <a:off x="2663825" y="2427288"/>
              <a:ext cx="127000" cy="63500"/>
            </a:xfrm>
            <a:custGeom>
              <a:avLst/>
              <a:gdLst>
                <a:gd name="T0" fmla="*/ 2147483647 w 80"/>
                <a:gd name="T1" fmla="*/ 2147483647 h 40"/>
                <a:gd name="T2" fmla="*/ 2147483647 w 80"/>
                <a:gd name="T3" fmla="*/ 2147483647 h 40"/>
                <a:gd name="T4" fmla="*/ 2147483647 w 80"/>
                <a:gd name="T5" fmla="*/ 2147483647 h 40"/>
                <a:gd name="T6" fmla="*/ 2147483647 w 80"/>
                <a:gd name="T7" fmla="*/ 2147483647 h 40"/>
                <a:gd name="T8" fmla="*/ 2147483647 w 80"/>
                <a:gd name="T9" fmla="*/ 2147483647 h 40"/>
                <a:gd name="T10" fmla="*/ 2147483647 w 80"/>
                <a:gd name="T11" fmla="*/ 2147483647 h 40"/>
                <a:gd name="T12" fmla="*/ 2147483647 w 80"/>
                <a:gd name="T13" fmla="*/ 2147483647 h 40"/>
                <a:gd name="T14" fmla="*/ 2147483647 w 80"/>
                <a:gd name="T15" fmla="*/ 2147483647 h 40"/>
                <a:gd name="T16" fmla="*/ 2147483647 w 80"/>
                <a:gd name="T17" fmla="*/ 2147483647 h 40"/>
                <a:gd name="T18" fmla="*/ 2147483647 w 80"/>
                <a:gd name="T19" fmla="*/ 2147483647 h 40"/>
                <a:gd name="T20" fmla="*/ 2147483647 w 80"/>
                <a:gd name="T21" fmla="*/ 2147483647 h 40"/>
                <a:gd name="T22" fmla="*/ 2147483647 w 80"/>
                <a:gd name="T23" fmla="*/ 2147483647 h 40"/>
                <a:gd name="T24" fmla="*/ 2147483647 w 80"/>
                <a:gd name="T25" fmla="*/ 2147483647 h 40"/>
                <a:gd name="T26" fmla="*/ 2147483647 w 80"/>
                <a:gd name="T27" fmla="*/ 2147483647 h 40"/>
                <a:gd name="T28" fmla="*/ 2147483647 w 80"/>
                <a:gd name="T29" fmla="*/ 2147483647 h 40"/>
                <a:gd name="T30" fmla="*/ 2147483647 w 80"/>
                <a:gd name="T31" fmla="*/ 2147483647 h 40"/>
                <a:gd name="T32" fmla="*/ 2147483647 w 80"/>
                <a:gd name="T33" fmla="*/ 2147483647 h 40"/>
                <a:gd name="T34" fmla="*/ 2147483647 w 80"/>
                <a:gd name="T35" fmla="*/ 2147483647 h 40"/>
                <a:gd name="T36" fmla="*/ 2147483647 w 80"/>
                <a:gd name="T37" fmla="*/ 2147483647 h 40"/>
                <a:gd name="T38" fmla="*/ 2147483647 w 80"/>
                <a:gd name="T39" fmla="*/ 2147483647 h 40"/>
                <a:gd name="T40" fmla="*/ 2147483647 w 80"/>
                <a:gd name="T41" fmla="*/ 2147483647 h 40"/>
                <a:gd name="T42" fmla="*/ 2147483647 w 80"/>
                <a:gd name="T43" fmla="*/ 2147483647 h 40"/>
                <a:gd name="T44" fmla="*/ 2147483647 w 80"/>
                <a:gd name="T45" fmla="*/ 2147483647 h 40"/>
                <a:gd name="T46" fmla="*/ 2147483647 w 80"/>
                <a:gd name="T47" fmla="*/ 2147483647 h 40"/>
                <a:gd name="T48" fmla="*/ 2147483647 w 80"/>
                <a:gd name="T49" fmla="*/ 2147483647 h 40"/>
                <a:gd name="T50" fmla="*/ 2147483647 w 80"/>
                <a:gd name="T51" fmla="*/ 2147483647 h 40"/>
                <a:gd name="T52" fmla="*/ 2147483647 w 80"/>
                <a:gd name="T53" fmla="*/ 2147483647 h 40"/>
                <a:gd name="T54" fmla="*/ 2147483647 w 80"/>
                <a:gd name="T55" fmla="*/ 2147483647 h 40"/>
                <a:gd name="T56" fmla="*/ 2147483647 w 80"/>
                <a:gd name="T57" fmla="*/ 2147483647 h 40"/>
                <a:gd name="T58" fmla="*/ 0 w 80"/>
                <a:gd name="T59" fmla="*/ 2147483647 h 40"/>
                <a:gd name="T60" fmla="*/ 2147483647 w 80"/>
                <a:gd name="T61" fmla="*/ 2147483647 h 40"/>
                <a:gd name="T62" fmla="*/ 2147483647 w 80"/>
                <a:gd name="T63" fmla="*/ 2147483647 h 40"/>
                <a:gd name="T64" fmla="*/ 2147483647 w 80"/>
                <a:gd name="T65" fmla="*/ 2147483647 h 40"/>
                <a:gd name="T66" fmla="*/ 2147483647 w 80"/>
                <a:gd name="T67" fmla="*/ 2147483647 h 40"/>
                <a:gd name="T68" fmla="*/ 2147483647 w 80"/>
                <a:gd name="T69" fmla="*/ 2147483647 h 40"/>
                <a:gd name="T70" fmla="*/ 2147483647 w 80"/>
                <a:gd name="T71" fmla="*/ 2147483647 h 40"/>
                <a:gd name="T72" fmla="*/ 2147483647 w 80"/>
                <a:gd name="T73" fmla="*/ 2147483647 h 40"/>
                <a:gd name="T74" fmla="*/ 2147483647 w 80"/>
                <a:gd name="T75" fmla="*/ 2147483647 h 40"/>
                <a:gd name="T76" fmla="*/ 2147483647 w 80"/>
                <a:gd name="T77" fmla="*/ 2147483647 h 40"/>
                <a:gd name="T78" fmla="*/ 2147483647 w 80"/>
                <a:gd name="T79" fmla="*/ 2147483647 h 40"/>
                <a:gd name="T80" fmla="*/ 2147483647 w 80"/>
                <a:gd name="T81" fmla="*/ 2147483647 h 40"/>
                <a:gd name="T82" fmla="*/ 2147483647 w 80"/>
                <a:gd name="T83" fmla="*/ 2147483647 h 40"/>
                <a:gd name="T84" fmla="*/ 2147483647 w 80"/>
                <a:gd name="T85" fmla="*/ 2147483647 h 40"/>
                <a:gd name="T86" fmla="*/ 2147483647 w 80"/>
                <a:gd name="T87" fmla="*/ 2147483647 h 40"/>
                <a:gd name="T88" fmla="*/ 2147483647 w 80"/>
                <a:gd name="T89" fmla="*/ 0 h 40"/>
                <a:gd name="T90" fmla="*/ 2147483647 w 80"/>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40"/>
                <a:gd name="T140" fmla="*/ 80 w 80"/>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40">
                  <a:moveTo>
                    <a:pt x="47" y="0"/>
                  </a:moveTo>
                  <a:lnTo>
                    <a:pt x="50" y="0"/>
                  </a:lnTo>
                  <a:lnTo>
                    <a:pt x="52" y="2"/>
                  </a:lnTo>
                  <a:lnTo>
                    <a:pt x="54" y="3"/>
                  </a:lnTo>
                  <a:lnTo>
                    <a:pt x="56" y="6"/>
                  </a:lnTo>
                  <a:lnTo>
                    <a:pt x="57" y="8"/>
                  </a:lnTo>
                  <a:lnTo>
                    <a:pt x="59" y="11"/>
                  </a:lnTo>
                  <a:lnTo>
                    <a:pt x="59" y="14"/>
                  </a:lnTo>
                  <a:lnTo>
                    <a:pt x="61" y="17"/>
                  </a:lnTo>
                  <a:lnTo>
                    <a:pt x="61" y="19"/>
                  </a:lnTo>
                  <a:lnTo>
                    <a:pt x="62" y="23"/>
                  </a:lnTo>
                  <a:lnTo>
                    <a:pt x="64" y="25"/>
                  </a:lnTo>
                  <a:lnTo>
                    <a:pt x="66" y="28"/>
                  </a:lnTo>
                  <a:lnTo>
                    <a:pt x="69" y="30"/>
                  </a:lnTo>
                  <a:lnTo>
                    <a:pt x="71" y="33"/>
                  </a:lnTo>
                  <a:lnTo>
                    <a:pt x="75" y="34"/>
                  </a:lnTo>
                  <a:lnTo>
                    <a:pt x="79" y="36"/>
                  </a:lnTo>
                  <a:lnTo>
                    <a:pt x="80" y="36"/>
                  </a:lnTo>
                  <a:lnTo>
                    <a:pt x="80" y="38"/>
                  </a:lnTo>
                  <a:lnTo>
                    <a:pt x="79" y="39"/>
                  </a:lnTo>
                  <a:lnTo>
                    <a:pt x="79" y="40"/>
                  </a:lnTo>
                  <a:lnTo>
                    <a:pt x="75" y="40"/>
                  </a:lnTo>
                  <a:lnTo>
                    <a:pt x="72" y="39"/>
                  </a:lnTo>
                  <a:lnTo>
                    <a:pt x="69" y="38"/>
                  </a:lnTo>
                  <a:lnTo>
                    <a:pt x="66" y="36"/>
                  </a:lnTo>
                  <a:lnTo>
                    <a:pt x="64" y="34"/>
                  </a:lnTo>
                  <a:lnTo>
                    <a:pt x="62" y="33"/>
                  </a:lnTo>
                  <a:lnTo>
                    <a:pt x="60" y="29"/>
                  </a:lnTo>
                  <a:lnTo>
                    <a:pt x="59" y="27"/>
                  </a:lnTo>
                  <a:lnTo>
                    <a:pt x="57" y="24"/>
                  </a:lnTo>
                  <a:lnTo>
                    <a:pt x="55" y="20"/>
                  </a:lnTo>
                  <a:lnTo>
                    <a:pt x="55" y="18"/>
                  </a:lnTo>
                  <a:lnTo>
                    <a:pt x="54" y="16"/>
                  </a:lnTo>
                  <a:lnTo>
                    <a:pt x="52" y="12"/>
                  </a:lnTo>
                  <a:lnTo>
                    <a:pt x="51" y="10"/>
                  </a:lnTo>
                  <a:lnTo>
                    <a:pt x="50" y="7"/>
                  </a:lnTo>
                  <a:lnTo>
                    <a:pt x="50" y="5"/>
                  </a:lnTo>
                  <a:lnTo>
                    <a:pt x="47" y="6"/>
                  </a:lnTo>
                  <a:lnTo>
                    <a:pt x="47" y="8"/>
                  </a:lnTo>
                  <a:lnTo>
                    <a:pt x="47" y="11"/>
                  </a:lnTo>
                  <a:lnTo>
                    <a:pt x="49" y="13"/>
                  </a:lnTo>
                  <a:lnTo>
                    <a:pt x="49" y="16"/>
                  </a:lnTo>
                  <a:lnTo>
                    <a:pt x="50" y="18"/>
                  </a:lnTo>
                  <a:lnTo>
                    <a:pt x="50" y="20"/>
                  </a:lnTo>
                  <a:lnTo>
                    <a:pt x="51" y="24"/>
                  </a:lnTo>
                  <a:lnTo>
                    <a:pt x="51" y="27"/>
                  </a:lnTo>
                  <a:lnTo>
                    <a:pt x="51" y="29"/>
                  </a:lnTo>
                  <a:lnTo>
                    <a:pt x="50" y="31"/>
                  </a:lnTo>
                  <a:lnTo>
                    <a:pt x="50" y="33"/>
                  </a:lnTo>
                  <a:lnTo>
                    <a:pt x="47" y="35"/>
                  </a:lnTo>
                  <a:lnTo>
                    <a:pt x="45" y="36"/>
                  </a:lnTo>
                  <a:lnTo>
                    <a:pt x="41" y="36"/>
                  </a:lnTo>
                  <a:lnTo>
                    <a:pt x="39" y="35"/>
                  </a:lnTo>
                  <a:lnTo>
                    <a:pt x="36" y="35"/>
                  </a:lnTo>
                  <a:lnTo>
                    <a:pt x="35" y="35"/>
                  </a:lnTo>
                  <a:lnTo>
                    <a:pt x="31" y="34"/>
                  </a:lnTo>
                  <a:lnTo>
                    <a:pt x="30" y="33"/>
                  </a:lnTo>
                  <a:lnTo>
                    <a:pt x="27" y="31"/>
                  </a:lnTo>
                  <a:lnTo>
                    <a:pt x="25" y="31"/>
                  </a:lnTo>
                  <a:lnTo>
                    <a:pt x="24" y="29"/>
                  </a:lnTo>
                  <a:lnTo>
                    <a:pt x="21" y="28"/>
                  </a:lnTo>
                  <a:lnTo>
                    <a:pt x="20" y="27"/>
                  </a:lnTo>
                  <a:lnTo>
                    <a:pt x="17" y="25"/>
                  </a:lnTo>
                  <a:lnTo>
                    <a:pt x="16" y="23"/>
                  </a:lnTo>
                  <a:lnTo>
                    <a:pt x="15" y="20"/>
                  </a:lnTo>
                  <a:lnTo>
                    <a:pt x="14" y="19"/>
                  </a:lnTo>
                  <a:lnTo>
                    <a:pt x="12" y="17"/>
                  </a:lnTo>
                  <a:lnTo>
                    <a:pt x="11" y="14"/>
                  </a:lnTo>
                  <a:lnTo>
                    <a:pt x="10" y="12"/>
                  </a:lnTo>
                  <a:lnTo>
                    <a:pt x="7" y="10"/>
                  </a:lnTo>
                  <a:lnTo>
                    <a:pt x="6" y="10"/>
                  </a:lnTo>
                  <a:lnTo>
                    <a:pt x="5" y="13"/>
                  </a:lnTo>
                  <a:lnTo>
                    <a:pt x="5" y="16"/>
                  </a:lnTo>
                  <a:lnTo>
                    <a:pt x="6" y="19"/>
                  </a:lnTo>
                  <a:lnTo>
                    <a:pt x="7" y="22"/>
                  </a:lnTo>
                  <a:lnTo>
                    <a:pt x="10" y="25"/>
                  </a:lnTo>
                  <a:lnTo>
                    <a:pt x="12" y="28"/>
                  </a:lnTo>
                  <a:lnTo>
                    <a:pt x="15" y="30"/>
                  </a:lnTo>
                  <a:lnTo>
                    <a:pt x="19" y="34"/>
                  </a:lnTo>
                  <a:lnTo>
                    <a:pt x="16" y="34"/>
                  </a:lnTo>
                  <a:lnTo>
                    <a:pt x="15" y="35"/>
                  </a:lnTo>
                  <a:lnTo>
                    <a:pt x="14" y="35"/>
                  </a:lnTo>
                  <a:lnTo>
                    <a:pt x="11" y="33"/>
                  </a:lnTo>
                  <a:lnTo>
                    <a:pt x="9" y="29"/>
                  </a:lnTo>
                  <a:lnTo>
                    <a:pt x="6" y="25"/>
                  </a:lnTo>
                  <a:lnTo>
                    <a:pt x="4" y="23"/>
                  </a:lnTo>
                  <a:lnTo>
                    <a:pt x="2" y="19"/>
                  </a:lnTo>
                  <a:lnTo>
                    <a:pt x="1" y="16"/>
                  </a:lnTo>
                  <a:lnTo>
                    <a:pt x="0" y="13"/>
                  </a:lnTo>
                  <a:lnTo>
                    <a:pt x="0" y="12"/>
                  </a:lnTo>
                  <a:lnTo>
                    <a:pt x="0" y="10"/>
                  </a:lnTo>
                  <a:lnTo>
                    <a:pt x="1" y="8"/>
                  </a:lnTo>
                  <a:lnTo>
                    <a:pt x="1" y="6"/>
                  </a:lnTo>
                  <a:lnTo>
                    <a:pt x="4" y="3"/>
                  </a:lnTo>
                  <a:lnTo>
                    <a:pt x="5" y="2"/>
                  </a:lnTo>
                  <a:lnTo>
                    <a:pt x="7" y="3"/>
                  </a:lnTo>
                  <a:lnTo>
                    <a:pt x="9" y="3"/>
                  </a:lnTo>
                  <a:lnTo>
                    <a:pt x="10" y="5"/>
                  </a:lnTo>
                  <a:lnTo>
                    <a:pt x="11" y="6"/>
                  </a:lnTo>
                  <a:lnTo>
                    <a:pt x="14" y="8"/>
                  </a:lnTo>
                  <a:lnTo>
                    <a:pt x="15" y="10"/>
                  </a:lnTo>
                  <a:lnTo>
                    <a:pt x="16" y="12"/>
                  </a:lnTo>
                  <a:lnTo>
                    <a:pt x="17" y="13"/>
                  </a:lnTo>
                  <a:lnTo>
                    <a:pt x="19" y="16"/>
                  </a:lnTo>
                  <a:lnTo>
                    <a:pt x="20" y="18"/>
                  </a:lnTo>
                  <a:lnTo>
                    <a:pt x="21" y="19"/>
                  </a:lnTo>
                  <a:lnTo>
                    <a:pt x="22" y="22"/>
                  </a:lnTo>
                  <a:lnTo>
                    <a:pt x="24" y="24"/>
                  </a:lnTo>
                  <a:lnTo>
                    <a:pt x="25" y="25"/>
                  </a:lnTo>
                  <a:lnTo>
                    <a:pt x="27" y="27"/>
                  </a:lnTo>
                  <a:lnTo>
                    <a:pt x="29" y="28"/>
                  </a:lnTo>
                  <a:lnTo>
                    <a:pt x="31" y="29"/>
                  </a:lnTo>
                  <a:lnTo>
                    <a:pt x="32" y="29"/>
                  </a:lnTo>
                  <a:lnTo>
                    <a:pt x="35" y="29"/>
                  </a:lnTo>
                  <a:lnTo>
                    <a:pt x="37" y="29"/>
                  </a:lnTo>
                  <a:lnTo>
                    <a:pt x="40" y="30"/>
                  </a:lnTo>
                  <a:lnTo>
                    <a:pt x="41" y="30"/>
                  </a:lnTo>
                  <a:lnTo>
                    <a:pt x="44" y="30"/>
                  </a:lnTo>
                  <a:lnTo>
                    <a:pt x="46" y="29"/>
                  </a:lnTo>
                  <a:lnTo>
                    <a:pt x="47" y="28"/>
                  </a:lnTo>
                  <a:lnTo>
                    <a:pt x="47" y="27"/>
                  </a:lnTo>
                  <a:lnTo>
                    <a:pt x="47" y="24"/>
                  </a:lnTo>
                  <a:lnTo>
                    <a:pt x="46" y="22"/>
                  </a:lnTo>
                  <a:lnTo>
                    <a:pt x="46" y="19"/>
                  </a:lnTo>
                  <a:lnTo>
                    <a:pt x="45" y="17"/>
                  </a:lnTo>
                  <a:lnTo>
                    <a:pt x="45" y="16"/>
                  </a:lnTo>
                  <a:lnTo>
                    <a:pt x="44" y="13"/>
                  </a:lnTo>
                  <a:lnTo>
                    <a:pt x="44" y="11"/>
                  </a:lnTo>
                  <a:lnTo>
                    <a:pt x="42" y="8"/>
                  </a:lnTo>
                  <a:lnTo>
                    <a:pt x="42" y="7"/>
                  </a:lnTo>
                  <a:lnTo>
                    <a:pt x="42" y="5"/>
                  </a:lnTo>
                  <a:lnTo>
                    <a:pt x="42" y="3"/>
                  </a:lnTo>
                  <a:lnTo>
                    <a:pt x="42" y="1"/>
                  </a:lnTo>
                  <a:lnTo>
                    <a:pt x="44" y="0"/>
                  </a:lnTo>
                  <a:lnTo>
                    <a:pt x="45" y="0"/>
                  </a:lnTo>
                  <a:lnTo>
                    <a:pt x="47" y="0"/>
                  </a:lnTo>
                  <a:close/>
                </a:path>
              </a:pathLst>
            </a:custGeom>
            <a:solidFill>
              <a:srgbClr val="000000"/>
            </a:solidFill>
            <a:ln w="9525">
              <a:noFill/>
              <a:round/>
              <a:headEnd/>
              <a:tailEnd/>
            </a:ln>
          </p:spPr>
          <p:txBody>
            <a:bodyPr/>
            <a:lstStyle/>
            <a:p>
              <a:endParaRPr lang="en-US" dirty="0"/>
            </a:p>
          </p:txBody>
        </p:sp>
        <p:sp>
          <p:nvSpPr>
            <p:cNvPr id="10375" name="Freeform 156"/>
            <p:cNvSpPr>
              <a:spLocks/>
            </p:cNvSpPr>
            <p:nvPr/>
          </p:nvSpPr>
          <p:spPr bwMode="auto">
            <a:xfrm>
              <a:off x="2651125" y="2454275"/>
              <a:ext cx="50800" cy="44450"/>
            </a:xfrm>
            <a:custGeom>
              <a:avLst/>
              <a:gdLst>
                <a:gd name="T0" fmla="*/ 2147483647 w 32"/>
                <a:gd name="T1" fmla="*/ 2147483647 h 28"/>
                <a:gd name="T2" fmla="*/ 2147483647 w 32"/>
                <a:gd name="T3" fmla="*/ 0 h 28"/>
                <a:gd name="T4" fmla="*/ 2147483647 w 32"/>
                <a:gd name="T5" fmla="*/ 0 h 28"/>
                <a:gd name="T6" fmla="*/ 2147483647 w 32"/>
                <a:gd name="T7" fmla="*/ 2147483647 h 28"/>
                <a:gd name="T8" fmla="*/ 2147483647 w 32"/>
                <a:gd name="T9" fmla="*/ 2147483647 h 28"/>
                <a:gd name="T10" fmla="*/ 2147483647 w 32"/>
                <a:gd name="T11" fmla="*/ 2147483647 h 28"/>
                <a:gd name="T12" fmla="*/ 2147483647 w 32"/>
                <a:gd name="T13" fmla="*/ 2147483647 h 28"/>
                <a:gd name="T14" fmla="*/ 2147483647 w 32"/>
                <a:gd name="T15" fmla="*/ 2147483647 h 28"/>
                <a:gd name="T16" fmla="*/ 2147483647 w 32"/>
                <a:gd name="T17" fmla="*/ 2147483647 h 28"/>
                <a:gd name="T18" fmla="*/ 2147483647 w 32"/>
                <a:gd name="T19" fmla="*/ 2147483647 h 28"/>
                <a:gd name="T20" fmla="*/ 2147483647 w 32"/>
                <a:gd name="T21" fmla="*/ 2147483647 h 28"/>
                <a:gd name="T22" fmla="*/ 2147483647 w 32"/>
                <a:gd name="T23" fmla="*/ 2147483647 h 28"/>
                <a:gd name="T24" fmla="*/ 2147483647 w 32"/>
                <a:gd name="T25" fmla="*/ 2147483647 h 28"/>
                <a:gd name="T26" fmla="*/ 2147483647 w 32"/>
                <a:gd name="T27" fmla="*/ 2147483647 h 28"/>
                <a:gd name="T28" fmla="*/ 2147483647 w 32"/>
                <a:gd name="T29" fmla="*/ 2147483647 h 28"/>
                <a:gd name="T30" fmla="*/ 2147483647 w 32"/>
                <a:gd name="T31" fmla="*/ 2147483647 h 28"/>
                <a:gd name="T32" fmla="*/ 2147483647 w 32"/>
                <a:gd name="T33" fmla="*/ 2147483647 h 28"/>
                <a:gd name="T34" fmla="*/ 2147483647 w 32"/>
                <a:gd name="T35" fmla="*/ 2147483647 h 28"/>
                <a:gd name="T36" fmla="*/ 2147483647 w 32"/>
                <a:gd name="T37" fmla="*/ 2147483647 h 28"/>
                <a:gd name="T38" fmla="*/ 2147483647 w 32"/>
                <a:gd name="T39" fmla="*/ 2147483647 h 28"/>
                <a:gd name="T40" fmla="*/ 2147483647 w 32"/>
                <a:gd name="T41" fmla="*/ 2147483647 h 28"/>
                <a:gd name="T42" fmla="*/ 2147483647 w 32"/>
                <a:gd name="T43" fmla="*/ 2147483647 h 28"/>
                <a:gd name="T44" fmla="*/ 2147483647 w 32"/>
                <a:gd name="T45" fmla="*/ 2147483647 h 28"/>
                <a:gd name="T46" fmla="*/ 2147483647 w 32"/>
                <a:gd name="T47" fmla="*/ 2147483647 h 28"/>
                <a:gd name="T48" fmla="*/ 2147483647 w 32"/>
                <a:gd name="T49" fmla="*/ 2147483647 h 28"/>
                <a:gd name="T50" fmla="*/ 2147483647 w 32"/>
                <a:gd name="T51" fmla="*/ 2147483647 h 28"/>
                <a:gd name="T52" fmla="*/ 2147483647 w 32"/>
                <a:gd name="T53" fmla="*/ 2147483647 h 28"/>
                <a:gd name="T54" fmla="*/ 2147483647 w 32"/>
                <a:gd name="T55" fmla="*/ 2147483647 h 28"/>
                <a:gd name="T56" fmla="*/ 2147483647 w 32"/>
                <a:gd name="T57" fmla="*/ 2147483647 h 28"/>
                <a:gd name="T58" fmla="*/ 2147483647 w 32"/>
                <a:gd name="T59" fmla="*/ 2147483647 h 28"/>
                <a:gd name="T60" fmla="*/ 2147483647 w 32"/>
                <a:gd name="T61" fmla="*/ 2147483647 h 28"/>
                <a:gd name="T62" fmla="*/ 2147483647 w 32"/>
                <a:gd name="T63" fmla="*/ 2147483647 h 28"/>
                <a:gd name="T64" fmla="*/ 2147483647 w 32"/>
                <a:gd name="T65" fmla="*/ 2147483647 h 28"/>
                <a:gd name="T66" fmla="*/ 2147483647 w 32"/>
                <a:gd name="T67" fmla="*/ 2147483647 h 28"/>
                <a:gd name="T68" fmla="*/ 2147483647 w 32"/>
                <a:gd name="T69" fmla="*/ 2147483647 h 28"/>
                <a:gd name="T70" fmla="*/ 2147483647 w 32"/>
                <a:gd name="T71" fmla="*/ 2147483647 h 28"/>
                <a:gd name="T72" fmla="*/ 2147483647 w 32"/>
                <a:gd name="T73" fmla="*/ 2147483647 h 28"/>
                <a:gd name="T74" fmla="*/ 2147483647 w 32"/>
                <a:gd name="T75" fmla="*/ 2147483647 h 28"/>
                <a:gd name="T76" fmla="*/ 2147483647 w 32"/>
                <a:gd name="T77" fmla="*/ 2147483647 h 28"/>
                <a:gd name="T78" fmla="*/ 2147483647 w 32"/>
                <a:gd name="T79" fmla="*/ 2147483647 h 28"/>
                <a:gd name="T80" fmla="*/ 0 w 32"/>
                <a:gd name="T81" fmla="*/ 2147483647 h 28"/>
                <a:gd name="T82" fmla="*/ 2147483647 w 32"/>
                <a:gd name="T83" fmla="*/ 2147483647 h 28"/>
                <a:gd name="T84" fmla="*/ 2147483647 w 32"/>
                <a:gd name="T85" fmla="*/ 2147483647 h 28"/>
                <a:gd name="T86" fmla="*/ 2147483647 w 32"/>
                <a:gd name="T87" fmla="*/ 2147483647 h 28"/>
                <a:gd name="T88" fmla="*/ 2147483647 w 32"/>
                <a:gd name="T89" fmla="*/ 2147483647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
                <a:gd name="T136" fmla="*/ 0 h 28"/>
                <a:gd name="T137" fmla="*/ 32 w 32"/>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 h="28">
                  <a:moveTo>
                    <a:pt x="4" y="1"/>
                  </a:moveTo>
                  <a:lnTo>
                    <a:pt x="5" y="0"/>
                  </a:lnTo>
                  <a:lnTo>
                    <a:pt x="8" y="0"/>
                  </a:lnTo>
                  <a:lnTo>
                    <a:pt x="10" y="1"/>
                  </a:lnTo>
                  <a:lnTo>
                    <a:pt x="13" y="1"/>
                  </a:lnTo>
                  <a:lnTo>
                    <a:pt x="15" y="8"/>
                  </a:lnTo>
                  <a:lnTo>
                    <a:pt x="13" y="6"/>
                  </a:lnTo>
                  <a:lnTo>
                    <a:pt x="10" y="6"/>
                  </a:lnTo>
                  <a:lnTo>
                    <a:pt x="8" y="5"/>
                  </a:lnTo>
                  <a:lnTo>
                    <a:pt x="7" y="6"/>
                  </a:lnTo>
                  <a:lnTo>
                    <a:pt x="7" y="8"/>
                  </a:lnTo>
                  <a:lnTo>
                    <a:pt x="8" y="12"/>
                  </a:lnTo>
                  <a:lnTo>
                    <a:pt x="9" y="16"/>
                  </a:lnTo>
                  <a:lnTo>
                    <a:pt x="13" y="18"/>
                  </a:lnTo>
                  <a:lnTo>
                    <a:pt x="15" y="21"/>
                  </a:lnTo>
                  <a:lnTo>
                    <a:pt x="19" y="22"/>
                  </a:lnTo>
                  <a:lnTo>
                    <a:pt x="20" y="22"/>
                  </a:lnTo>
                  <a:lnTo>
                    <a:pt x="22" y="23"/>
                  </a:lnTo>
                  <a:lnTo>
                    <a:pt x="24" y="23"/>
                  </a:lnTo>
                  <a:lnTo>
                    <a:pt x="25" y="23"/>
                  </a:lnTo>
                  <a:lnTo>
                    <a:pt x="28" y="23"/>
                  </a:lnTo>
                  <a:lnTo>
                    <a:pt x="29" y="24"/>
                  </a:lnTo>
                  <a:lnTo>
                    <a:pt x="30" y="25"/>
                  </a:lnTo>
                  <a:lnTo>
                    <a:pt x="32" y="27"/>
                  </a:lnTo>
                  <a:lnTo>
                    <a:pt x="30" y="27"/>
                  </a:lnTo>
                  <a:lnTo>
                    <a:pt x="29" y="28"/>
                  </a:lnTo>
                  <a:lnTo>
                    <a:pt x="27" y="28"/>
                  </a:lnTo>
                  <a:lnTo>
                    <a:pt x="25" y="28"/>
                  </a:lnTo>
                  <a:lnTo>
                    <a:pt x="22" y="28"/>
                  </a:lnTo>
                  <a:lnTo>
                    <a:pt x="19" y="27"/>
                  </a:lnTo>
                  <a:lnTo>
                    <a:pt x="17" y="27"/>
                  </a:lnTo>
                  <a:lnTo>
                    <a:pt x="14" y="25"/>
                  </a:lnTo>
                  <a:lnTo>
                    <a:pt x="12" y="24"/>
                  </a:lnTo>
                  <a:lnTo>
                    <a:pt x="9" y="23"/>
                  </a:lnTo>
                  <a:lnTo>
                    <a:pt x="7" y="21"/>
                  </a:lnTo>
                  <a:lnTo>
                    <a:pt x="5" y="19"/>
                  </a:lnTo>
                  <a:lnTo>
                    <a:pt x="4" y="17"/>
                  </a:lnTo>
                  <a:lnTo>
                    <a:pt x="3" y="14"/>
                  </a:lnTo>
                  <a:lnTo>
                    <a:pt x="2" y="12"/>
                  </a:lnTo>
                  <a:lnTo>
                    <a:pt x="2" y="10"/>
                  </a:lnTo>
                  <a:lnTo>
                    <a:pt x="0" y="8"/>
                  </a:lnTo>
                  <a:lnTo>
                    <a:pt x="2" y="6"/>
                  </a:lnTo>
                  <a:lnTo>
                    <a:pt x="3" y="3"/>
                  </a:lnTo>
                  <a:lnTo>
                    <a:pt x="4" y="1"/>
                  </a:lnTo>
                  <a:close/>
                </a:path>
              </a:pathLst>
            </a:custGeom>
            <a:solidFill>
              <a:srgbClr val="000000"/>
            </a:solidFill>
            <a:ln w="9525">
              <a:noFill/>
              <a:round/>
              <a:headEnd/>
              <a:tailEnd/>
            </a:ln>
          </p:spPr>
          <p:txBody>
            <a:bodyPr/>
            <a:lstStyle/>
            <a:p>
              <a:endParaRPr lang="en-US" dirty="0"/>
            </a:p>
          </p:txBody>
        </p:sp>
        <p:sp>
          <p:nvSpPr>
            <p:cNvPr id="10376" name="Freeform 157"/>
            <p:cNvSpPr>
              <a:spLocks/>
            </p:cNvSpPr>
            <p:nvPr/>
          </p:nvSpPr>
          <p:spPr bwMode="auto">
            <a:xfrm>
              <a:off x="2654300" y="2484438"/>
              <a:ext cx="49213" cy="34925"/>
            </a:xfrm>
            <a:custGeom>
              <a:avLst/>
              <a:gdLst>
                <a:gd name="T0" fmla="*/ 2147483647 w 31"/>
                <a:gd name="T1" fmla="*/ 0 h 22"/>
                <a:gd name="T2" fmla="*/ 2147483647 w 31"/>
                <a:gd name="T3" fmla="*/ 0 h 22"/>
                <a:gd name="T4" fmla="*/ 2147483647 w 31"/>
                <a:gd name="T5" fmla="*/ 2147483647 h 22"/>
                <a:gd name="T6" fmla="*/ 2147483647 w 31"/>
                <a:gd name="T7" fmla="*/ 2147483647 h 22"/>
                <a:gd name="T8" fmla="*/ 2147483647 w 31"/>
                <a:gd name="T9" fmla="*/ 2147483647 h 22"/>
                <a:gd name="T10" fmla="*/ 2147483647 w 31"/>
                <a:gd name="T11" fmla="*/ 2147483647 h 22"/>
                <a:gd name="T12" fmla="*/ 2147483647 w 31"/>
                <a:gd name="T13" fmla="*/ 2147483647 h 22"/>
                <a:gd name="T14" fmla="*/ 2147483647 w 31"/>
                <a:gd name="T15" fmla="*/ 2147483647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2147483647 w 31"/>
                <a:gd name="T27" fmla="*/ 2147483647 h 22"/>
                <a:gd name="T28" fmla="*/ 2147483647 w 31"/>
                <a:gd name="T29" fmla="*/ 2147483647 h 22"/>
                <a:gd name="T30" fmla="*/ 2147483647 w 31"/>
                <a:gd name="T31" fmla="*/ 2147483647 h 22"/>
                <a:gd name="T32" fmla="*/ 2147483647 w 31"/>
                <a:gd name="T33" fmla="*/ 2147483647 h 22"/>
                <a:gd name="T34" fmla="*/ 2147483647 w 31"/>
                <a:gd name="T35" fmla="*/ 2147483647 h 22"/>
                <a:gd name="T36" fmla="*/ 2147483647 w 31"/>
                <a:gd name="T37" fmla="*/ 2147483647 h 22"/>
                <a:gd name="T38" fmla="*/ 2147483647 w 31"/>
                <a:gd name="T39" fmla="*/ 2147483647 h 22"/>
                <a:gd name="T40" fmla="*/ 2147483647 w 31"/>
                <a:gd name="T41" fmla="*/ 2147483647 h 22"/>
                <a:gd name="T42" fmla="*/ 2147483647 w 31"/>
                <a:gd name="T43" fmla="*/ 2147483647 h 22"/>
                <a:gd name="T44" fmla="*/ 2147483647 w 31"/>
                <a:gd name="T45" fmla="*/ 2147483647 h 22"/>
                <a:gd name="T46" fmla="*/ 2147483647 w 31"/>
                <a:gd name="T47" fmla="*/ 2147483647 h 22"/>
                <a:gd name="T48" fmla="*/ 2147483647 w 31"/>
                <a:gd name="T49" fmla="*/ 2147483647 h 22"/>
                <a:gd name="T50" fmla="*/ 2147483647 w 31"/>
                <a:gd name="T51" fmla="*/ 2147483647 h 22"/>
                <a:gd name="T52" fmla="*/ 2147483647 w 31"/>
                <a:gd name="T53" fmla="*/ 2147483647 h 22"/>
                <a:gd name="T54" fmla="*/ 2147483647 w 31"/>
                <a:gd name="T55" fmla="*/ 2147483647 h 22"/>
                <a:gd name="T56" fmla="*/ 2147483647 w 31"/>
                <a:gd name="T57" fmla="*/ 2147483647 h 22"/>
                <a:gd name="T58" fmla="*/ 2147483647 w 31"/>
                <a:gd name="T59" fmla="*/ 2147483647 h 22"/>
                <a:gd name="T60" fmla="*/ 2147483647 w 31"/>
                <a:gd name="T61" fmla="*/ 2147483647 h 22"/>
                <a:gd name="T62" fmla="*/ 2147483647 w 31"/>
                <a:gd name="T63" fmla="*/ 2147483647 h 22"/>
                <a:gd name="T64" fmla="*/ 2147483647 w 31"/>
                <a:gd name="T65" fmla="*/ 2147483647 h 22"/>
                <a:gd name="T66" fmla="*/ 2147483647 w 31"/>
                <a:gd name="T67" fmla="*/ 2147483647 h 22"/>
                <a:gd name="T68" fmla="*/ 2147483647 w 31"/>
                <a:gd name="T69" fmla="*/ 2147483647 h 22"/>
                <a:gd name="T70" fmla="*/ 2147483647 w 31"/>
                <a:gd name="T71" fmla="*/ 2147483647 h 22"/>
                <a:gd name="T72" fmla="*/ 0 w 31"/>
                <a:gd name="T73" fmla="*/ 2147483647 h 22"/>
                <a:gd name="T74" fmla="*/ 0 w 31"/>
                <a:gd name="T75" fmla="*/ 2147483647 h 22"/>
                <a:gd name="T76" fmla="*/ 2147483647 w 31"/>
                <a:gd name="T77" fmla="*/ 2147483647 h 22"/>
                <a:gd name="T78" fmla="*/ 2147483647 w 31"/>
                <a:gd name="T79" fmla="*/ 2147483647 h 22"/>
                <a:gd name="T80" fmla="*/ 2147483647 w 31"/>
                <a:gd name="T81" fmla="*/ 0 h 22"/>
                <a:gd name="T82" fmla="*/ 2147483647 w 31"/>
                <a:gd name="T83" fmla="*/ 0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22"/>
                <a:gd name="T128" fmla="*/ 31 w 31"/>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22">
                  <a:moveTo>
                    <a:pt x="7" y="0"/>
                  </a:moveTo>
                  <a:lnTo>
                    <a:pt x="8" y="0"/>
                  </a:lnTo>
                  <a:lnTo>
                    <a:pt x="10" y="2"/>
                  </a:lnTo>
                  <a:lnTo>
                    <a:pt x="10" y="3"/>
                  </a:lnTo>
                  <a:lnTo>
                    <a:pt x="10" y="4"/>
                  </a:lnTo>
                  <a:lnTo>
                    <a:pt x="8" y="4"/>
                  </a:lnTo>
                  <a:lnTo>
                    <a:pt x="7" y="5"/>
                  </a:lnTo>
                  <a:lnTo>
                    <a:pt x="6" y="8"/>
                  </a:lnTo>
                  <a:lnTo>
                    <a:pt x="7" y="10"/>
                  </a:lnTo>
                  <a:lnTo>
                    <a:pt x="8" y="13"/>
                  </a:lnTo>
                  <a:lnTo>
                    <a:pt x="11" y="13"/>
                  </a:lnTo>
                  <a:lnTo>
                    <a:pt x="15" y="15"/>
                  </a:lnTo>
                  <a:lnTo>
                    <a:pt x="17" y="15"/>
                  </a:lnTo>
                  <a:lnTo>
                    <a:pt x="18" y="15"/>
                  </a:lnTo>
                  <a:lnTo>
                    <a:pt x="21" y="15"/>
                  </a:lnTo>
                  <a:lnTo>
                    <a:pt x="22" y="16"/>
                  </a:lnTo>
                  <a:lnTo>
                    <a:pt x="25" y="16"/>
                  </a:lnTo>
                  <a:lnTo>
                    <a:pt x="26" y="16"/>
                  </a:lnTo>
                  <a:lnTo>
                    <a:pt x="28" y="16"/>
                  </a:lnTo>
                  <a:lnTo>
                    <a:pt x="30" y="17"/>
                  </a:lnTo>
                  <a:lnTo>
                    <a:pt x="31" y="20"/>
                  </a:lnTo>
                  <a:lnTo>
                    <a:pt x="30" y="21"/>
                  </a:lnTo>
                  <a:lnTo>
                    <a:pt x="27" y="21"/>
                  </a:lnTo>
                  <a:lnTo>
                    <a:pt x="25" y="22"/>
                  </a:lnTo>
                  <a:lnTo>
                    <a:pt x="22" y="21"/>
                  </a:lnTo>
                  <a:lnTo>
                    <a:pt x="20" y="21"/>
                  </a:lnTo>
                  <a:lnTo>
                    <a:pt x="17" y="20"/>
                  </a:lnTo>
                  <a:lnTo>
                    <a:pt x="13" y="20"/>
                  </a:lnTo>
                  <a:lnTo>
                    <a:pt x="11" y="19"/>
                  </a:lnTo>
                  <a:lnTo>
                    <a:pt x="10" y="17"/>
                  </a:lnTo>
                  <a:lnTo>
                    <a:pt x="6" y="16"/>
                  </a:lnTo>
                  <a:lnTo>
                    <a:pt x="5" y="15"/>
                  </a:lnTo>
                  <a:lnTo>
                    <a:pt x="2" y="13"/>
                  </a:lnTo>
                  <a:lnTo>
                    <a:pt x="2" y="10"/>
                  </a:lnTo>
                  <a:lnTo>
                    <a:pt x="1" y="9"/>
                  </a:lnTo>
                  <a:lnTo>
                    <a:pt x="0" y="6"/>
                  </a:lnTo>
                  <a:lnTo>
                    <a:pt x="0" y="4"/>
                  </a:lnTo>
                  <a:lnTo>
                    <a:pt x="2" y="3"/>
                  </a:lnTo>
                  <a:lnTo>
                    <a:pt x="5" y="2"/>
                  </a:lnTo>
                  <a:lnTo>
                    <a:pt x="7" y="0"/>
                  </a:lnTo>
                  <a:close/>
                </a:path>
              </a:pathLst>
            </a:custGeom>
            <a:solidFill>
              <a:srgbClr val="000000"/>
            </a:solidFill>
            <a:ln w="9525">
              <a:noFill/>
              <a:round/>
              <a:headEnd/>
              <a:tailEnd/>
            </a:ln>
          </p:spPr>
          <p:txBody>
            <a:bodyPr/>
            <a:lstStyle/>
            <a:p>
              <a:endParaRPr lang="en-US" dirty="0"/>
            </a:p>
          </p:txBody>
        </p:sp>
        <p:sp>
          <p:nvSpPr>
            <p:cNvPr id="10377" name="Freeform 158"/>
            <p:cNvSpPr>
              <a:spLocks/>
            </p:cNvSpPr>
            <p:nvPr/>
          </p:nvSpPr>
          <p:spPr bwMode="auto">
            <a:xfrm>
              <a:off x="2663825" y="2508250"/>
              <a:ext cx="95250" cy="26988"/>
            </a:xfrm>
            <a:custGeom>
              <a:avLst/>
              <a:gdLst>
                <a:gd name="T0" fmla="*/ 2147483647 w 60"/>
                <a:gd name="T1" fmla="*/ 0 h 17"/>
                <a:gd name="T2" fmla="*/ 2147483647 w 60"/>
                <a:gd name="T3" fmla="*/ 2147483647 h 17"/>
                <a:gd name="T4" fmla="*/ 2147483647 w 60"/>
                <a:gd name="T5" fmla="*/ 2147483647 h 17"/>
                <a:gd name="T6" fmla="*/ 2147483647 w 60"/>
                <a:gd name="T7" fmla="*/ 2147483647 h 17"/>
                <a:gd name="T8" fmla="*/ 2147483647 w 60"/>
                <a:gd name="T9" fmla="*/ 2147483647 h 17"/>
                <a:gd name="T10" fmla="*/ 2147483647 w 60"/>
                <a:gd name="T11" fmla="*/ 2147483647 h 17"/>
                <a:gd name="T12" fmla="*/ 2147483647 w 60"/>
                <a:gd name="T13" fmla="*/ 2147483647 h 17"/>
                <a:gd name="T14" fmla="*/ 2147483647 w 60"/>
                <a:gd name="T15" fmla="*/ 2147483647 h 17"/>
                <a:gd name="T16" fmla="*/ 2147483647 w 60"/>
                <a:gd name="T17" fmla="*/ 2147483647 h 17"/>
                <a:gd name="T18" fmla="*/ 2147483647 w 60"/>
                <a:gd name="T19" fmla="*/ 2147483647 h 17"/>
                <a:gd name="T20" fmla="*/ 2147483647 w 60"/>
                <a:gd name="T21" fmla="*/ 2147483647 h 17"/>
                <a:gd name="T22" fmla="*/ 2147483647 w 60"/>
                <a:gd name="T23" fmla="*/ 2147483647 h 17"/>
                <a:gd name="T24" fmla="*/ 2147483647 w 60"/>
                <a:gd name="T25" fmla="*/ 2147483647 h 17"/>
                <a:gd name="T26" fmla="*/ 2147483647 w 60"/>
                <a:gd name="T27" fmla="*/ 2147483647 h 17"/>
                <a:gd name="T28" fmla="*/ 2147483647 w 60"/>
                <a:gd name="T29" fmla="*/ 2147483647 h 17"/>
                <a:gd name="T30" fmla="*/ 2147483647 w 60"/>
                <a:gd name="T31" fmla="*/ 2147483647 h 17"/>
                <a:gd name="T32" fmla="*/ 2147483647 w 60"/>
                <a:gd name="T33" fmla="*/ 2147483647 h 17"/>
                <a:gd name="T34" fmla="*/ 2147483647 w 60"/>
                <a:gd name="T35" fmla="*/ 2147483647 h 17"/>
                <a:gd name="T36" fmla="*/ 2147483647 w 60"/>
                <a:gd name="T37" fmla="*/ 2147483647 h 17"/>
                <a:gd name="T38" fmla="*/ 2147483647 w 60"/>
                <a:gd name="T39" fmla="*/ 2147483647 h 17"/>
                <a:gd name="T40" fmla="*/ 2147483647 w 60"/>
                <a:gd name="T41" fmla="*/ 2147483647 h 17"/>
                <a:gd name="T42" fmla="*/ 2147483647 w 60"/>
                <a:gd name="T43" fmla="*/ 2147483647 h 17"/>
                <a:gd name="T44" fmla="*/ 2147483647 w 60"/>
                <a:gd name="T45" fmla="*/ 2147483647 h 17"/>
                <a:gd name="T46" fmla="*/ 2147483647 w 60"/>
                <a:gd name="T47" fmla="*/ 2147483647 h 17"/>
                <a:gd name="T48" fmla="*/ 2147483647 w 60"/>
                <a:gd name="T49" fmla="*/ 2147483647 h 17"/>
                <a:gd name="T50" fmla="*/ 2147483647 w 60"/>
                <a:gd name="T51" fmla="*/ 2147483647 h 17"/>
                <a:gd name="T52" fmla="*/ 2147483647 w 60"/>
                <a:gd name="T53" fmla="*/ 2147483647 h 17"/>
                <a:gd name="T54" fmla="*/ 2147483647 w 60"/>
                <a:gd name="T55" fmla="*/ 2147483647 h 17"/>
                <a:gd name="T56" fmla="*/ 2147483647 w 60"/>
                <a:gd name="T57" fmla="*/ 2147483647 h 17"/>
                <a:gd name="T58" fmla="*/ 2147483647 w 60"/>
                <a:gd name="T59" fmla="*/ 2147483647 h 17"/>
                <a:gd name="T60" fmla="*/ 2147483647 w 60"/>
                <a:gd name="T61" fmla="*/ 2147483647 h 17"/>
                <a:gd name="T62" fmla="*/ 2147483647 w 60"/>
                <a:gd name="T63" fmla="*/ 2147483647 h 17"/>
                <a:gd name="T64" fmla="*/ 2147483647 w 60"/>
                <a:gd name="T65" fmla="*/ 2147483647 h 17"/>
                <a:gd name="T66" fmla="*/ 2147483647 w 60"/>
                <a:gd name="T67" fmla="*/ 2147483647 h 17"/>
                <a:gd name="T68" fmla="*/ 2147483647 w 60"/>
                <a:gd name="T69" fmla="*/ 2147483647 h 17"/>
                <a:gd name="T70" fmla="*/ 2147483647 w 60"/>
                <a:gd name="T71" fmla="*/ 2147483647 h 17"/>
                <a:gd name="T72" fmla="*/ 2147483647 w 60"/>
                <a:gd name="T73" fmla="*/ 2147483647 h 17"/>
                <a:gd name="T74" fmla="*/ 2147483647 w 60"/>
                <a:gd name="T75" fmla="*/ 2147483647 h 17"/>
                <a:gd name="T76" fmla="*/ 2147483647 w 60"/>
                <a:gd name="T77" fmla="*/ 2147483647 h 17"/>
                <a:gd name="T78" fmla="*/ 2147483647 w 60"/>
                <a:gd name="T79" fmla="*/ 2147483647 h 17"/>
                <a:gd name="T80" fmla="*/ 2147483647 w 60"/>
                <a:gd name="T81" fmla="*/ 2147483647 h 17"/>
                <a:gd name="T82" fmla="*/ 2147483647 w 60"/>
                <a:gd name="T83" fmla="*/ 2147483647 h 17"/>
                <a:gd name="T84" fmla="*/ 2147483647 w 60"/>
                <a:gd name="T85" fmla="*/ 2147483647 h 17"/>
                <a:gd name="T86" fmla="*/ 2147483647 w 60"/>
                <a:gd name="T87" fmla="*/ 2147483647 h 17"/>
                <a:gd name="T88" fmla="*/ 2147483647 w 60"/>
                <a:gd name="T89" fmla="*/ 2147483647 h 17"/>
                <a:gd name="T90" fmla="*/ 2147483647 w 60"/>
                <a:gd name="T91" fmla="*/ 2147483647 h 17"/>
                <a:gd name="T92" fmla="*/ 2147483647 w 60"/>
                <a:gd name="T93" fmla="*/ 2147483647 h 17"/>
                <a:gd name="T94" fmla="*/ 2147483647 w 60"/>
                <a:gd name="T95" fmla="*/ 2147483647 h 17"/>
                <a:gd name="T96" fmla="*/ 0 w 60"/>
                <a:gd name="T97" fmla="*/ 2147483647 h 17"/>
                <a:gd name="T98" fmla="*/ 2147483647 w 60"/>
                <a:gd name="T99" fmla="*/ 2147483647 h 17"/>
                <a:gd name="T100" fmla="*/ 2147483647 w 60"/>
                <a:gd name="T101" fmla="*/ 0 h 17"/>
                <a:gd name="T102" fmla="*/ 2147483647 w 60"/>
                <a:gd name="T103" fmla="*/ 0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
                <a:gd name="T157" fmla="*/ 0 h 17"/>
                <a:gd name="T158" fmla="*/ 60 w 60"/>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 h="17">
                  <a:moveTo>
                    <a:pt x="4" y="0"/>
                  </a:moveTo>
                  <a:lnTo>
                    <a:pt x="5" y="1"/>
                  </a:lnTo>
                  <a:lnTo>
                    <a:pt x="7" y="2"/>
                  </a:lnTo>
                  <a:lnTo>
                    <a:pt x="6" y="5"/>
                  </a:lnTo>
                  <a:lnTo>
                    <a:pt x="6" y="7"/>
                  </a:lnTo>
                  <a:lnTo>
                    <a:pt x="7" y="8"/>
                  </a:lnTo>
                  <a:lnTo>
                    <a:pt x="9" y="10"/>
                  </a:lnTo>
                  <a:lnTo>
                    <a:pt x="10" y="11"/>
                  </a:lnTo>
                  <a:lnTo>
                    <a:pt x="14" y="11"/>
                  </a:lnTo>
                  <a:lnTo>
                    <a:pt x="15" y="11"/>
                  </a:lnTo>
                  <a:lnTo>
                    <a:pt x="19" y="11"/>
                  </a:lnTo>
                  <a:lnTo>
                    <a:pt x="21" y="11"/>
                  </a:lnTo>
                  <a:lnTo>
                    <a:pt x="25" y="11"/>
                  </a:lnTo>
                  <a:lnTo>
                    <a:pt x="27" y="11"/>
                  </a:lnTo>
                  <a:lnTo>
                    <a:pt x="30" y="11"/>
                  </a:lnTo>
                  <a:lnTo>
                    <a:pt x="34" y="11"/>
                  </a:lnTo>
                  <a:lnTo>
                    <a:pt x="36" y="11"/>
                  </a:lnTo>
                  <a:lnTo>
                    <a:pt x="39" y="11"/>
                  </a:lnTo>
                  <a:lnTo>
                    <a:pt x="42" y="11"/>
                  </a:lnTo>
                  <a:lnTo>
                    <a:pt x="45" y="11"/>
                  </a:lnTo>
                  <a:lnTo>
                    <a:pt x="49" y="11"/>
                  </a:lnTo>
                  <a:lnTo>
                    <a:pt x="51" y="11"/>
                  </a:lnTo>
                  <a:lnTo>
                    <a:pt x="55" y="11"/>
                  </a:lnTo>
                  <a:lnTo>
                    <a:pt x="57" y="12"/>
                  </a:lnTo>
                  <a:lnTo>
                    <a:pt x="60" y="12"/>
                  </a:lnTo>
                  <a:lnTo>
                    <a:pt x="60" y="15"/>
                  </a:lnTo>
                  <a:lnTo>
                    <a:pt x="60" y="17"/>
                  </a:lnTo>
                  <a:lnTo>
                    <a:pt x="57" y="17"/>
                  </a:lnTo>
                  <a:lnTo>
                    <a:pt x="55" y="17"/>
                  </a:lnTo>
                  <a:lnTo>
                    <a:pt x="52" y="17"/>
                  </a:lnTo>
                  <a:lnTo>
                    <a:pt x="50" y="17"/>
                  </a:lnTo>
                  <a:lnTo>
                    <a:pt x="46" y="17"/>
                  </a:lnTo>
                  <a:lnTo>
                    <a:pt x="44" y="17"/>
                  </a:lnTo>
                  <a:lnTo>
                    <a:pt x="41" y="17"/>
                  </a:lnTo>
                  <a:lnTo>
                    <a:pt x="37" y="17"/>
                  </a:lnTo>
                  <a:lnTo>
                    <a:pt x="35" y="16"/>
                  </a:lnTo>
                  <a:lnTo>
                    <a:pt x="31" y="16"/>
                  </a:lnTo>
                  <a:lnTo>
                    <a:pt x="29" y="16"/>
                  </a:lnTo>
                  <a:lnTo>
                    <a:pt x="25" y="16"/>
                  </a:lnTo>
                  <a:lnTo>
                    <a:pt x="22" y="16"/>
                  </a:lnTo>
                  <a:lnTo>
                    <a:pt x="20" y="16"/>
                  </a:lnTo>
                  <a:lnTo>
                    <a:pt x="16" y="16"/>
                  </a:lnTo>
                  <a:lnTo>
                    <a:pt x="14" y="16"/>
                  </a:lnTo>
                  <a:lnTo>
                    <a:pt x="11" y="16"/>
                  </a:lnTo>
                  <a:lnTo>
                    <a:pt x="7" y="15"/>
                  </a:lnTo>
                  <a:lnTo>
                    <a:pt x="5" y="12"/>
                  </a:lnTo>
                  <a:lnTo>
                    <a:pt x="2" y="11"/>
                  </a:lnTo>
                  <a:lnTo>
                    <a:pt x="1" y="8"/>
                  </a:lnTo>
                  <a:lnTo>
                    <a:pt x="0" y="5"/>
                  </a:lnTo>
                  <a:lnTo>
                    <a:pt x="1" y="2"/>
                  </a:lnTo>
                  <a:lnTo>
                    <a:pt x="4" y="0"/>
                  </a:lnTo>
                  <a:close/>
                </a:path>
              </a:pathLst>
            </a:custGeom>
            <a:solidFill>
              <a:srgbClr val="000000"/>
            </a:solidFill>
            <a:ln w="9525">
              <a:noFill/>
              <a:round/>
              <a:headEnd/>
              <a:tailEnd/>
            </a:ln>
          </p:spPr>
          <p:txBody>
            <a:bodyPr/>
            <a:lstStyle/>
            <a:p>
              <a:endParaRPr lang="en-US" dirty="0"/>
            </a:p>
          </p:txBody>
        </p:sp>
        <p:sp>
          <p:nvSpPr>
            <p:cNvPr id="10378" name="Freeform 159"/>
            <p:cNvSpPr>
              <a:spLocks/>
            </p:cNvSpPr>
            <p:nvPr/>
          </p:nvSpPr>
          <p:spPr bwMode="auto">
            <a:xfrm>
              <a:off x="2809875" y="2276475"/>
              <a:ext cx="131763" cy="84138"/>
            </a:xfrm>
            <a:custGeom>
              <a:avLst/>
              <a:gdLst>
                <a:gd name="T0" fmla="*/ 2147483647 w 83"/>
                <a:gd name="T1" fmla="*/ 2147483647 h 53"/>
                <a:gd name="T2" fmla="*/ 2147483647 w 83"/>
                <a:gd name="T3" fmla="*/ 2147483647 h 53"/>
                <a:gd name="T4" fmla="*/ 2147483647 w 83"/>
                <a:gd name="T5" fmla="*/ 2147483647 h 53"/>
                <a:gd name="T6" fmla="*/ 2147483647 w 83"/>
                <a:gd name="T7" fmla="*/ 2147483647 h 53"/>
                <a:gd name="T8" fmla="*/ 2147483647 w 83"/>
                <a:gd name="T9" fmla="*/ 2147483647 h 53"/>
                <a:gd name="T10" fmla="*/ 2147483647 w 83"/>
                <a:gd name="T11" fmla="*/ 2147483647 h 53"/>
                <a:gd name="T12" fmla="*/ 2147483647 w 83"/>
                <a:gd name="T13" fmla="*/ 2147483647 h 53"/>
                <a:gd name="T14" fmla="*/ 2147483647 w 83"/>
                <a:gd name="T15" fmla="*/ 2147483647 h 53"/>
                <a:gd name="T16" fmla="*/ 2147483647 w 83"/>
                <a:gd name="T17" fmla="*/ 2147483647 h 53"/>
                <a:gd name="T18" fmla="*/ 2147483647 w 83"/>
                <a:gd name="T19" fmla="*/ 2147483647 h 53"/>
                <a:gd name="T20" fmla="*/ 2147483647 w 83"/>
                <a:gd name="T21" fmla="*/ 2147483647 h 53"/>
                <a:gd name="T22" fmla="*/ 2147483647 w 83"/>
                <a:gd name="T23" fmla="*/ 2147483647 h 53"/>
                <a:gd name="T24" fmla="*/ 2147483647 w 83"/>
                <a:gd name="T25" fmla="*/ 2147483647 h 53"/>
                <a:gd name="T26" fmla="*/ 2147483647 w 83"/>
                <a:gd name="T27" fmla="*/ 2147483647 h 53"/>
                <a:gd name="T28" fmla="*/ 2147483647 w 83"/>
                <a:gd name="T29" fmla="*/ 2147483647 h 53"/>
                <a:gd name="T30" fmla="*/ 2147483647 w 83"/>
                <a:gd name="T31" fmla="*/ 2147483647 h 53"/>
                <a:gd name="T32" fmla="*/ 2147483647 w 83"/>
                <a:gd name="T33" fmla="*/ 2147483647 h 53"/>
                <a:gd name="T34" fmla="*/ 2147483647 w 83"/>
                <a:gd name="T35" fmla="*/ 2147483647 h 53"/>
                <a:gd name="T36" fmla="*/ 2147483647 w 83"/>
                <a:gd name="T37" fmla="*/ 2147483647 h 53"/>
                <a:gd name="T38" fmla="*/ 2147483647 w 83"/>
                <a:gd name="T39" fmla="*/ 2147483647 h 53"/>
                <a:gd name="T40" fmla="*/ 2147483647 w 83"/>
                <a:gd name="T41" fmla="*/ 2147483647 h 53"/>
                <a:gd name="T42" fmla="*/ 2147483647 w 83"/>
                <a:gd name="T43" fmla="*/ 2147483647 h 53"/>
                <a:gd name="T44" fmla="*/ 2147483647 w 83"/>
                <a:gd name="T45" fmla="*/ 2147483647 h 53"/>
                <a:gd name="T46" fmla="*/ 2147483647 w 83"/>
                <a:gd name="T47" fmla="*/ 2147483647 h 53"/>
                <a:gd name="T48" fmla="*/ 2147483647 w 83"/>
                <a:gd name="T49" fmla="*/ 2147483647 h 53"/>
                <a:gd name="T50" fmla="*/ 2147483647 w 83"/>
                <a:gd name="T51" fmla="*/ 2147483647 h 53"/>
                <a:gd name="T52" fmla="*/ 2147483647 w 83"/>
                <a:gd name="T53" fmla="*/ 2147483647 h 53"/>
                <a:gd name="T54" fmla="*/ 2147483647 w 83"/>
                <a:gd name="T55" fmla="*/ 2147483647 h 53"/>
                <a:gd name="T56" fmla="*/ 2147483647 w 83"/>
                <a:gd name="T57" fmla="*/ 2147483647 h 53"/>
                <a:gd name="T58" fmla="*/ 2147483647 w 83"/>
                <a:gd name="T59" fmla="*/ 2147483647 h 53"/>
                <a:gd name="T60" fmla="*/ 2147483647 w 83"/>
                <a:gd name="T61" fmla="*/ 2147483647 h 53"/>
                <a:gd name="T62" fmla="*/ 2147483647 w 83"/>
                <a:gd name="T63" fmla="*/ 2147483647 h 53"/>
                <a:gd name="T64" fmla="*/ 2147483647 w 83"/>
                <a:gd name="T65" fmla="*/ 2147483647 h 53"/>
                <a:gd name="T66" fmla="*/ 2147483647 w 83"/>
                <a:gd name="T67" fmla="*/ 2147483647 h 53"/>
                <a:gd name="T68" fmla="*/ 0 w 83"/>
                <a:gd name="T69" fmla="*/ 2147483647 h 53"/>
                <a:gd name="T70" fmla="*/ 0 w 83"/>
                <a:gd name="T71" fmla="*/ 2147483647 h 53"/>
                <a:gd name="T72" fmla="*/ 0 w 83"/>
                <a:gd name="T73" fmla="*/ 2147483647 h 53"/>
                <a:gd name="T74" fmla="*/ 0 w 83"/>
                <a:gd name="T75" fmla="*/ 2147483647 h 53"/>
                <a:gd name="T76" fmla="*/ 0 w 83"/>
                <a:gd name="T77" fmla="*/ 2147483647 h 53"/>
                <a:gd name="T78" fmla="*/ 2147483647 w 83"/>
                <a:gd name="T79" fmla="*/ 2147483647 h 53"/>
                <a:gd name="T80" fmla="*/ 2147483647 w 83"/>
                <a:gd name="T81" fmla="*/ 0 h 53"/>
                <a:gd name="T82" fmla="*/ 2147483647 w 83"/>
                <a:gd name="T83" fmla="*/ 0 h 53"/>
                <a:gd name="T84" fmla="*/ 2147483647 w 83"/>
                <a:gd name="T85" fmla="*/ 0 h 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
                <a:gd name="T130" fmla="*/ 0 h 53"/>
                <a:gd name="T131" fmla="*/ 83 w 83"/>
                <a:gd name="T132" fmla="*/ 53 h 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 h="53">
                  <a:moveTo>
                    <a:pt x="24" y="1"/>
                  </a:moveTo>
                  <a:lnTo>
                    <a:pt x="28" y="1"/>
                  </a:lnTo>
                  <a:lnTo>
                    <a:pt x="30" y="1"/>
                  </a:lnTo>
                  <a:lnTo>
                    <a:pt x="33" y="2"/>
                  </a:lnTo>
                  <a:lnTo>
                    <a:pt x="35" y="3"/>
                  </a:lnTo>
                  <a:lnTo>
                    <a:pt x="38" y="3"/>
                  </a:lnTo>
                  <a:lnTo>
                    <a:pt x="40" y="3"/>
                  </a:lnTo>
                  <a:lnTo>
                    <a:pt x="43" y="5"/>
                  </a:lnTo>
                  <a:lnTo>
                    <a:pt x="45" y="6"/>
                  </a:lnTo>
                  <a:lnTo>
                    <a:pt x="48" y="6"/>
                  </a:lnTo>
                  <a:lnTo>
                    <a:pt x="49" y="6"/>
                  </a:lnTo>
                  <a:lnTo>
                    <a:pt x="52" y="7"/>
                  </a:lnTo>
                  <a:lnTo>
                    <a:pt x="54" y="8"/>
                  </a:lnTo>
                  <a:lnTo>
                    <a:pt x="57" y="9"/>
                  </a:lnTo>
                  <a:lnTo>
                    <a:pt x="58" y="9"/>
                  </a:lnTo>
                  <a:lnTo>
                    <a:pt x="60" y="11"/>
                  </a:lnTo>
                  <a:lnTo>
                    <a:pt x="64" y="12"/>
                  </a:lnTo>
                  <a:lnTo>
                    <a:pt x="65" y="13"/>
                  </a:lnTo>
                  <a:lnTo>
                    <a:pt x="68" y="14"/>
                  </a:lnTo>
                  <a:lnTo>
                    <a:pt x="70" y="15"/>
                  </a:lnTo>
                  <a:lnTo>
                    <a:pt x="73" y="18"/>
                  </a:lnTo>
                  <a:lnTo>
                    <a:pt x="75" y="19"/>
                  </a:lnTo>
                  <a:lnTo>
                    <a:pt x="78" y="22"/>
                  </a:lnTo>
                  <a:lnTo>
                    <a:pt x="80" y="23"/>
                  </a:lnTo>
                  <a:lnTo>
                    <a:pt x="83" y="25"/>
                  </a:lnTo>
                  <a:lnTo>
                    <a:pt x="79" y="29"/>
                  </a:lnTo>
                  <a:lnTo>
                    <a:pt x="77" y="28"/>
                  </a:lnTo>
                  <a:lnTo>
                    <a:pt x="74" y="25"/>
                  </a:lnTo>
                  <a:lnTo>
                    <a:pt x="70" y="23"/>
                  </a:lnTo>
                  <a:lnTo>
                    <a:pt x="68" y="20"/>
                  </a:lnTo>
                  <a:lnTo>
                    <a:pt x="65" y="19"/>
                  </a:lnTo>
                  <a:lnTo>
                    <a:pt x="64" y="18"/>
                  </a:lnTo>
                  <a:lnTo>
                    <a:pt x="62" y="17"/>
                  </a:lnTo>
                  <a:lnTo>
                    <a:pt x="60" y="15"/>
                  </a:lnTo>
                  <a:lnTo>
                    <a:pt x="57" y="14"/>
                  </a:lnTo>
                  <a:lnTo>
                    <a:pt x="54" y="13"/>
                  </a:lnTo>
                  <a:lnTo>
                    <a:pt x="52" y="12"/>
                  </a:lnTo>
                  <a:lnTo>
                    <a:pt x="48" y="12"/>
                  </a:lnTo>
                  <a:lnTo>
                    <a:pt x="45" y="11"/>
                  </a:lnTo>
                  <a:lnTo>
                    <a:pt x="42" y="9"/>
                  </a:lnTo>
                  <a:lnTo>
                    <a:pt x="39" y="8"/>
                  </a:lnTo>
                  <a:lnTo>
                    <a:pt x="37" y="8"/>
                  </a:lnTo>
                  <a:lnTo>
                    <a:pt x="33" y="7"/>
                  </a:lnTo>
                  <a:lnTo>
                    <a:pt x="30" y="7"/>
                  </a:lnTo>
                  <a:lnTo>
                    <a:pt x="28" y="6"/>
                  </a:lnTo>
                  <a:lnTo>
                    <a:pt x="24" y="6"/>
                  </a:lnTo>
                  <a:lnTo>
                    <a:pt x="22" y="6"/>
                  </a:lnTo>
                  <a:lnTo>
                    <a:pt x="19" y="6"/>
                  </a:lnTo>
                  <a:lnTo>
                    <a:pt x="15" y="6"/>
                  </a:lnTo>
                  <a:lnTo>
                    <a:pt x="12" y="6"/>
                  </a:lnTo>
                  <a:lnTo>
                    <a:pt x="9" y="6"/>
                  </a:lnTo>
                  <a:lnTo>
                    <a:pt x="7" y="7"/>
                  </a:lnTo>
                  <a:lnTo>
                    <a:pt x="5" y="8"/>
                  </a:lnTo>
                  <a:lnTo>
                    <a:pt x="5" y="11"/>
                  </a:lnTo>
                  <a:lnTo>
                    <a:pt x="5" y="12"/>
                  </a:lnTo>
                  <a:lnTo>
                    <a:pt x="5" y="14"/>
                  </a:lnTo>
                  <a:lnTo>
                    <a:pt x="4" y="17"/>
                  </a:lnTo>
                  <a:lnTo>
                    <a:pt x="4" y="19"/>
                  </a:lnTo>
                  <a:lnTo>
                    <a:pt x="4" y="20"/>
                  </a:lnTo>
                  <a:lnTo>
                    <a:pt x="5" y="23"/>
                  </a:lnTo>
                  <a:lnTo>
                    <a:pt x="5" y="25"/>
                  </a:lnTo>
                  <a:lnTo>
                    <a:pt x="5" y="26"/>
                  </a:lnTo>
                  <a:lnTo>
                    <a:pt x="7" y="28"/>
                  </a:lnTo>
                  <a:lnTo>
                    <a:pt x="8" y="30"/>
                  </a:lnTo>
                  <a:lnTo>
                    <a:pt x="9" y="30"/>
                  </a:lnTo>
                  <a:lnTo>
                    <a:pt x="10" y="33"/>
                  </a:lnTo>
                  <a:lnTo>
                    <a:pt x="13" y="33"/>
                  </a:lnTo>
                  <a:lnTo>
                    <a:pt x="17" y="34"/>
                  </a:lnTo>
                  <a:lnTo>
                    <a:pt x="19" y="34"/>
                  </a:lnTo>
                  <a:lnTo>
                    <a:pt x="22" y="34"/>
                  </a:lnTo>
                  <a:lnTo>
                    <a:pt x="24" y="35"/>
                  </a:lnTo>
                  <a:lnTo>
                    <a:pt x="28" y="35"/>
                  </a:lnTo>
                  <a:lnTo>
                    <a:pt x="30" y="35"/>
                  </a:lnTo>
                  <a:lnTo>
                    <a:pt x="34" y="36"/>
                  </a:lnTo>
                  <a:lnTo>
                    <a:pt x="37" y="37"/>
                  </a:lnTo>
                  <a:lnTo>
                    <a:pt x="40" y="39"/>
                  </a:lnTo>
                  <a:lnTo>
                    <a:pt x="43" y="40"/>
                  </a:lnTo>
                  <a:lnTo>
                    <a:pt x="47" y="40"/>
                  </a:lnTo>
                  <a:lnTo>
                    <a:pt x="49" y="42"/>
                  </a:lnTo>
                  <a:lnTo>
                    <a:pt x="52" y="44"/>
                  </a:lnTo>
                  <a:lnTo>
                    <a:pt x="54" y="45"/>
                  </a:lnTo>
                  <a:lnTo>
                    <a:pt x="55" y="46"/>
                  </a:lnTo>
                  <a:lnTo>
                    <a:pt x="58" y="48"/>
                  </a:lnTo>
                  <a:lnTo>
                    <a:pt x="59" y="50"/>
                  </a:lnTo>
                  <a:lnTo>
                    <a:pt x="57" y="52"/>
                  </a:lnTo>
                  <a:lnTo>
                    <a:pt x="57" y="53"/>
                  </a:lnTo>
                  <a:lnTo>
                    <a:pt x="54" y="51"/>
                  </a:lnTo>
                  <a:lnTo>
                    <a:pt x="50" y="48"/>
                  </a:lnTo>
                  <a:lnTo>
                    <a:pt x="48" y="46"/>
                  </a:lnTo>
                  <a:lnTo>
                    <a:pt x="45" y="46"/>
                  </a:lnTo>
                  <a:lnTo>
                    <a:pt x="42" y="44"/>
                  </a:lnTo>
                  <a:lnTo>
                    <a:pt x="38" y="44"/>
                  </a:lnTo>
                  <a:lnTo>
                    <a:pt x="34" y="42"/>
                  </a:lnTo>
                  <a:lnTo>
                    <a:pt x="30" y="42"/>
                  </a:lnTo>
                  <a:lnTo>
                    <a:pt x="25" y="41"/>
                  </a:lnTo>
                  <a:lnTo>
                    <a:pt x="22" y="40"/>
                  </a:lnTo>
                  <a:lnTo>
                    <a:pt x="18" y="40"/>
                  </a:lnTo>
                  <a:lnTo>
                    <a:pt x="14" y="39"/>
                  </a:lnTo>
                  <a:lnTo>
                    <a:pt x="10" y="39"/>
                  </a:lnTo>
                  <a:lnTo>
                    <a:pt x="8" y="37"/>
                  </a:lnTo>
                  <a:lnTo>
                    <a:pt x="5" y="36"/>
                  </a:lnTo>
                  <a:lnTo>
                    <a:pt x="3" y="35"/>
                  </a:lnTo>
                  <a:lnTo>
                    <a:pt x="3" y="34"/>
                  </a:lnTo>
                  <a:lnTo>
                    <a:pt x="2" y="33"/>
                  </a:lnTo>
                  <a:lnTo>
                    <a:pt x="0" y="30"/>
                  </a:lnTo>
                  <a:lnTo>
                    <a:pt x="0" y="29"/>
                  </a:lnTo>
                  <a:lnTo>
                    <a:pt x="0" y="26"/>
                  </a:lnTo>
                  <a:lnTo>
                    <a:pt x="0" y="24"/>
                  </a:lnTo>
                  <a:lnTo>
                    <a:pt x="0" y="22"/>
                  </a:lnTo>
                  <a:lnTo>
                    <a:pt x="0" y="19"/>
                  </a:lnTo>
                  <a:lnTo>
                    <a:pt x="0" y="17"/>
                  </a:lnTo>
                  <a:lnTo>
                    <a:pt x="0" y="15"/>
                  </a:lnTo>
                  <a:lnTo>
                    <a:pt x="0" y="13"/>
                  </a:lnTo>
                  <a:lnTo>
                    <a:pt x="0" y="12"/>
                  </a:lnTo>
                  <a:lnTo>
                    <a:pt x="0" y="9"/>
                  </a:lnTo>
                  <a:lnTo>
                    <a:pt x="0" y="7"/>
                  </a:lnTo>
                  <a:lnTo>
                    <a:pt x="0" y="5"/>
                  </a:lnTo>
                  <a:lnTo>
                    <a:pt x="2" y="3"/>
                  </a:lnTo>
                  <a:lnTo>
                    <a:pt x="3" y="2"/>
                  </a:lnTo>
                  <a:lnTo>
                    <a:pt x="5" y="1"/>
                  </a:lnTo>
                  <a:lnTo>
                    <a:pt x="7" y="1"/>
                  </a:lnTo>
                  <a:lnTo>
                    <a:pt x="9" y="0"/>
                  </a:lnTo>
                  <a:lnTo>
                    <a:pt x="12" y="0"/>
                  </a:lnTo>
                  <a:lnTo>
                    <a:pt x="14" y="0"/>
                  </a:lnTo>
                  <a:lnTo>
                    <a:pt x="15" y="0"/>
                  </a:lnTo>
                  <a:lnTo>
                    <a:pt x="18" y="0"/>
                  </a:lnTo>
                  <a:lnTo>
                    <a:pt x="19" y="0"/>
                  </a:lnTo>
                  <a:lnTo>
                    <a:pt x="20" y="0"/>
                  </a:lnTo>
                  <a:lnTo>
                    <a:pt x="23" y="0"/>
                  </a:lnTo>
                  <a:lnTo>
                    <a:pt x="24" y="1"/>
                  </a:lnTo>
                  <a:close/>
                </a:path>
              </a:pathLst>
            </a:custGeom>
            <a:solidFill>
              <a:srgbClr val="000000"/>
            </a:solidFill>
            <a:ln w="9525">
              <a:noFill/>
              <a:round/>
              <a:headEnd/>
              <a:tailEnd/>
            </a:ln>
          </p:spPr>
          <p:txBody>
            <a:bodyPr/>
            <a:lstStyle/>
            <a:p>
              <a:endParaRPr lang="en-US" dirty="0"/>
            </a:p>
          </p:txBody>
        </p:sp>
        <p:sp>
          <p:nvSpPr>
            <p:cNvPr id="10379" name="Freeform 160"/>
            <p:cNvSpPr>
              <a:spLocks/>
            </p:cNvSpPr>
            <p:nvPr/>
          </p:nvSpPr>
          <p:spPr bwMode="auto">
            <a:xfrm>
              <a:off x="2695575" y="2278063"/>
              <a:ext cx="120650" cy="44450"/>
            </a:xfrm>
            <a:custGeom>
              <a:avLst/>
              <a:gdLst>
                <a:gd name="T0" fmla="*/ 2147483647 w 76"/>
                <a:gd name="T1" fmla="*/ 0 h 28"/>
                <a:gd name="T2" fmla="*/ 2147483647 w 76"/>
                <a:gd name="T3" fmla="*/ 0 h 28"/>
                <a:gd name="T4" fmla="*/ 2147483647 w 76"/>
                <a:gd name="T5" fmla="*/ 0 h 28"/>
                <a:gd name="T6" fmla="*/ 2147483647 w 76"/>
                <a:gd name="T7" fmla="*/ 0 h 28"/>
                <a:gd name="T8" fmla="*/ 2147483647 w 76"/>
                <a:gd name="T9" fmla="*/ 0 h 28"/>
                <a:gd name="T10" fmla="*/ 2147483647 w 76"/>
                <a:gd name="T11" fmla="*/ 0 h 28"/>
                <a:gd name="T12" fmla="*/ 2147483647 w 76"/>
                <a:gd name="T13" fmla="*/ 2147483647 h 28"/>
                <a:gd name="T14" fmla="*/ 2147483647 w 76"/>
                <a:gd name="T15" fmla="*/ 2147483647 h 28"/>
                <a:gd name="T16" fmla="*/ 2147483647 w 76"/>
                <a:gd name="T17" fmla="*/ 2147483647 h 28"/>
                <a:gd name="T18" fmla="*/ 2147483647 w 76"/>
                <a:gd name="T19" fmla="*/ 2147483647 h 28"/>
                <a:gd name="T20" fmla="*/ 2147483647 w 76"/>
                <a:gd name="T21" fmla="*/ 2147483647 h 28"/>
                <a:gd name="T22" fmla="*/ 2147483647 w 76"/>
                <a:gd name="T23" fmla="*/ 2147483647 h 28"/>
                <a:gd name="T24" fmla="*/ 2147483647 w 76"/>
                <a:gd name="T25" fmla="*/ 2147483647 h 28"/>
                <a:gd name="T26" fmla="*/ 2147483647 w 76"/>
                <a:gd name="T27" fmla="*/ 2147483647 h 28"/>
                <a:gd name="T28" fmla="*/ 2147483647 w 76"/>
                <a:gd name="T29" fmla="*/ 2147483647 h 28"/>
                <a:gd name="T30" fmla="*/ 2147483647 w 76"/>
                <a:gd name="T31" fmla="*/ 2147483647 h 28"/>
                <a:gd name="T32" fmla="*/ 2147483647 w 76"/>
                <a:gd name="T33" fmla="*/ 2147483647 h 28"/>
                <a:gd name="T34" fmla="*/ 2147483647 w 76"/>
                <a:gd name="T35" fmla="*/ 2147483647 h 28"/>
                <a:gd name="T36" fmla="*/ 2147483647 w 76"/>
                <a:gd name="T37" fmla="*/ 2147483647 h 28"/>
                <a:gd name="T38" fmla="*/ 2147483647 w 76"/>
                <a:gd name="T39" fmla="*/ 2147483647 h 28"/>
                <a:gd name="T40" fmla="*/ 2147483647 w 76"/>
                <a:gd name="T41" fmla="*/ 2147483647 h 28"/>
                <a:gd name="T42" fmla="*/ 2147483647 w 76"/>
                <a:gd name="T43" fmla="*/ 2147483647 h 28"/>
                <a:gd name="T44" fmla="*/ 2147483647 w 76"/>
                <a:gd name="T45" fmla="*/ 2147483647 h 28"/>
                <a:gd name="T46" fmla="*/ 2147483647 w 76"/>
                <a:gd name="T47" fmla="*/ 2147483647 h 28"/>
                <a:gd name="T48" fmla="*/ 2147483647 w 76"/>
                <a:gd name="T49" fmla="*/ 2147483647 h 28"/>
                <a:gd name="T50" fmla="*/ 2147483647 w 76"/>
                <a:gd name="T51" fmla="*/ 2147483647 h 28"/>
                <a:gd name="T52" fmla="*/ 2147483647 w 76"/>
                <a:gd name="T53" fmla="*/ 2147483647 h 28"/>
                <a:gd name="T54" fmla="*/ 2147483647 w 76"/>
                <a:gd name="T55" fmla="*/ 2147483647 h 28"/>
                <a:gd name="T56" fmla="*/ 2147483647 w 76"/>
                <a:gd name="T57" fmla="*/ 2147483647 h 28"/>
                <a:gd name="T58" fmla="*/ 0 w 76"/>
                <a:gd name="T59" fmla="*/ 2147483647 h 28"/>
                <a:gd name="T60" fmla="*/ 0 w 76"/>
                <a:gd name="T61" fmla="*/ 2147483647 h 28"/>
                <a:gd name="T62" fmla="*/ 2147483647 w 76"/>
                <a:gd name="T63" fmla="*/ 2147483647 h 28"/>
                <a:gd name="T64" fmla="*/ 2147483647 w 76"/>
                <a:gd name="T65" fmla="*/ 2147483647 h 28"/>
                <a:gd name="T66" fmla="*/ 2147483647 w 76"/>
                <a:gd name="T67" fmla="*/ 2147483647 h 28"/>
                <a:gd name="T68" fmla="*/ 2147483647 w 76"/>
                <a:gd name="T69" fmla="*/ 2147483647 h 28"/>
                <a:gd name="T70" fmla="*/ 2147483647 w 76"/>
                <a:gd name="T71" fmla="*/ 2147483647 h 28"/>
                <a:gd name="T72" fmla="*/ 2147483647 w 76"/>
                <a:gd name="T73" fmla="*/ 2147483647 h 28"/>
                <a:gd name="T74" fmla="*/ 2147483647 w 76"/>
                <a:gd name="T75" fmla="*/ 2147483647 h 28"/>
                <a:gd name="T76" fmla="*/ 2147483647 w 76"/>
                <a:gd name="T77" fmla="*/ 2147483647 h 28"/>
                <a:gd name="T78" fmla="*/ 2147483647 w 76"/>
                <a:gd name="T79" fmla="*/ 2147483647 h 28"/>
                <a:gd name="T80" fmla="*/ 2147483647 w 76"/>
                <a:gd name="T81" fmla="*/ 2147483647 h 28"/>
                <a:gd name="T82" fmla="*/ 2147483647 w 76"/>
                <a:gd name="T83" fmla="*/ 2147483647 h 28"/>
                <a:gd name="T84" fmla="*/ 2147483647 w 76"/>
                <a:gd name="T85" fmla="*/ 2147483647 h 28"/>
                <a:gd name="T86" fmla="*/ 2147483647 w 76"/>
                <a:gd name="T87" fmla="*/ 2147483647 h 28"/>
                <a:gd name="T88" fmla="*/ 2147483647 w 76"/>
                <a:gd name="T89" fmla="*/ 2147483647 h 28"/>
                <a:gd name="T90" fmla="*/ 2147483647 w 76"/>
                <a:gd name="T91" fmla="*/ 2147483647 h 28"/>
                <a:gd name="T92" fmla="*/ 2147483647 w 76"/>
                <a:gd name="T93" fmla="*/ 2147483647 h 28"/>
                <a:gd name="T94" fmla="*/ 2147483647 w 76"/>
                <a:gd name="T95" fmla="*/ 0 h 28"/>
                <a:gd name="T96" fmla="*/ 2147483647 w 76"/>
                <a:gd name="T97" fmla="*/ 0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28"/>
                <a:gd name="T149" fmla="*/ 76 w 76"/>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28">
                  <a:moveTo>
                    <a:pt x="54" y="0"/>
                  </a:moveTo>
                  <a:lnTo>
                    <a:pt x="56" y="0"/>
                  </a:lnTo>
                  <a:lnTo>
                    <a:pt x="60" y="0"/>
                  </a:lnTo>
                  <a:lnTo>
                    <a:pt x="62" y="0"/>
                  </a:lnTo>
                  <a:lnTo>
                    <a:pt x="65" y="0"/>
                  </a:lnTo>
                  <a:lnTo>
                    <a:pt x="67" y="0"/>
                  </a:lnTo>
                  <a:lnTo>
                    <a:pt x="70" y="1"/>
                  </a:lnTo>
                  <a:lnTo>
                    <a:pt x="74" y="1"/>
                  </a:lnTo>
                  <a:lnTo>
                    <a:pt x="76" y="2"/>
                  </a:lnTo>
                  <a:lnTo>
                    <a:pt x="76" y="4"/>
                  </a:lnTo>
                  <a:lnTo>
                    <a:pt x="75" y="7"/>
                  </a:lnTo>
                  <a:lnTo>
                    <a:pt x="70" y="6"/>
                  </a:lnTo>
                  <a:lnTo>
                    <a:pt x="65" y="6"/>
                  </a:lnTo>
                  <a:lnTo>
                    <a:pt x="60" y="6"/>
                  </a:lnTo>
                  <a:lnTo>
                    <a:pt x="55" y="6"/>
                  </a:lnTo>
                  <a:lnTo>
                    <a:pt x="49" y="6"/>
                  </a:lnTo>
                  <a:lnTo>
                    <a:pt x="44" y="7"/>
                  </a:lnTo>
                  <a:lnTo>
                    <a:pt x="39" y="7"/>
                  </a:lnTo>
                  <a:lnTo>
                    <a:pt x="34" y="8"/>
                  </a:lnTo>
                  <a:lnTo>
                    <a:pt x="29" y="10"/>
                  </a:lnTo>
                  <a:lnTo>
                    <a:pt x="24" y="11"/>
                  </a:lnTo>
                  <a:lnTo>
                    <a:pt x="19" y="12"/>
                  </a:lnTo>
                  <a:lnTo>
                    <a:pt x="15" y="13"/>
                  </a:lnTo>
                  <a:lnTo>
                    <a:pt x="12" y="16"/>
                  </a:lnTo>
                  <a:lnTo>
                    <a:pt x="9" y="18"/>
                  </a:lnTo>
                  <a:lnTo>
                    <a:pt x="7" y="22"/>
                  </a:lnTo>
                  <a:lnTo>
                    <a:pt x="6" y="24"/>
                  </a:lnTo>
                  <a:lnTo>
                    <a:pt x="4" y="28"/>
                  </a:lnTo>
                  <a:lnTo>
                    <a:pt x="1" y="28"/>
                  </a:lnTo>
                  <a:lnTo>
                    <a:pt x="0" y="27"/>
                  </a:lnTo>
                  <a:lnTo>
                    <a:pt x="0" y="25"/>
                  </a:lnTo>
                  <a:lnTo>
                    <a:pt x="1" y="24"/>
                  </a:lnTo>
                  <a:lnTo>
                    <a:pt x="2" y="21"/>
                  </a:lnTo>
                  <a:lnTo>
                    <a:pt x="5" y="17"/>
                  </a:lnTo>
                  <a:lnTo>
                    <a:pt x="6" y="14"/>
                  </a:lnTo>
                  <a:lnTo>
                    <a:pt x="10" y="12"/>
                  </a:lnTo>
                  <a:lnTo>
                    <a:pt x="12" y="10"/>
                  </a:lnTo>
                  <a:lnTo>
                    <a:pt x="16" y="8"/>
                  </a:lnTo>
                  <a:lnTo>
                    <a:pt x="19" y="6"/>
                  </a:lnTo>
                  <a:lnTo>
                    <a:pt x="24" y="6"/>
                  </a:lnTo>
                  <a:lnTo>
                    <a:pt x="26" y="5"/>
                  </a:lnTo>
                  <a:lnTo>
                    <a:pt x="31" y="4"/>
                  </a:lnTo>
                  <a:lnTo>
                    <a:pt x="35" y="2"/>
                  </a:lnTo>
                  <a:lnTo>
                    <a:pt x="39" y="2"/>
                  </a:lnTo>
                  <a:lnTo>
                    <a:pt x="42" y="1"/>
                  </a:lnTo>
                  <a:lnTo>
                    <a:pt x="46" y="1"/>
                  </a:lnTo>
                  <a:lnTo>
                    <a:pt x="50" y="1"/>
                  </a:lnTo>
                  <a:lnTo>
                    <a:pt x="54" y="0"/>
                  </a:lnTo>
                  <a:close/>
                </a:path>
              </a:pathLst>
            </a:custGeom>
            <a:solidFill>
              <a:srgbClr val="000000"/>
            </a:solidFill>
            <a:ln w="9525">
              <a:noFill/>
              <a:round/>
              <a:headEnd/>
              <a:tailEnd/>
            </a:ln>
          </p:spPr>
          <p:txBody>
            <a:bodyPr/>
            <a:lstStyle/>
            <a:p>
              <a:endParaRPr lang="en-US" dirty="0"/>
            </a:p>
          </p:txBody>
        </p:sp>
        <p:sp>
          <p:nvSpPr>
            <p:cNvPr id="10380" name="Freeform 161"/>
            <p:cNvSpPr>
              <a:spLocks/>
            </p:cNvSpPr>
            <p:nvPr/>
          </p:nvSpPr>
          <p:spPr bwMode="auto">
            <a:xfrm>
              <a:off x="2693988" y="2298700"/>
              <a:ext cx="120650" cy="74613"/>
            </a:xfrm>
            <a:custGeom>
              <a:avLst/>
              <a:gdLst>
                <a:gd name="T0" fmla="*/ 2147483647 w 76"/>
                <a:gd name="T1" fmla="*/ 0 h 47"/>
                <a:gd name="T2" fmla="*/ 2147483647 w 76"/>
                <a:gd name="T3" fmla="*/ 2147483647 h 47"/>
                <a:gd name="T4" fmla="*/ 2147483647 w 76"/>
                <a:gd name="T5" fmla="*/ 2147483647 h 47"/>
                <a:gd name="T6" fmla="*/ 2147483647 w 76"/>
                <a:gd name="T7" fmla="*/ 2147483647 h 47"/>
                <a:gd name="T8" fmla="*/ 2147483647 w 76"/>
                <a:gd name="T9" fmla="*/ 2147483647 h 47"/>
                <a:gd name="T10" fmla="*/ 2147483647 w 76"/>
                <a:gd name="T11" fmla="*/ 2147483647 h 47"/>
                <a:gd name="T12" fmla="*/ 2147483647 w 76"/>
                <a:gd name="T13" fmla="*/ 2147483647 h 47"/>
                <a:gd name="T14" fmla="*/ 2147483647 w 76"/>
                <a:gd name="T15" fmla="*/ 2147483647 h 47"/>
                <a:gd name="T16" fmla="*/ 2147483647 w 76"/>
                <a:gd name="T17" fmla="*/ 2147483647 h 47"/>
                <a:gd name="T18" fmla="*/ 2147483647 w 76"/>
                <a:gd name="T19" fmla="*/ 2147483647 h 47"/>
                <a:gd name="T20" fmla="*/ 2147483647 w 76"/>
                <a:gd name="T21" fmla="*/ 2147483647 h 47"/>
                <a:gd name="T22" fmla="*/ 2147483647 w 76"/>
                <a:gd name="T23" fmla="*/ 2147483647 h 47"/>
                <a:gd name="T24" fmla="*/ 2147483647 w 76"/>
                <a:gd name="T25" fmla="*/ 2147483647 h 47"/>
                <a:gd name="T26" fmla="*/ 2147483647 w 76"/>
                <a:gd name="T27" fmla="*/ 2147483647 h 47"/>
                <a:gd name="T28" fmla="*/ 2147483647 w 76"/>
                <a:gd name="T29" fmla="*/ 2147483647 h 47"/>
                <a:gd name="T30" fmla="*/ 2147483647 w 76"/>
                <a:gd name="T31" fmla="*/ 2147483647 h 47"/>
                <a:gd name="T32" fmla="*/ 2147483647 w 76"/>
                <a:gd name="T33" fmla="*/ 2147483647 h 47"/>
                <a:gd name="T34" fmla="*/ 2147483647 w 76"/>
                <a:gd name="T35" fmla="*/ 2147483647 h 47"/>
                <a:gd name="T36" fmla="*/ 2147483647 w 76"/>
                <a:gd name="T37" fmla="*/ 2147483647 h 47"/>
                <a:gd name="T38" fmla="*/ 2147483647 w 76"/>
                <a:gd name="T39" fmla="*/ 2147483647 h 47"/>
                <a:gd name="T40" fmla="*/ 2147483647 w 76"/>
                <a:gd name="T41" fmla="*/ 2147483647 h 47"/>
                <a:gd name="T42" fmla="*/ 2147483647 w 76"/>
                <a:gd name="T43" fmla="*/ 2147483647 h 47"/>
                <a:gd name="T44" fmla="*/ 2147483647 w 76"/>
                <a:gd name="T45" fmla="*/ 2147483647 h 47"/>
                <a:gd name="T46" fmla="*/ 2147483647 w 76"/>
                <a:gd name="T47" fmla="*/ 2147483647 h 47"/>
                <a:gd name="T48" fmla="*/ 2147483647 w 76"/>
                <a:gd name="T49" fmla="*/ 2147483647 h 47"/>
                <a:gd name="T50" fmla="*/ 2147483647 w 76"/>
                <a:gd name="T51" fmla="*/ 2147483647 h 47"/>
                <a:gd name="T52" fmla="*/ 2147483647 w 76"/>
                <a:gd name="T53" fmla="*/ 2147483647 h 47"/>
                <a:gd name="T54" fmla="*/ 2147483647 w 76"/>
                <a:gd name="T55" fmla="*/ 2147483647 h 47"/>
                <a:gd name="T56" fmla="*/ 2147483647 w 76"/>
                <a:gd name="T57" fmla="*/ 2147483647 h 47"/>
                <a:gd name="T58" fmla="*/ 2147483647 w 76"/>
                <a:gd name="T59" fmla="*/ 2147483647 h 47"/>
                <a:gd name="T60" fmla="*/ 2147483647 w 76"/>
                <a:gd name="T61" fmla="*/ 2147483647 h 47"/>
                <a:gd name="T62" fmla="*/ 2147483647 w 76"/>
                <a:gd name="T63" fmla="*/ 2147483647 h 47"/>
                <a:gd name="T64" fmla="*/ 2147483647 w 76"/>
                <a:gd name="T65" fmla="*/ 2147483647 h 47"/>
                <a:gd name="T66" fmla="*/ 2147483647 w 76"/>
                <a:gd name="T67" fmla="*/ 2147483647 h 47"/>
                <a:gd name="T68" fmla="*/ 2147483647 w 76"/>
                <a:gd name="T69" fmla="*/ 2147483647 h 47"/>
                <a:gd name="T70" fmla="*/ 2147483647 w 76"/>
                <a:gd name="T71" fmla="*/ 2147483647 h 47"/>
                <a:gd name="T72" fmla="*/ 2147483647 w 76"/>
                <a:gd name="T73" fmla="*/ 2147483647 h 47"/>
                <a:gd name="T74" fmla="*/ 2147483647 w 76"/>
                <a:gd name="T75" fmla="*/ 2147483647 h 47"/>
                <a:gd name="T76" fmla="*/ 2147483647 w 76"/>
                <a:gd name="T77" fmla="*/ 2147483647 h 47"/>
                <a:gd name="T78" fmla="*/ 2147483647 w 76"/>
                <a:gd name="T79" fmla="*/ 2147483647 h 47"/>
                <a:gd name="T80" fmla="*/ 2147483647 w 76"/>
                <a:gd name="T81" fmla="*/ 2147483647 h 47"/>
                <a:gd name="T82" fmla="*/ 2147483647 w 76"/>
                <a:gd name="T83" fmla="*/ 2147483647 h 47"/>
                <a:gd name="T84" fmla="*/ 2147483647 w 76"/>
                <a:gd name="T85" fmla="*/ 2147483647 h 47"/>
                <a:gd name="T86" fmla="*/ 2147483647 w 76"/>
                <a:gd name="T87" fmla="*/ 2147483647 h 47"/>
                <a:gd name="T88" fmla="*/ 2147483647 w 76"/>
                <a:gd name="T89" fmla="*/ 2147483647 h 47"/>
                <a:gd name="T90" fmla="*/ 2147483647 w 76"/>
                <a:gd name="T91" fmla="*/ 2147483647 h 47"/>
                <a:gd name="T92" fmla="*/ 2147483647 w 76"/>
                <a:gd name="T93" fmla="*/ 2147483647 h 47"/>
                <a:gd name="T94" fmla="*/ 2147483647 w 76"/>
                <a:gd name="T95" fmla="*/ 2147483647 h 47"/>
                <a:gd name="T96" fmla="*/ 2147483647 w 76"/>
                <a:gd name="T97" fmla="*/ 2147483647 h 47"/>
                <a:gd name="T98" fmla="*/ 2147483647 w 76"/>
                <a:gd name="T99" fmla="*/ 2147483647 h 47"/>
                <a:gd name="T100" fmla="*/ 2147483647 w 76"/>
                <a:gd name="T101" fmla="*/ 2147483647 h 47"/>
                <a:gd name="T102" fmla="*/ 2147483647 w 76"/>
                <a:gd name="T103" fmla="*/ 2147483647 h 47"/>
                <a:gd name="T104" fmla="*/ 2147483647 w 76"/>
                <a:gd name="T105" fmla="*/ 2147483647 h 47"/>
                <a:gd name="T106" fmla="*/ 2147483647 w 76"/>
                <a:gd name="T107" fmla="*/ 2147483647 h 47"/>
                <a:gd name="T108" fmla="*/ 2147483647 w 76"/>
                <a:gd name="T109" fmla="*/ 2147483647 h 47"/>
                <a:gd name="T110" fmla="*/ 2147483647 w 76"/>
                <a:gd name="T111" fmla="*/ 2147483647 h 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47"/>
                <a:gd name="T170" fmla="*/ 76 w 76"/>
                <a:gd name="T171" fmla="*/ 47 h 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47">
                  <a:moveTo>
                    <a:pt x="27" y="0"/>
                  </a:moveTo>
                  <a:lnTo>
                    <a:pt x="30" y="0"/>
                  </a:lnTo>
                  <a:lnTo>
                    <a:pt x="32" y="0"/>
                  </a:lnTo>
                  <a:lnTo>
                    <a:pt x="33" y="1"/>
                  </a:lnTo>
                  <a:lnTo>
                    <a:pt x="32" y="3"/>
                  </a:lnTo>
                  <a:lnTo>
                    <a:pt x="31" y="4"/>
                  </a:lnTo>
                  <a:lnTo>
                    <a:pt x="28" y="4"/>
                  </a:lnTo>
                  <a:lnTo>
                    <a:pt x="26" y="5"/>
                  </a:lnTo>
                  <a:lnTo>
                    <a:pt x="25" y="6"/>
                  </a:lnTo>
                  <a:lnTo>
                    <a:pt x="22" y="6"/>
                  </a:lnTo>
                  <a:lnTo>
                    <a:pt x="21" y="8"/>
                  </a:lnTo>
                  <a:lnTo>
                    <a:pt x="18" y="8"/>
                  </a:lnTo>
                  <a:lnTo>
                    <a:pt x="17" y="9"/>
                  </a:lnTo>
                  <a:lnTo>
                    <a:pt x="16" y="10"/>
                  </a:lnTo>
                  <a:lnTo>
                    <a:pt x="12" y="11"/>
                  </a:lnTo>
                  <a:lnTo>
                    <a:pt x="10" y="15"/>
                  </a:lnTo>
                  <a:lnTo>
                    <a:pt x="8" y="16"/>
                  </a:lnTo>
                  <a:lnTo>
                    <a:pt x="7" y="17"/>
                  </a:lnTo>
                  <a:lnTo>
                    <a:pt x="6" y="20"/>
                  </a:lnTo>
                  <a:lnTo>
                    <a:pt x="6" y="22"/>
                  </a:lnTo>
                  <a:lnTo>
                    <a:pt x="8" y="21"/>
                  </a:lnTo>
                  <a:lnTo>
                    <a:pt x="12" y="19"/>
                  </a:lnTo>
                  <a:lnTo>
                    <a:pt x="15" y="16"/>
                  </a:lnTo>
                  <a:lnTo>
                    <a:pt x="17" y="15"/>
                  </a:lnTo>
                  <a:lnTo>
                    <a:pt x="21" y="12"/>
                  </a:lnTo>
                  <a:lnTo>
                    <a:pt x="25" y="11"/>
                  </a:lnTo>
                  <a:lnTo>
                    <a:pt x="26" y="11"/>
                  </a:lnTo>
                  <a:lnTo>
                    <a:pt x="28" y="11"/>
                  </a:lnTo>
                  <a:lnTo>
                    <a:pt x="30" y="11"/>
                  </a:lnTo>
                  <a:lnTo>
                    <a:pt x="32" y="11"/>
                  </a:lnTo>
                  <a:lnTo>
                    <a:pt x="33" y="11"/>
                  </a:lnTo>
                  <a:lnTo>
                    <a:pt x="32" y="14"/>
                  </a:lnTo>
                  <a:lnTo>
                    <a:pt x="31" y="15"/>
                  </a:lnTo>
                  <a:lnTo>
                    <a:pt x="31" y="16"/>
                  </a:lnTo>
                  <a:lnTo>
                    <a:pt x="28" y="19"/>
                  </a:lnTo>
                  <a:lnTo>
                    <a:pt x="27" y="21"/>
                  </a:lnTo>
                  <a:lnTo>
                    <a:pt x="26" y="22"/>
                  </a:lnTo>
                  <a:lnTo>
                    <a:pt x="25" y="25"/>
                  </a:lnTo>
                  <a:lnTo>
                    <a:pt x="22" y="27"/>
                  </a:lnTo>
                  <a:lnTo>
                    <a:pt x="21" y="30"/>
                  </a:lnTo>
                  <a:lnTo>
                    <a:pt x="20" y="32"/>
                  </a:lnTo>
                  <a:lnTo>
                    <a:pt x="18" y="33"/>
                  </a:lnTo>
                  <a:lnTo>
                    <a:pt x="17" y="36"/>
                  </a:lnTo>
                  <a:lnTo>
                    <a:pt x="17" y="38"/>
                  </a:lnTo>
                  <a:lnTo>
                    <a:pt x="20" y="36"/>
                  </a:lnTo>
                  <a:lnTo>
                    <a:pt x="23" y="32"/>
                  </a:lnTo>
                  <a:lnTo>
                    <a:pt x="25" y="31"/>
                  </a:lnTo>
                  <a:lnTo>
                    <a:pt x="26" y="28"/>
                  </a:lnTo>
                  <a:lnTo>
                    <a:pt x="27" y="26"/>
                  </a:lnTo>
                  <a:lnTo>
                    <a:pt x="30" y="25"/>
                  </a:lnTo>
                  <a:lnTo>
                    <a:pt x="32" y="22"/>
                  </a:lnTo>
                  <a:lnTo>
                    <a:pt x="35" y="21"/>
                  </a:lnTo>
                  <a:lnTo>
                    <a:pt x="37" y="21"/>
                  </a:lnTo>
                  <a:lnTo>
                    <a:pt x="38" y="21"/>
                  </a:lnTo>
                  <a:lnTo>
                    <a:pt x="41" y="21"/>
                  </a:lnTo>
                  <a:lnTo>
                    <a:pt x="43" y="23"/>
                  </a:lnTo>
                  <a:lnTo>
                    <a:pt x="43" y="25"/>
                  </a:lnTo>
                  <a:lnTo>
                    <a:pt x="43" y="26"/>
                  </a:lnTo>
                  <a:lnTo>
                    <a:pt x="43" y="28"/>
                  </a:lnTo>
                  <a:lnTo>
                    <a:pt x="43" y="31"/>
                  </a:lnTo>
                  <a:lnTo>
                    <a:pt x="43" y="33"/>
                  </a:lnTo>
                  <a:lnTo>
                    <a:pt x="43" y="34"/>
                  </a:lnTo>
                  <a:lnTo>
                    <a:pt x="43" y="37"/>
                  </a:lnTo>
                  <a:lnTo>
                    <a:pt x="43" y="38"/>
                  </a:lnTo>
                  <a:lnTo>
                    <a:pt x="43" y="39"/>
                  </a:lnTo>
                  <a:lnTo>
                    <a:pt x="45" y="41"/>
                  </a:lnTo>
                  <a:lnTo>
                    <a:pt x="46" y="41"/>
                  </a:lnTo>
                  <a:lnTo>
                    <a:pt x="46" y="39"/>
                  </a:lnTo>
                  <a:lnTo>
                    <a:pt x="47" y="37"/>
                  </a:lnTo>
                  <a:lnTo>
                    <a:pt x="48" y="34"/>
                  </a:lnTo>
                  <a:lnTo>
                    <a:pt x="50" y="32"/>
                  </a:lnTo>
                  <a:lnTo>
                    <a:pt x="51" y="30"/>
                  </a:lnTo>
                  <a:lnTo>
                    <a:pt x="53" y="27"/>
                  </a:lnTo>
                  <a:lnTo>
                    <a:pt x="55" y="26"/>
                  </a:lnTo>
                  <a:lnTo>
                    <a:pt x="57" y="23"/>
                  </a:lnTo>
                  <a:lnTo>
                    <a:pt x="58" y="22"/>
                  </a:lnTo>
                  <a:lnTo>
                    <a:pt x="61" y="21"/>
                  </a:lnTo>
                  <a:lnTo>
                    <a:pt x="62" y="19"/>
                  </a:lnTo>
                  <a:lnTo>
                    <a:pt x="65" y="19"/>
                  </a:lnTo>
                  <a:lnTo>
                    <a:pt x="67" y="17"/>
                  </a:lnTo>
                  <a:lnTo>
                    <a:pt x="68" y="16"/>
                  </a:lnTo>
                  <a:lnTo>
                    <a:pt x="71" y="15"/>
                  </a:lnTo>
                  <a:lnTo>
                    <a:pt x="72" y="15"/>
                  </a:lnTo>
                  <a:lnTo>
                    <a:pt x="75" y="15"/>
                  </a:lnTo>
                  <a:lnTo>
                    <a:pt x="76" y="15"/>
                  </a:lnTo>
                  <a:lnTo>
                    <a:pt x="76" y="17"/>
                  </a:lnTo>
                  <a:lnTo>
                    <a:pt x="73" y="19"/>
                  </a:lnTo>
                  <a:lnTo>
                    <a:pt x="72" y="19"/>
                  </a:lnTo>
                  <a:lnTo>
                    <a:pt x="70" y="21"/>
                  </a:lnTo>
                  <a:lnTo>
                    <a:pt x="68" y="22"/>
                  </a:lnTo>
                  <a:lnTo>
                    <a:pt x="66" y="22"/>
                  </a:lnTo>
                  <a:lnTo>
                    <a:pt x="63" y="25"/>
                  </a:lnTo>
                  <a:lnTo>
                    <a:pt x="62" y="26"/>
                  </a:lnTo>
                  <a:lnTo>
                    <a:pt x="60" y="28"/>
                  </a:lnTo>
                  <a:lnTo>
                    <a:pt x="57" y="30"/>
                  </a:lnTo>
                  <a:lnTo>
                    <a:pt x="56" y="31"/>
                  </a:lnTo>
                  <a:lnTo>
                    <a:pt x="55" y="33"/>
                  </a:lnTo>
                  <a:lnTo>
                    <a:pt x="53" y="34"/>
                  </a:lnTo>
                  <a:lnTo>
                    <a:pt x="52" y="37"/>
                  </a:lnTo>
                  <a:lnTo>
                    <a:pt x="51" y="39"/>
                  </a:lnTo>
                  <a:lnTo>
                    <a:pt x="50" y="42"/>
                  </a:lnTo>
                  <a:lnTo>
                    <a:pt x="50" y="44"/>
                  </a:lnTo>
                  <a:lnTo>
                    <a:pt x="47" y="45"/>
                  </a:lnTo>
                  <a:lnTo>
                    <a:pt x="46" y="47"/>
                  </a:lnTo>
                  <a:lnTo>
                    <a:pt x="43" y="47"/>
                  </a:lnTo>
                  <a:lnTo>
                    <a:pt x="42" y="45"/>
                  </a:lnTo>
                  <a:lnTo>
                    <a:pt x="41" y="43"/>
                  </a:lnTo>
                  <a:lnTo>
                    <a:pt x="40" y="41"/>
                  </a:lnTo>
                  <a:lnTo>
                    <a:pt x="40" y="38"/>
                  </a:lnTo>
                  <a:lnTo>
                    <a:pt x="40" y="36"/>
                  </a:lnTo>
                  <a:lnTo>
                    <a:pt x="40" y="33"/>
                  </a:lnTo>
                  <a:lnTo>
                    <a:pt x="40" y="31"/>
                  </a:lnTo>
                  <a:lnTo>
                    <a:pt x="40" y="30"/>
                  </a:lnTo>
                  <a:lnTo>
                    <a:pt x="40" y="28"/>
                  </a:lnTo>
                  <a:lnTo>
                    <a:pt x="38" y="27"/>
                  </a:lnTo>
                  <a:lnTo>
                    <a:pt x="37" y="27"/>
                  </a:lnTo>
                  <a:lnTo>
                    <a:pt x="35" y="28"/>
                  </a:lnTo>
                  <a:lnTo>
                    <a:pt x="32" y="31"/>
                  </a:lnTo>
                  <a:lnTo>
                    <a:pt x="31" y="32"/>
                  </a:lnTo>
                  <a:lnTo>
                    <a:pt x="28" y="34"/>
                  </a:lnTo>
                  <a:lnTo>
                    <a:pt x="27" y="37"/>
                  </a:lnTo>
                  <a:lnTo>
                    <a:pt x="26" y="38"/>
                  </a:lnTo>
                  <a:lnTo>
                    <a:pt x="23" y="41"/>
                  </a:lnTo>
                  <a:lnTo>
                    <a:pt x="21" y="42"/>
                  </a:lnTo>
                  <a:lnTo>
                    <a:pt x="20" y="44"/>
                  </a:lnTo>
                  <a:lnTo>
                    <a:pt x="17" y="44"/>
                  </a:lnTo>
                  <a:lnTo>
                    <a:pt x="16" y="44"/>
                  </a:lnTo>
                  <a:lnTo>
                    <a:pt x="13" y="43"/>
                  </a:lnTo>
                  <a:lnTo>
                    <a:pt x="12" y="43"/>
                  </a:lnTo>
                  <a:lnTo>
                    <a:pt x="12" y="41"/>
                  </a:lnTo>
                  <a:lnTo>
                    <a:pt x="12" y="38"/>
                  </a:lnTo>
                  <a:lnTo>
                    <a:pt x="12" y="37"/>
                  </a:lnTo>
                  <a:lnTo>
                    <a:pt x="12" y="34"/>
                  </a:lnTo>
                  <a:lnTo>
                    <a:pt x="13" y="31"/>
                  </a:lnTo>
                  <a:lnTo>
                    <a:pt x="15" y="28"/>
                  </a:lnTo>
                  <a:lnTo>
                    <a:pt x="17" y="25"/>
                  </a:lnTo>
                  <a:lnTo>
                    <a:pt x="20" y="22"/>
                  </a:lnTo>
                  <a:lnTo>
                    <a:pt x="22" y="19"/>
                  </a:lnTo>
                  <a:lnTo>
                    <a:pt x="25" y="16"/>
                  </a:lnTo>
                  <a:lnTo>
                    <a:pt x="22" y="17"/>
                  </a:lnTo>
                  <a:lnTo>
                    <a:pt x="20" y="19"/>
                  </a:lnTo>
                  <a:lnTo>
                    <a:pt x="17" y="20"/>
                  </a:lnTo>
                  <a:lnTo>
                    <a:pt x="16" y="22"/>
                  </a:lnTo>
                  <a:lnTo>
                    <a:pt x="13" y="23"/>
                  </a:lnTo>
                  <a:lnTo>
                    <a:pt x="11" y="26"/>
                  </a:lnTo>
                  <a:lnTo>
                    <a:pt x="10" y="27"/>
                  </a:lnTo>
                  <a:lnTo>
                    <a:pt x="7" y="28"/>
                  </a:lnTo>
                  <a:lnTo>
                    <a:pt x="5" y="30"/>
                  </a:lnTo>
                  <a:lnTo>
                    <a:pt x="2" y="28"/>
                  </a:lnTo>
                  <a:lnTo>
                    <a:pt x="1" y="27"/>
                  </a:lnTo>
                  <a:lnTo>
                    <a:pt x="1" y="26"/>
                  </a:lnTo>
                  <a:lnTo>
                    <a:pt x="0" y="23"/>
                  </a:lnTo>
                  <a:lnTo>
                    <a:pt x="1" y="21"/>
                  </a:lnTo>
                  <a:lnTo>
                    <a:pt x="1" y="19"/>
                  </a:lnTo>
                  <a:lnTo>
                    <a:pt x="2" y="16"/>
                  </a:lnTo>
                  <a:lnTo>
                    <a:pt x="2" y="14"/>
                  </a:lnTo>
                  <a:lnTo>
                    <a:pt x="3" y="12"/>
                  </a:lnTo>
                  <a:lnTo>
                    <a:pt x="5" y="10"/>
                  </a:lnTo>
                  <a:lnTo>
                    <a:pt x="7" y="9"/>
                  </a:lnTo>
                  <a:lnTo>
                    <a:pt x="8" y="8"/>
                  </a:lnTo>
                  <a:lnTo>
                    <a:pt x="11" y="6"/>
                  </a:lnTo>
                  <a:lnTo>
                    <a:pt x="13" y="5"/>
                  </a:lnTo>
                  <a:lnTo>
                    <a:pt x="16" y="4"/>
                  </a:lnTo>
                  <a:lnTo>
                    <a:pt x="18" y="3"/>
                  </a:lnTo>
                  <a:lnTo>
                    <a:pt x="21" y="1"/>
                  </a:lnTo>
                  <a:lnTo>
                    <a:pt x="25" y="1"/>
                  </a:lnTo>
                  <a:lnTo>
                    <a:pt x="27" y="0"/>
                  </a:lnTo>
                  <a:close/>
                </a:path>
              </a:pathLst>
            </a:custGeom>
            <a:solidFill>
              <a:srgbClr val="000000"/>
            </a:solidFill>
            <a:ln w="9525">
              <a:noFill/>
              <a:round/>
              <a:headEnd/>
              <a:tailEnd/>
            </a:ln>
          </p:spPr>
          <p:txBody>
            <a:bodyPr/>
            <a:lstStyle/>
            <a:p>
              <a:endParaRPr lang="en-US" dirty="0"/>
            </a:p>
          </p:txBody>
        </p:sp>
        <p:sp>
          <p:nvSpPr>
            <p:cNvPr id="10381" name="Freeform 162"/>
            <p:cNvSpPr>
              <a:spLocks/>
            </p:cNvSpPr>
            <p:nvPr/>
          </p:nvSpPr>
          <p:spPr bwMode="auto">
            <a:xfrm>
              <a:off x="2822575" y="2787650"/>
              <a:ext cx="276225" cy="300038"/>
            </a:xfrm>
            <a:custGeom>
              <a:avLst/>
              <a:gdLst>
                <a:gd name="T0" fmla="*/ 2147483647 w 174"/>
                <a:gd name="T1" fmla="*/ 2147483647 h 189"/>
                <a:gd name="T2" fmla="*/ 2147483647 w 174"/>
                <a:gd name="T3" fmla="*/ 2147483647 h 189"/>
                <a:gd name="T4" fmla="*/ 2147483647 w 174"/>
                <a:gd name="T5" fmla="*/ 2147483647 h 189"/>
                <a:gd name="T6" fmla="*/ 2147483647 w 174"/>
                <a:gd name="T7" fmla="*/ 2147483647 h 189"/>
                <a:gd name="T8" fmla="*/ 2147483647 w 174"/>
                <a:gd name="T9" fmla="*/ 2147483647 h 189"/>
                <a:gd name="T10" fmla="*/ 2147483647 w 174"/>
                <a:gd name="T11" fmla="*/ 2147483647 h 189"/>
                <a:gd name="T12" fmla="*/ 2147483647 w 174"/>
                <a:gd name="T13" fmla="*/ 2147483647 h 189"/>
                <a:gd name="T14" fmla="*/ 2147483647 w 174"/>
                <a:gd name="T15" fmla="*/ 2147483647 h 189"/>
                <a:gd name="T16" fmla="*/ 2147483647 w 174"/>
                <a:gd name="T17" fmla="*/ 2147483647 h 189"/>
                <a:gd name="T18" fmla="*/ 2147483647 w 174"/>
                <a:gd name="T19" fmla="*/ 2147483647 h 189"/>
                <a:gd name="T20" fmla="*/ 2147483647 w 174"/>
                <a:gd name="T21" fmla="*/ 2147483647 h 189"/>
                <a:gd name="T22" fmla="*/ 2147483647 w 174"/>
                <a:gd name="T23" fmla="*/ 2147483647 h 189"/>
                <a:gd name="T24" fmla="*/ 2147483647 w 174"/>
                <a:gd name="T25" fmla="*/ 2147483647 h 189"/>
                <a:gd name="T26" fmla="*/ 2147483647 w 174"/>
                <a:gd name="T27" fmla="*/ 2147483647 h 189"/>
                <a:gd name="T28" fmla="*/ 2147483647 w 174"/>
                <a:gd name="T29" fmla="*/ 2147483647 h 189"/>
                <a:gd name="T30" fmla="*/ 2147483647 w 174"/>
                <a:gd name="T31" fmla="*/ 2147483647 h 189"/>
                <a:gd name="T32" fmla="*/ 2147483647 w 174"/>
                <a:gd name="T33" fmla="*/ 2147483647 h 189"/>
                <a:gd name="T34" fmla="*/ 2147483647 w 174"/>
                <a:gd name="T35" fmla="*/ 2147483647 h 189"/>
                <a:gd name="T36" fmla="*/ 2147483647 w 174"/>
                <a:gd name="T37" fmla="*/ 2147483647 h 189"/>
                <a:gd name="T38" fmla="*/ 2147483647 w 174"/>
                <a:gd name="T39" fmla="*/ 2147483647 h 189"/>
                <a:gd name="T40" fmla="*/ 2147483647 w 174"/>
                <a:gd name="T41" fmla="*/ 2147483647 h 189"/>
                <a:gd name="T42" fmla="*/ 2147483647 w 174"/>
                <a:gd name="T43" fmla="*/ 2147483647 h 189"/>
                <a:gd name="T44" fmla="*/ 2147483647 w 174"/>
                <a:gd name="T45" fmla="*/ 2147483647 h 189"/>
                <a:gd name="T46" fmla="*/ 2147483647 w 174"/>
                <a:gd name="T47" fmla="*/ 2147483647 h 189"/>
                <a:gd name="T48" fmla="*/ 2147483647 w 174"/>
                <a:gd name="T49" fmla="*/ 2147483647 h 189"/>
                <a:gd name="T50" fmla="*/ 2147483647 w 174"/>
                <a:gd name="T51" fmla="*/ 2147483647 h 189"/>
                <a:gd name="T52" fmla="*/ 2147483647 w 174"/>
                <a:gd name="T53" fmla="*/ 2147483647 h 189"/>
                <a:gd name="T54" fmla="*/ 2147483647 w 174"/>
                <a:gd name="T55" fmla="*/ 2147483647 h 189"/>
                <a:gd name="T56" fmla="*/ 2147483647 w 174"/>
                <a:gd name="T57" fmla="*/ 2147483647 h 189"/>
                <a:gd name="T58" fmla="*/ 2147483647 w 174"/>
                <a:gd name="T59" fmla="*/ 2147483647 h 189"/>
                <a:gd name="T60" fmla="*/ 2147483647 w 174"/>
                <a:gd name="T61" fmla="*/ 2147483647 h 189"/>
                <a:gd name="T62" fmla="*/ 2147483647 w 174"/>
                <a:gd name="T63" fmla="*/ 2147483647 h 189"/>
                <a:gd name="T64" fmla="*/ 2147483647 w 174"/>
                <a:gd name="T65" fmla="*/ 2147483647 h 189"/>
                <a:gd name="T66" fmla="*/ 2147483647 w 174"/>
                <a:gd name="T67" fmla="*/ 2147483647 h 189"/>
                <a:gd name="T68" fmla="*/ 2147483647 w 174"/>
                <a:gd name="T69" fmla="*/ 2147483647 h 189"/>
                <a:gd name="T70" fmla="*/ 2147483647 w 174"/>
                <a:gd name="T71" fmla="*/ 2147483647 h 189"/>
                <a:gd name="T72" fmla="*/ 2147483647 w 174"/>
                <a:gd name="T73" fmla="*/ 2147483647 h 189"/>
                <a:gd name="T74" fmla="*/ 2147483647 w 174"/>
                <a:gd name="T75" fmla="*/ 2147483647 h 189"/>
                <a:gd name="T76" fmla="*/ 2147483647 w 174"/>
                <a:gd name="T77" fmla="*/ 2147483647 h 189"/>
                <a:gd name="T78" fmla="*/ 2147483647 w 174"/>
                <a:gd name="T79" fmla="*/ 2147483647 h 189"/>
                <a:gd name="T80" fmla="*/ 2147483647 w 174"/>
                <a:gd name="T81" fmla="*/ 2147483647 h 189"/>
                <a:gd name="T82" fmla="*/ 2147483647 w 174"/>
                <a:gd name="T83" fmla="*/ 2147483647 h 189"/>
                <a:gd name="T84" fmla="*/ 2147483647 w 174"/>
                <a:gd name="T85" fmla="*/ 2147483647 h 189"/>
                <a:gd name="T86" fmla="*/ 2147483647 w 174"/>
                <a:gd name="T87" fmla="*/ 2147483647 h 189"/>
                <a:gd name="T88" fmla="*/ 2147483647 w 174"/>
                <a:gd name="T89" fmla="*/ 2147483647 h 189"/>
                <a:gd name="T90" fmla="*/ 2147483647 w 174"/>
                <a:gd name="T91" fmla="*/ 2147483647 h 189"/>
                <a:gd name="T92" fmla="*/ 2147483647 w 174"/>
                <a:gd name="T93" fmla="*/ 2147483647 h 189"/>
                <a:gd name="T94" fmla="*/ 2147483647 w 174"/>
                <a:gd name="T95" fmla="*/ 2147483647 h 189"/>
                <a:gd name="T96" fmla="*/ 0 w 174"/>
                <a:gd name="T97" fmla="*/ 2147483647 h 189"/>
                <a:gd name="T98" fmla="*/ 2147483647 w 174"/>
                <a:gd name="T99" fmla="*/ 2147483647 h 189"/>
                <a:gd name="T100" fmla="*/ 2147483647 w 174"/>
                <a:gd name="T101" fmla="*/ 2147483647 h 189"/>
                <a:gd name="T102" fmla="*/ 2147483647 w 174"/>
                <a:gd name="T103" fmla="*/ 2147483647 h 189"/>
                <a:gd name="T104" fmla="*/ 2147483647 w 174"/>
                <a:gd name="T105" fmla="*/ 2147483647 h 189"/>
                <a:gd name="T106" fmla="*/ 2147483647 w 174"/>
                <a:gd name="T107" fmla="*/ 2147483647 h 189"/>
                <a:gd name="T108" fmla="*/ 2147483647 w 174"/>
                <a:gd name="T109" fmla="*/ 2147483647 h 189"/>
                <a:gd name="T110" fmla="*/ 2147483647 w 174"/>
                <a:gd name="T111" fmla="*/ 2147483647 h 189"/>
                <a:gd name="T112" fmla="*/ 2147483647 w 174"/>
                <a:gd name="T113" fmla="*/ 2147483647 h 189"/>
                <a:gd name="T114" fmla="*/ 2147483647 w 174"/>
                <a:gd name="T115" fmla="*/ 2147483647 h 189"/>
                <a:gd name="T116" fmla="*/ 2147483647 w 174"/>
                <a:gd name="T117" fmla="*/ 0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
                <a:gd name="T178" fmla="*/ 0 h 189"/>
                <a:gd name="T179" fmla="*/ 174 w 174"/>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 h="189">
                  <a:moveTo>
                    <a:pt x="24" y="0"/>
                  </a:moveTo>
                  <a:lnTo>
                    <a:pt x="30" y="2"/>
                  </a:lnTo>
                  <a:lnTo>
                    <a:pt x="29" y="4"/>
                  </a:lnTo>
                  <a:lnTo>
                    <a:pt x="27" y="6"/>
                  </a:lnTo>
                  <a:lnTo>
                    <a:pt x="27" y="8"/>
                  </a:lnTo>
                  <a:lnTo>
                    <a:pt x="27" y="11"/>
                  </a:lnTo>
                  <a:lnTo>
                    <a:pt x="26" y="12"/>
                  </a:lnTo>
                  <a:lnTo>
                    <a:pt x="26" y="14"/>
                  </a:lnTo>
                  <a:lnTo>
                    <a:pt x="25" y="17"/>
                  </a:lnTo>
                  <a:lnTo>
                    <a:pt x="25" y="19"/>
                  </a:lnTo>
                  <a:lnTo>
                    <a:pt x="25" y="21"/>
                  </a:lnTo>
                  <a:lnTo>
                    <a:pt x="25" y="24"/>
                  </a:lnTo>
                  <a:lnTo>
                    <a:pt x="24" y="26"/>
                  </a:lnTo>
                  <a:lnTo>
                    <a:pt x="24" y="29"/>
                  </a:lnTo>
                  <a:lnTo>
                    <a:pt x="24" y="30"/>
                  </a:lnTo>
                  <a:lnTo>
                    <a:pt x="24" y="32"/>
                  </a:lnTo>
                  <a:lnTo>
                    <a:pt x="24" y="35"/>
                  </a:lnTo>
                  <a:lnTo>
                    <a:pt x="24" y="37"/>
                  </a:lnTo>
                  <a:lnTo>
                    <a:pt x="21" y="42"/>
                  </a:lnTo>
                  <a:lnTo>
                    <a:pt x="20" y="47"/>
                  </a:lnTo>
                  <a:lnTo>
                    <a:pt x="20" y="53"/>
                  </a:lnTo>
                  <a:lnTo>
                    <a:pt x="19" y="58"/>
                  </a:lnTo>
                  <a:lnTo>
                    <a:pt x="19" y="64"/>
                  </a:lnTo>
                  <a:lnTo>
                    <a:pt x="19" y="70"/>
                  </a:lnTo>
                  <a:lnTo>
                    <a:pt x="19" y="75"/>
                  </a:lnTo>
                  <a:lnTo>
                    <a:pt x="19" y="81"/>
                  </a:lnTo>
                  <a:lnTo>
                    <a:pt x="17" y="87"/>
                  </a:lnTo>
                  <a:lnTo>
                    <a:pt x="17" y="92"/>
                  </a:lnTo>
                  <a:lnTo>
                    <a:pt x="17" y="98"/>
                  </a:lnTo>
                  <a:lnTo>
                    <a:pt x="16" y="104"/>
                  </a:lnTo>
                  <a:lnTo>
                    <a:pt x="16" y="109"/>
                  </a:lnTo>
                  <a:lnTo>
                    <a:pt x="15" y="114"/>
                  </a:lnTo>
                  <a:lnTo>
                    <a:pt x="14" y="120"/>
                  </a:lnTo>
                  <a:lnTo>
                    <a:pt x="12" y="126"/>
                  </a:lnTo>
                  <a:lnTo>
                    <a:pt x="11" y="129"/>
                  </a:lnTo>
                  <a:lnTo>
                    <a:pt x="11" y="132"/>
                  </a:lnTo>
                  <a:lnTo>
                    <a:pt x="10" y="136"/>
                  </a:lnTo>
                  <a:lnTo>
                    <a:pt x="10" y="140"/>
                  </a:lnTo>
                  <a:lnTo>
                    <a:pt x="9" y="142"/>
                  </a:lnTo>
                  <a:lnTo>
                    <a:pt x="9" y="146"/>
                  </a:lnTo>
                  <a:lnTo>
                    <a:pt x="9" y="150"/>
                  </a:lnTo>
                  <a:lnTo>
                    <a:pt x="7" y="153"/>
                  </a:lnTo>
                  <a:lnTo>
                    <a:pt x="7" y="156"/>
                  </a:lnTo>
                  <a:lnTo>
                    <a:pt x="6" y="159"/>
                  </a:lnTo>
                  <a:lnTo>
                    <a:pt x="6" y="163"/>
                  </a:lnTo>
                  <a:lnTo>
                    <a:pt x="6" y="167"/>
                  </a:lnTo>
                  <a:lnTo>
                    <a:pt x="6" y="169"/>
                  </a:lnTo>
                  <a:lnTo>
                    <a:pt x="6" y="173"/>
                  </a:lnTo>
                  <a:lnTo>
                    <a:pt x="6" y="176"/>
                  </a:lnTo>
                  <a:lnTo>
                    <a:pt x="6" y="180"/>
                  </a:lnTo>
                  <a:lnTo>
                    <a:pt x="9" y="181"/>
                  </a:lnTo>
                  <a:lnTo>
                    <a:pt x="11" y="182"/>
                  </a:lnTo>
                  <a:lnTo>
                    <a:pt x="14" y="182"/>
                  </a:lnTo>
                  <a:lnTo>
                    <a:pt x="16" y="184"/>
                  </a:lnTo>
                  <a:lnTo>
                    <a:pt x="19" y="184"/>
                  </a:lnTo>
                  <a:lnTo>
                    <a:pt x="22" y="184"/>
                  </a:lnTo>
                  <a:lnTo>
                    <a:pt x="25" y="184"/>
                  </a:lnTo>
                  <a:lnTo>
                    <a:pt x="27" y="184"/>
                  </a:lnTo>
                  <a:lnTo>
                    <a:pt x="30" y="182"/>
                  </a:lnTo>
                  <a:lnTo>
                    <a:pt x="32" y="182"/>
                  </a:lnTo>
                  <a:lnTo>
                    <a:pt x="35" y="182"/>
                  </a:lnTo>
                  <a:lnTo>
                    <a:pt x="37" y="182"/>
                  </a:lnTo>
                  <a:lnTo>
                    <a:pt x="41" y="182"/>
                  </a:lnTo>
                  <a:lnTo>
                    <a:pt x="44" y="182"/>
                  </a:lnTo>
                  <a:lnTo>
                    <a:pt x="46" y="182"/>
                  </a:lnTo>
                  <a:lnTo>
                    <a:pt x="49" y="184"/>
                  </a:lnTo>
                  <a:lnTo>
                    <a:pt x="51" y="182"/>
                  </a:lnTo>
                  <a:lnTo>
                    <a:pt x="54" y="182"/>
                  </a:lnTo>
                  <a:lnTo>
                    <a:pt x="57" y="182"/>
                  </a:lnTo>
                  <a:lnTo>
                    <a:pt x="60" y="182"/>
                  </a:lnTo>
                  <a:lnTo>
                    <a:pt x="62" y="181"/>
                  </a:lnTo>
                  <a:lnTo>
                    <a:pt x="66" y="181"/>
                  </a:lnTo>
                  <a:lnTo>
                    <a:pt x="69" y="182"/>
                  </a:lnTo>
                  <a:lnTo>
                    <a:pt x="72" y="182"/>
                  </a:lnTo>
                  <a:lnTo>
                    <a:pt x="75" y="182"/>
                  </a:lnTo>
                  <a:lnTo>
                    <a:pt x="77" y="182"/>
                  </a:lnTo>
                  <a:lnTo>
                    <a:pt x="80" y="182"/>
                  </a:lnTo>
                  <a:lnTo>
                    <a:pt x="84" y="182"/>
                  </a:lnTo>
                  <a:lnTo>
                    <a:pt x="86" y="181"/>
                  </a:lnTo>
                  <a:lnTo>
                    <a:pt x="89" y="181"/>
                  </a:lnTo>
                  <a:lnTo>
                    <a:pt x="92" y="181"/>
                  </a:lnTo>
                  <a:lnTo>
                    <a:pt x="95" y="180"/>
                  </a:lnTo>
                  <a:lnTo>
                    <a:pt x="100" y="180"/>
                  </a:lnTo>
                  <a:lnTo>
                    <a:pt x="104" y="180"/>
                  </a:lnTo>
                  <a:lnTo>
                    <a:pt x="107" y="179"/>
                  </a:lnTo>
                  <a:lnTo>
                    <a:pt x="112" y="179"/>
                  </a:lnTo>
                  <a:lnTo>
                    <a:pt x="116" y="179"/>
                  </a:lnTo>
                  <a:lnTo>
                    <a:pt x="120" y="178"/>
                  </a:lnTo>
                  <a:lnTo>
                    <a:pt x="125" y="178"/>
                  </a:lnTo>
                  <a:lnTo>
                    <a:pt x="129" y="176"/>
                  </a:lnTo>
                  <a:lnTo>
                    <a:pt x="132" y="175"/>
                  </a:lnTo>
                  <a:lnTo>
                    <a:pt x="136" y="175"/>
                  </a:lnTo>
                  <a:lnTo>
                    <a:pt x="140" y="173"/>
                  </a:lnTo>
                  <a:lnTo>
                    <a:pt x="144" y="171"/>
                  </a:lnTo>
                  <a:lnTo>
                    <a:pt x="147" y="170"/>
                  </a:lnTo>
                  <a:lnTo>
                    <a:pt x="151" y="168"/>
                  </a:lnTo>
                  <a:lnTo>
                    <a:pt x="155" y="165"/>
                  </a:lnTo>
                  <a:lnTo>
                    <a:pt x="159" y="163"/>
                  </a:lnTo>
                  <a:lnTo>
                    <a:pt x="156" y="153"/>
                  </a:lnTo>
                  <a:lnTo>
                    <a:pt x="155" y="143"/>
                  </a:lnTo>
                  <a:lnTo>
                    <a:pt x="154" y="134"/>
                  </a:lnTo>
                  <a:lnTo>
                    <a:pt x="154" y="124"/>
                  </a:lnTo>
                  <a:lnTo>
                    <a:pt x="152" y="113"/>
                  </a:lnTo>
                  <a:lnTo>
                    <a:pt x="152" y="103"/>
                  </a:lnTo>
                  <a:lnTo>
                    <a:pt x="154" y="93"/>
                  </a:lnTo>
                  <a:lnTo>
                    <a:pt x="155" y="84"/>
                  </a:lnTo>
                  <a:lnTo>
                    <a:pt x="155" y="74"/>
                  </a:lnTo>
                  <a:lnTo>
                    <a:pt x="156" y="64"/>
                  </a:lnTo>
                  <a:lnTo>
                    <a:pt x="159" y="54"/>
                  </a:lnTo>
                  <a:lnTo>
                    <a:pt x="160" y="46"/>
                  </a:lnTo>
                  <a:lnTo>
                    <a:pt x="162" y="36"/>
                  </a:lnTo>
                  <a:lnTo>
                    <a:pt x="164" y="26"/>
                  </a:lnTo>
                  <a:lnTo>
                    <a:pt x="166" y="17"/>
                  </a:lnTo>
                  <a:lnTo>
                    <a:pt x="169" y="8"/>
                  </a:lnTo>
                  <a:lnTo>
                    <a:pt x="174" y="12"/>
                  </a:lnTo>
                  <a:lnTo>
                    <a:pt x="174" y="14"/>
                  </a:lnTo>
                  <a:lnTo>
                    <a:pt x="172" y="18"/>
                  </a:lnTo>
                  <a:lnTo>
                    <a:pt x="172" y="20"/>
                  </a:lnTo>
                  <a:lnTo>
                    <a:pt x="171" y="24"/>
                  </a:lnTo>
                  <a:lnTo>
                    <a:pt x="170" y="28"/>
                  </a:lnTo>
                  <a:lnTo>
                    <a:pt x="170" y="31"/>
                  </a:lnTo>
                  <a:lnTo>
                    <a:pt x="169" y="34"/>
                  </a:lnTo>
                  <a:lnTo>
                    <a:pt x="169" y="36"/>
                  </a:lnTo>
                  <a:lnTo>
                    <a:pt x="166" y="43"/>
                  </a:lnTo>
                  <a:lnTo>
                    <a:pt x="165" y="51"/>
                  </a:lnTo>
                  <a:lnTo>
                    <a:pt x="162" y="58"/>
                  </a:lnTo>
                  <a:lnTo>
                    <a:pt x="162" y="67"/>
                  </a:lnTo>
                  <a:lnTo>
                    <a:pt x="161" y="74"/>
                  </a:lnTo>
                  <a:lnTo>
                    <a:pt x="160" y="82"/>
                  </a:lnTo>
                  <a:lnTo>
                    <a:pt x="159" y="90"/>
                  </a:lnTo>
                  <a:lnTo>
                    <a:pt x="159" y="98"/>
                  </a:lnTo>
                  <a:lnTo>
                    <a:pt x="157" y="106"/>
                  </a:lnTo>
                  <a:lnTo>
                    <a:pt x="159" y="114"/>
                  </a:lnTo>
                  <a:lnTo>
                    <a:pt x="159" y="123"/>
                  </a:lnTo>
                  <a:lnTo>
                    <a:pt x="159" y="130"/>
                  </a:lnTo>
                  <a:lnTo>
                    <a:pt x="160" y="139"/>
                  </a:lnTo>
                  <a:lnTo>
                    <a:pt x="161" y="146"/>
                  </a:lnTo>
                  <a:lnTo>
                    <a:pt x="162" y="154"/>
                  </a:lnTo>
                  <a:lnTo>
                    <a:pt x="165" y="162"/>
                  </a:lnTo>
                  <a:lnTo>
                    <a:pt x="164" y="164"/>
                  </a:lnTo>
                  <a:lnTo>
                    <a:pt x="162" y="167"/>
                  </a:lnTo>
                  <a:lnTo>
                    <a:pt x="161" y="168"/>
                  </a:lnTo>
                  <a:lnTo>
                    <a:pt x="160" y="170"/>
                  </a:lnTo>
                  <a:lnTo>
                    <a:pt x="157" y="171"/>
                  </a:lnTo>
                  <a:lnTo>
                    <a:pt x="156" y="173"/>
                  </a:lnTo>
                  <a:lnTo>
                    <a:pt x="154" y="174"/>
                  </a:lnTo>
                  <a:lnTo>
                    <a:pt x="151" y="175"/>
                  </a:lnTo>
                  <a:lnTo>
                    <a:pt x="149" y="175"/>
                  </a:lnTo>
                  <a:lnTo>
                    <a:pt x="146" y="176"/>
                  </a:lnTo>
                  <a:lnTo>
                    <a:pt x="144" y="176"/>
                  </a:lnTo>
                  <a:lnTo>
                    <a:pt x="141" y="178"/>
                  </a:lnTo>
                  <a:lnTo>
                    <a:pt x="139" y="179"/>
                  </a:lnTo>
                  <a:lnTo>
                    <a:pt x="136" y="180"/>
                  </a:lnTo>
                  <a:lnTo>
                    <a:pt x="135" y="181"/>
                  </a:lnTo>
                  <a:lnTo>
                    <a:pt x="132" y="182"/>
                  </a:lnTo>
                  <a:lnTo>
                    <a:pt x="130" y="182"/>
                  </a:lnTo>
                  <a:lnTo>
                    <a:pt x="126" y="182"/>
                  </a:lnTo>
                  <a:lnTo>
                    <a:pt x="122" y="184"/>
                  </a:lnTo>
                  <a:lnTo>
                    <a:pt x="120" y="184"/>
                  </a:lnTo>
                  <a:lnTo>
                    <a:pt x="116" y="185"/>
                  </a:lnTo>
                  <a:lnTo>
                    <a:pt x="112" y="185"/>
                  </a:lnTo>
                  <a:lnTo>
                    <a:pt x="110" y="185"/>
                  </a:lnTo>
                  <a:lnTo>
                    <a:pt x="106" y="185"/>
                  </a:lnTo>
                  <a:lnTo>
                    <a:pt x="102" y="185"/>
                  </a:lnTo>
                  <a:lnTo>
                    <a:pt x="99" y="186"/>
                  </a:lnTo>
                  <a:lnTo>
                    <a:pt x="95" y="186"/>
                  </a:lnTo>
                  <a:lnTo>
                    <a:pt x="92" y="186"/>
                  </a:lnTo>
                  <a:lnTo>
                    <a:pt x="89" y="186"/>
                  </a:lnTo>
                  <a:lnTo>
                    <a:pt x="86" y="187"/>
                  </a:lnTo>
                  <a:lnTo>
                    <a:pt x="82" y="187"/>
                  </a:lnTo>
                  <a:lnTo>
                    <a:pt x="80" y="189"/>
                  </a:lnTo>
                  <a:lnTo>
                    <a:pt x="75" y="187"/>
                  </a:lnTo>
                  <a:lnTo>
                    <a:pt x="71" y="187"/>
                  </a:lnTo>
                  <a:lnTo>
                    <a:pt x="67" y="187"/>
                  </a:lnTo>
                  <a:lnTo>
                    <a:pt x="62" y="187"/>
                  </a:lnTo>
                  <a:lnTo>
                    <a:pt x="59" y="187"/>
                  </a:lnTo>
                  <a:lnTo>
                    <a:pt x="55" y="187"/>
                  </a:lnTo>
                  <a:lnTo>
                    <a:pt x="50" y="187"/>
                  </a:lnTo>
                  <a:lnTo>
                    <a:pt x="46" y="189"/>
                  </a:lnTo>
                  <a:lnTo>
                    <a:pt x="42" y="189"/>
                  </a:lnTo>
                  <a:lnTo>
                    <a:pt x="39" y="189"/>
                  </a:lnTo>
                  <a:lnTo>
                    <a:pt x="34" y="189"/>
                  </a:lnTo>
                  <a:lnTo>
                    <a:pt x="30" y="189"/>
                  </a:lnTo>
                  <a:lnTo>
                    <a:pt x="26" y="189"/>
                  </a:lnTo>
                  <a:lnTo>
                    <a:pt x="22" y="189"/>
                  </a:lnTo>
                  <a:lnTo>
                    <a:pt x="19" y="189"/>
                  </a:lnTo>
                  <a:lnTo>
                    <a:pt x="15" y="189"/>
                  </a:lnTo>
                  <a:lnTo>
                    <a:pt x="10" y="189"/>
                  </a:lnTo>
                  <a:lnTo>
                    <a:pt x="7" y="187"/>
                  </a:lnTo>
                  <a:lnTo>
                    <a:pt x="4" y="185"/>
                  </a:lnTo>
                  <a:lnTo>
                    <a:pt x="2" y="184"/>
                  </a:lnTo>
                  <a:lnTo>
                    <a:pt x="1" y="181"/>
                  </a:lnTo>
                  <a:lnTo>
                    <a:pt x="0" y="178"/>
                  </a:lnTo>
                  <a:lnTo>
                    <a:pt x="0" y="175"/>
                  </a:lnTo>
                  <a:lnTo>
                    <a:pt x="0" y="171"/>
                  </a:lnTo>
                  <a:lnTo>
                    <a:pt x="0" y="168"/>
                  </a:lnTo>
                  <a:lnTo>
                    <a:pt x="0" y="165"/>
                  </a:lnTo>
                  <a:lnTo>
                    <a:pt x="1" y="162"/>
                  </a:lnTo>
                  <a:lnTo>
                    <a:pt x="2" y="158"/>
                  </a:lnTo>
                  <a:lnTo>
                    <a:pt x="2" y="154"/>
                  </a:lnTo>
                  <a:lnTo>
                    <a:pt x="2" y="151"/>
                  </a:lnTo>
                  <a:lnTo>
                    <a:pt x="4" y="148"/>
                  </a:lnTo>
                  <a:lnTo>
                    <a:pt x="4" y="146"/>
                  </a:lnTo>
                  <a:lnTo>
                    <a:pt x="4" y="141"/>
                  </a:lnTo>
                  <a:lnTo>
                    <a:pt x="4" y="136"/>
                  </a:lnTo>
                  <a:lnTo>
                    <a:pt x="5" y="131"/>
                  </a:lnTo>
                  <a:lnTo>
                    <a:pt x="6" y="128"/>
                  </a:lnTo>
                  <a:lnTo>
                    <a:pt x="7" y="123"/>
                  </a:lnTo>
                  <a:lnTo>
                    <a:pt x="9" y="118"/>
                  </a:lnTo>
                  <a:lnTo>
                    <a:pt x="9" y="114"/>
                  </a:lnTo>
                  <a:lnTo>
                    <a:pt x="10" y="109"/>
                  </a:lnTo>
                  <a:lnTo>
                    <a:pt x="11" y="106"/>
                  </a:lnTo>
                  <a:lnTo>
                    <a:pt x="12" y="101"/>
                  </a:lnTo>
                  <a:lnTo>
                    <a:pt x="12" y="96"/>
                  </a:lnTo>
                  <a:lnTo>
                    <a:pt x="12" y="92"/>
                  </a:lnTo>
                  <a:lnTo>
                    <a:pt x="12" y="87"/>
                  </a:lnTo>
                  <a:lnTo>
                    <a:pt x="14" y="82"/>
                  </a:lnTo>
                  <a:lnTo>
                    <a:pt x="12" y="78"/>
                  </a:lnTo>
                  <a:lnTo>
                    <a:pt x="12" y="74"/>
                  </a:lnTo>
                  <a:lnTo>
                    <a:pt x="12" y="69"/>
                  </a:lnTo>
                  <a:lnTo>
                    <a:pt x="14" y="64"/>
                  </a:lnTo>
                  <a:lnTo>
                    <a:pt x="14" y="59"/>
                  </a:lnTo>
                  <a:lnTo>
                    <a:pt x="15" y="56"/>
                  </a:lnTo>
                  <a:lnTo>
                    <a:pt x="15" y="51"/>
                  </a:lnTo>
                  <a:lnTo>
                    <a:pt x="16" y="46"/>
                  </a:lnTo>
                  <a:lnTo>
                    <a:pt x="16" y="41"/>
                  </a:lnTo>
                  <a:lnTo>
                    <a:pt x="17" y="37"/>
                  </a:lnTo>
                  <a:lnTo>
                    <a:pt x="19" y="32"/>
                  </a:lnTo>
                  <a:lnTo>
                    <a:pt x="19" y="28"/>
                  </a:lnTo>
                  <a:lnTo>
                    <a:pt x="20" y="23"/>
                  </a:lnTo>
                  <a:lnTo>
                    <a:pt x="20" y="18"/>
                  </a:lnTo>
                  <a:lnTo>
                    <a:pt x="21" y="13"/>
                  </a:lnTo>
                  <a:lnTo>
                    <a:pt x="22" y="9"/>
                  </a:lnTo>
                  <a:lnTo>
                    <a:pt x="22" y="4"/>
                  </a:lnTo>
                  <a:lnTo>
                    <a:pt x="24" y="0"/>
                  </a:lnTo>
                  <a:close/>
                </a:path>
              </a:pathLst>
            </a:custGeom>
            <a:solidFill>
              <a:srgbClr val="000000"/>
            </a:solidFill>
            <a:ln w="9525">
              <a:noFill/>
              <a:round/>
              <a:headEnd/>
              <a:tailEnd/>
            </a:ln>
          </p:spPr>
          <p:txBody>
            <a:bodyPr/>
            <a:lstStyle/>
            <a:p>
              <a:endParaRPr lang="en-US" dirty="0"/>
            </a:p>
          </p:txBody>
        </p:sp>
        <p:sp>
          <p:nvSpPr>
            <p:cNvPr id="10382" name="Freeform 163"/>
            <p:cNvSpPr>
              <a:spLocks/>
            </p:cNvSpPr>
            <p:nvPr/>
          </p:nvSpPr>
          <p:spPr bwMode="auto">
            <a:xfrm>
              <a:off x="2901950" y="3076575"/>
              <a:ext cx="104775" cy="190500"/>
            </a:xfrm>
            <a:custGeom>
              <a:avLst/>
              <a:gdLst>
                <a:gd name="T0" fmla="*/ 2147483647 w 66"/>
                <a:gd name="T1" fmla="*/ 2147483647 h 120"/>
                <a:gd name="T2" fmla="*/ 2147483647 w 66"/>
                <a:gd name="T3" fmla="*/ 2147483647 h 120"/>
                <a:gd name="T4" fmla="*/ 2147483647 w 66"/>
                <a:gd name="T5" fmla="*/ 2147483647 h 120"/>
                <a:gd name="T6" fmla="*/ 2147483647 w 66"/>
                <a:gd name="T7" fmla="*/ 2147483647 h 120"/>
                <a:gd name="T8" fmla="*/ 2147483647 w 66"/>
                <a:gd name="T9" fmla="*/ 2147483647 h 120"/>
                <a:gd name="T10" fmla="*/ 2147483647 w 66"/>
                <a:gd name="T11" fmla="*/ 2147483647 h 120"/>
                <a:gd name="T12" fmla="*/ 2147483647 w 66"/>
                <a:gd name="T13" fmla="*/ 2147483647 h 120"/>
                <a:gd name="T14" fmla="*/ 2147483647 w 66"/>
                <a:gd name="T15" fmla="*/ 2147483647 h 120"/>
                <a:gd name="T16" fmla="*/ 2147483647 w 66"/>
                <a:gd name="T17" fmla="*/ 2147483647 h 120"/>
                <a:gd name="T18" fmla="*/ 2147483647 w 66"/>
                <a:gd name="T19" fmla="*/ 2147483647 h 120"/>
                <a:gd name="T20" fmla="*/ 2147483647 w 66"/>
                <a:gd name="T21" fmla="*/ 2147483647 h 120"/>
                <a:gd name="T22" fmla="*/ 2147483647 w 66"/>
                <a:gd name="T23" fmla="*/ 2147483647 h 120"/>
                <a:gd name="T24" fmla="*/ 2147483647 w 66"/>
                <a:gd name="T25" fmla="*/ 2147483647 h 120"/>
                <a:gd name="T26" fmla="*/ 2147483647 w 66"/>
                <a:gd name="T27" fmla="*/ 2147483647 h 120"/>
                <a:gd name="T28" fmla="*/ 2147483647 w 66"/>
                <a:gd name="T29" fmla="*/ 2147483647 h 120"/>
                <a:gd name="T30" fmla="*/ 2147483647 w 66"/>
                <a:gd name="T31" fmla="*/ 2147483647 h 120"/>
                <a:gd name="T32" fmla="*/ 2147483647 w 66"/>
                <a:gd name="T33" fmla="*/ 2147483647 h 120"/>
                <a:gd name="T34" fmla="*/ 2147483647 w 66"/>
                <a:gd name="T35" fmla="*/ 2147483647 h 120"/>
                <a:gd name="T36" fmla="*/ 2147483647 w 66"/>
                <a:gd name="T37" fmla="*/ 2147483647 h 120"/>
                <a:gd name="T38" fmla="*/ 2147483647 w 66"/>
                <a:gd name="T39" fmla="*/ 2147483647 h 120"/>
                <a:gd name="T40" fmla="*/ 2147483647 w 66"/>
                <a:gd name="T41" fmla="*/ 2147483647 h 120"/>
                <a:gd name="T42" fmla="*/ 2147483647 w 66"/>
                <a:gd name="T43" fmla="*/ 2147483647 h 120"/>
                <a:gd name="T44" fmla="*/ 2147483647 w 66"/>
                <a:gd name="T45" fmla="*/ 2147483647 h 120"/>
                <a:gd name="T46" fmla="*/ 2147483647 w 66"/>
                <a:gd name="T47" fmla="*/ 2147483647 h 120"/>
                <a:gd name="T48" fmla="*/ 2147483647 w 66"/>
                <a:gd name="T49" fmla="*/ 2147483647 h 120"/>
                <a:gd name="T50" fmla="*/ 2147483647 w 66"/>
                <a:gd name="T51" fmla="*/ 2147483647 h 120"/>
                <a:gd name="T52" fmla="*/ 2147483647 w 66"/>
                <a:gd name="T53" fmla="*/ 2147483647 h 120"/>
                <a:gd name="T54" fmla="*/ 2147483647 w 66"/>
                <a:gd name="T55" fmla="*/ 2147483647 h 120"/>
                <a:gd name="T56" fmla="*/ 2147483647 w 66"/>
                <a:gd name="T57" fmla="*/ 2147483647 h 120"/>
                <a:gd name="T58" fmla="*/ 2147483647 w 66"/>
                <a:gd name="T59" fmla="*/ 2147483647 h 120"/>
                <a:gd name="T60" fmla="*/ 2147483647 w 66"/>
                <a:gd name="T61" fmla="*/ 2147483647 h 120"/>
                <a:gd name="T62" fmla="*/ 2147483647 w 66"/>
                <a:gd name="T63" fmla="*/ 2147483647 h 120"/>
                <a:gd name="T64" fmla="*/ 2147483647 w 66"/>
                <a:gd name="T65" fmla="*/ 2147483647 h 120"/>
                <a:gd name="T66" fmla="*/ 2147483647 w 66"/>
                <a:gd name="T67" fmla="*/ 2147483647 h 120"/>
                <a:gd name="T68" fmla="*/ 2147483647 w 66"/>
                <a:gd name="T69" fmla="*/ 2147483647 h 120"/>
                <a:gd name="T70" fmla="*/ 2147483647 w 66"/>
                <a:gd name="T71" fmla="*/ 2147483647 h 120"/>
                <a:gd name="T72" fmla="*/ 2147483647 w 66"/>
                <a:gd name="T73" fmla="*/ 2147483647 h 120"/>
                <a:gd name="T74" fmla="*/ 2147483647 w 66"/>
                <a:gd name="T75" fmla="*/ 2147483647 h 120"/>
                <a:gd name="T76" fmla="*/ 2147483647 w 66"/>
                <a:gd name="T77" fmla="*/ 2147483647 h 120"/>
                <a:gd name="T78" fmla="*/ 2147483647 w 66"/>
                <a:gd name="T79" fmla="*/ 2147483647 h 120"/>
                <a:gd name="T80" fmla="*/ 2147483647 w 66"/>
                <a:gd name="T81" fmla="*/ 2147483647 h 120"/>
                <a:gd name="T82" fmla="*/ 2147483647 w 66"/>
                <a:gd name="T83" fmla="*/ 2147483647 h 120"/>
                <a:gd name="T84" fmla="*/ 2147483647 w 66"/>
                <a:gd name="T85" fmla="*/ 2147483647 h 120"/>
                <a:gd name="T86" fmla="*/ 0 w 66"/>
                <a:gd name="T87" fmla="*/ 2147483647 h 120"/>
                <a:gd name="T88" fmla="*/ 2147483647 w 66"/>
                <a:gd name="T89" fmla="*/ 2147483647 h 120"/>
                <a:gd name="T90" fmla="*/ 2147483647 w 66"/>
                <a:gd name="T91" fmla="*/ 2147483647 h 120"/>
                <a:gd name="T92" fmla="*/ 2147483647 w 66"/>
                <a:gd name="T93" fmla="*/ 2147483647 h 120"/>
                <a:gd name="T94" fmla="*/ 2147483647 w 66"/>
                <a:gd name="T95" fmla="*/ 2147483647 h 120"/>
                <a:gd name="T96" fmla="*/ 2147483647 w 66"/>
                <a:gd name="T97" fmla="*/ 2147483647 h 120"/>
                <a:gd name="T98" fmla="*/ 2147483647 w 66"/>
                <a:gd name="T99" fmla="*/ 2147483647 h 120"/>
                <a:gd name="T100" fmla="*/ 2147483647 w 66"/>
                <a:gd name="T101" fmla="*/ 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120"/>
                <a:gd name="T155" fmla="*/ 66 w 66"/>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120">
                  <a:moveTo>
                    <a:pt x="15" y="0"/>
                  </a:moveTo>
                  <a:lnTo>
                    <a:pt x="17" y="3"/>
                  </a:lnTo>
                  <a:lnTo>
                    <a:pt x="19" y="7"/>
                  </a:lnTo>
                  <a:lnTo>
                    <a:pt x="19" y="8"/>
                  </a:lnTo>
                  <a:lnTo>
                    <a:pt x="20" y="10"/>
                  </a:lnTo>
                  <a:lnTo>
                    <a:pt x="20" y="13"/>
                  </a:lnTo>
                  <a:lnTo>
                    <a:pt x="20" y="14"/>
                  </a:lnTo>
                  <a:lnTo>
                    <a:pt x="20" y="16"/>
                  </a:lnTo>
                  <a:lnTo>
                    <a:pt x="20" y="19"/>
                  </a:lnTo>
                  <a:lnTo>
                    <a:pt x="19" y="20"/>
                  </a:lnTo>
                  <a:lnTo>
                    <a:pt x="19" y="22"/>
                  </a:lnTo>
                  <a:lnTo>
                    <a:pt x="19" y="25"/>
                  </a:lnTo>
                  <a:lnTo>
                    <a:pt x="19" y="26"/>
                  </a:lnTo>
                  <a:lnTo>
                    <a:pt x="19" y="28"/>
                  </a:lnTo>
                  <a:lnTo>
                    <a:pt x="20" y="31"/>
                  </a:lnTo>
                  <a:lnTo>
                    <a:pt x="19" y="36"/>
                  </a:lnTo>
                  <a:lnTo>
                    <a:pt x="17" y="41"/>
                  </a:lnTo>
                  <a:lnTo>
                    <a:pt x="16" y="46"/>
                  </a:lnTo>
                  <a:lnTo>
                    <a:pt x="16" y="50"/>
                  </a:lnTo>
                  <a:lnTo>
                    <a:pt x="15" y="55"/>
                  </a:lnTo>
                  <a:lnTo>
                    <a:pt x="14" y="60"/>
                  </a:lnTo>
                  <a:lnTo>
                    <a:pt x="14" y="65"/>
                  </a:lnTo>
                  <a:lnTo>
                    <a:pt x="14" y="70"/>
                  </a:lnTo>
                  <a:lnTo>
                    <a:pt x="12" y="75"/>
                  </a:lnTo>
                  <a:lnTo>
                    <a:pt x="11" y="80"/>
                  </a:lnTo>
                  <a:lnTo>
                    <a:pt x="11" y="85"/>
                  </a:lnTo>
                  <a:lnTo>
                    <a:pt x="10" y="89"/>
                  </a:lnTo>
                  <a:lnTo>
                    <a:pt x="9" y="94"/>
                  </a:lnTo>
                  <a:lnTo>
                    <a:pt x="9" y="99"/>
                  </a:lnTo>
                  <a:lnTo>
                    <a:pt x="7" y="105"/>
                  </a:lnTo>
                  <a:lnTo>
                    <a:pt x="7" y="110"/>
                  </a:lnTo>
                  <a:lnTo>
                    <a:pt x="10" y="111"/>
                  </a:lnTo>
                  <a:lnTo>
                    <a:pt x="14" y="113"/>
                  </a:lnTo>
                  <a:lnTo>
                    <a:pt x="16" y="113"/>
                  </a:lnTo>
                  <a:lnTo>
                    <a:pt x="19" y="114"/>
                  </a:lnTo>
                  <a:lnTo>
                    <a:pt x="21" y="114"/>
                  </a:lnTo>
                  <a:lnTo>
                    <a:pt x="24" y="114"/>
                  </a:lnTo>
                  <a:lnTo>
                    <a:pt x="25" y="114"/>
                  </a:lnTo>
                  <a:lnTo>
                    <a:pt x="27" y="114"/>
                  </a:lnTo>
                  <a:lnTo>
                    <a:pt x="30" y="114"/>
                  </a:lnTo>
                  <a:lnTo>
                    <a:pt x="32" y="114"/>
                  </a:lnTo>
                  <a:lnTo>
                    <a:pt x="35" y="114"/>
                  </a:lnTo>
                  <a:lnTo>
                    <a:pt x="37" y="114"/>
                  </a:lnTo>
                  <a:lnTo>
                    <a:pt x="39" y="114"/>
                  </a:lnTo>
                  <a:lnTo>
                    <a:pt x="41" y="115"/>
                  </a:lnTo>
                  <a:lnTo>
                    <a:pt x="45" y="114"/>
                  </a:lnTo>
                  <a:lnTo>
                    <a:pt x="47" y="113"/>
                  </a:lnTo>
                  <a:lnTo>
                    <a:pt x="50" y="110"/>
                  </a:lnTo>
                  <a:lnTo>
                    <a:pt x="51" y="108"/>
                  </a:lnTo>
                  <a:lnTo>
                    <a:pt x="54" y="105"/>
                  </a:lnTo>
                  <a:lnTo>
                    <a:pt x="55" y="103"/>
                  </a:lnTo>
                  <a:lnTo>
                    <a:pt x="55" y="99"/>
                  </a:lnTo>
                  <a:lnTo>
                    <a:pt x="56" y="97"/>
                  </a:lnTo>
                  <a:lnTo>
                    <a:pt x="56" y="93"/>
                  </a:lnTo>
                  <a:lnTo>
                    <a:pt x="56" y="89"/>
                  </a:lnTo>
                  <a:lnTo>
                    <a:pt x="56" y="86"/>
                  </a:lnTo>
                  <a:lnTo>
                    <a:pt x="57" y="82"/>
                  </a:lnTo>
                  <a:lnTo>
                    <a:pt x="57" y="80"/>
                  </a:lnTo>
                  <a:lnTo>
                    <a:pt x="57" y="76"/>
                  </a:lnTo>
                  <a:lnTo>
                    <a:pt x="57" y="72"/>
                  </a:lnTo>
                  <a:lnTo>
                    <a:pt x="57" y="70"/>
                  </a:lnTo>
                  <a:lnTo>
                    <a:pt x="57" y="66"/>
                  </a:lnTo>
                  <a:lnTo>
                    <a:pt x="57" y="61"/>
                  </a:lnTo>
                  <a:lnTo>
                    <a:pt x="57" y="58"/>
                  </a:lnTo>
                  <a:lnTo>
                    <a:pt x="57" y="53"/>
                  </a:lnTo>
                  <a:lnTo>
                    <a:pt x="59" y="49"/>
                  </a:lnTo>
                  <a:lnTo>
                    <a:pt x="59" y="46"/>
                  </a:lnTo>
                  <a:lnTo>
                    <a:pt x="60" y="42"/>
                  </a:lnTo>
                  <a:lnTo>
                    <a:pt x="60" y="37"/>
                  </a:lnTo>
                  <a:lnTo>
                    <a:pt x="60" y="33"/>
                  </a:lnTo>
                  <a:lnTo>
                    <a:pt x="61" y="28"/>
                  </a:lnTo>
                  <a:lnTo>
                    <a:pt x="61" y="25"/>
                  </a:lnTo>
                  <a:lnTo>
                    <a:pt x="61" y="21"/>
                  </a:lnTo>
                  <a:lnTo>
                    <a:pt x="61" y="16"/>
                  </a:lnTo>
                  <a:lnTo>
                    <a:pt x="62" y="13"/>
                  </a:lnTo>
                  <a:lnTo>
                    <a:pt x="62" y="9"/>
                  </a:lnTo>
                  <a:lnTo>
                    <a:pt x="62" y="4"/>
                  </a:lnTo>
                  <a:lnTo>
                    <a:pt x="64" y="3"/>
                  </a:lnTo>
                  <a:lnTo>
                    <a:pt x="65" y="3"/>
                  </a:lnTo>
                  <a:lnTo>
                    <a:pt x="66" y="8"/>
                  </a:lnTo>
                  <a:lnTo>
                    <a:pt x="66" y="14"/>
                  </a:lnTo>
                  <a:lnTo>
                    <a:pt x="66" y="20"/>
                  </a:lnTo>
                  <a:lnTo>
                    <a:pt x="66" y="25"/>
                  </a:lnTo>
                  <a:lnTo>
                    <a:pt x="66" y="31"/>
                  </a:lnTo>
                  <a:lnTo>
                    <a:pt x="65" y="37"/>
                  </a:lnTo>
                  <a:lnTo>
                    <a:pt x="65" y="42"/>
                  </a:lnTo>
                  <a:lnTo>
                    <a:pt x="65" y="48"/>
                  </a:lnTo>
                  <a:lnTo>
                    <a:pt x="64" y="53"/>
                  </a:lnTo>
                  <a:lnTo>
                    <a:pt x="64" y="59"/>
                  </a:lnTo>
                  <a:lnTo>
                    <a:pt x="62" y="65"/>
                  </a:lnTo>
                  <a:lnTo>
                    <a:pt x="62" y="71"/>
                  </a:lnTo>
                  <a:lnTo>
                    <a:pt x="61" y="76"/>
                  </a:lnTo>
                  <a:lnTo>
                    <a:pt x="61" y="82"/>
                  </a:lnTo>
                  <a:lnTo>
                    <a:pt x="61" y="88"/>
                  </a:lnTo>
                  <a:lnTo>
                    <a:pt x="61" y="94"/>
                  </a:lnTo>
                  <a:lnTo>
                    <a:pt x="61" y="96"/>
                  </a:lnTo>
                  <a:lnTo>
                    <a:pt x="61" y="98"/>
                  </a:lnTo>
                  <a:lnTo>
                    <a:pt x="60" y="100"/>
                  </a:lnTo>
                  <a:lnTo>
                    <a:pt x="60" y="103"/>
                  </a:lnTo>
                  <a:lnTo>
                    <a:pt x="59" y="105"/>
                  </a:lnTo>
                  <a:lnTo>
                    <a:pt x="57" y="108"/>
                  </a:lnTo>
                  <a:lnTo>
                    <a:pt x="56" y="110"/>
                  </a:lnTo>
                  <a:lnTo>
                    <a:pt x="55" y="113"/>
                  </a:lnTo>
                  <a:lnTo>
                    <a:pt x="54" y="115"/>
                  </a:lnTo>
                  <a:lnTo>
                    <a:pt x="52" y="116"/>
                  </a:lnTo>
                  <a:lnTo>
                    <a:pt x="50" y="117"/>
                  </a:lnTo>
                  <a:lnTo>
                    <a:pt x="47" y="119"/>
                  </a:lnTo>
                  <a:lnTo>
                    <a:pt x="45" y="120"/>
                  </a:lnTo>
                  <a:lnTo>
                    <a:pt x="44" y="120"/>
                  </a:lnTo>
                  <a:lnTo>
                    <a:pt x="40" y="120"/>
                  </a:lnTo>
                  <a:lnTo>
                    <a:pt x="37" y="120"/>
                  </a:lnTo>
                  <a:lnTo>
                    <a:pt x="36" y="120"/>
                  </a:lnTo>
                  <a:lnTo>
                    <a:pt x="34" y="120"/>
                  </a:lnTo>
                  <a:lnTo>
                    <a:pt x="31" y="120"/>
                  </a:lnTo>
                  <a:lnTo>
                    <a:pt x="29" y="120"/>
                  </a:lnTo>
                  <a:lnTo>
                    <a:pt x="26" y="119"/>
                  </a:lnTo>
                  <a:lnTo>
                    <a:pt x="24" y="119"/>
                  </a:lnTo>
                  <a:lnTo>
                    <a:pt x="21" y="119"/>
                  </a:lnTo>
                  <a:lnTo>
                    <a:pt x="20" y="119"/>
                  </a:lnTo>
                  <a:lnTo>
                    <a:pt x="17" y="119"/>
                  </a:lnTo>
                  <a:lnTo>
                    <a:pt x="15" y="119"/>
                  </a:lnTo>
                  <a:lnTo>
                    <a:pt x="14" y="119"/>
                  </a:lnTo>
                  <a:lnTo>
                    <a:pt x="11" y="119"/>
                  </a:lnTo>
                  <a:lnTo>
                    <a:pt x="9" y="117"/>
                  </a:lnTo>
                  <a:lnTo>
                    <a:pt x="7" y="117"/>
                  </a:lnTo>
                  <a:lnTo>
                    <a:pt x="5" y="116"/>
                  </a:lnTo>
                  <a:lnTo>
                    <a:pt x="4" y="115"/>
                  </a:lnTo>
                  <a:lnTo>
                    <a:pt x="2" y="114"/>
                  </a:lnTo>
                  <a:lnTo>
                    <a:pt x="1" y="113"/>
                  </a:lnTo>
                  <a:lnTo>
                    <a:pt x="1" y="110"/>
                  </a:lnTo>
                  <a:lnTo>
                    <a:pt x="1" y="109"/>
                  </a:lnTo>
                  <a:lnTo>
                    <a:pt x="0" y="106"/>
                  </a:lnTo>
                  <a:lnTo>
                    <a:pt x="1" y="105"/>
                  </a:lnTo>
                  <a:lnTo>
                    <a:pt x="1" y="103"/>
                  </a:lnTo>
                  <a:lnTo>
                    <a:pt x="2" y="100"/>
                  </a:lnTo>
                  <a:lnTo>
                    <a:pt x="4" y="94"/>
                  </a:lnTo>
                  <a:lnTo>
                    <a:pt x="5" y="88"/>
                  </a:lnTo>
                  <a:lnTo>
                    <a:pt x="6" y="82"/>
                  </a:lnTo>
                  <a:lnTo>
                    <a:pt x="6" y="76"/>
                  </a:lnTo>
                  <a:lnTo>
                    <a:pt x="7" y="71"/>
                  </a:lnTo>
                  <a:lnTo>
                    <a:pt x="9" y="65"/>
                  </a:lnTo>
                  <a:lnTo>
                    <a:pt x="10" y="59"/>
                  </a:lnTo>
                  <a:lnTo>
                    <a:pt x="11" y="53"/>
                  </a:lnTo>
                  <a:lnTo>
                    <a:pt x="11" y="46"/>
                  </a:lnTo>
                  <a:lnTo>
                    <a:pt x="12" y="39"/>
                  </a:lnTo>
                  <a:lnTo>
                    <a:pt x="12" y="33"/>
                  </a:lnTo>
                  <a:lnTo>
                    <a:pt x="14" y="27"/>
                  </a:lnTo>
                  <a:lnTo>
                    <a:pt x="14" y="21"/>
                  </a:lnTo>
                  <a:lnTo>
                    <a:pt x="14" y="15"/>
                  </a:lnTo>
                  <a:lnTo>
                    <a:pt x="12" y="9"/>
                  </a:lnTo>
                  <a:lnTo>
                    <a:pt x="12" y="3"/>
                  </a:lnTo>
                  <a:lnTo>
                    <a:pt x="14" y="2"/>
                  </a:lnTo>
                  <a:lnTo>
                    <a:pt x="15" y="0"/>
                  </a:lnTo>
                  <a:close/>
                </a:path>
              </a:pathLst>
            </a:custGeom>
            <a:solidFill>
              <a:srgbClr val="000000"/>
            </a:solidFill>
            <a:ln w="9525">
              <a:noFill/>
              <a:round/>
              <a:headEnd/>
              <a:tailEnd/>
            </a:ln>
          </p:spPr>
          <p:txBody>
            <a:bodyPr/>
            <a:lstStyle/>
            <a:p>
              <a:endParaRPr lang="en-US" dirty="0"/>
            </a:p>
          </p:txBody>
        </p:sp>
        <p:sp>
          <p:nvSpPr>
            <p:cNvPr id="10383" name="Freeform 164"/>
            <p:cNvSpPr>
              <a:spLocks/>
            </p:cNvSpPr>
            <p:nvPr/>
          </p:nvSpPr>
          <p:spPr bwMode="auto">
            <a:xfrm>
              <a:off x="2857500" y="3081338"/>
              <a:ext cx="52388" cy="161925"/>
            </a:xfrm>
            <a:custGeom>
              <a:avLst/>
              <a:gdLst>
                <a:gd name="T0" fmla="*/ 2147483647 w 33"/>
                <a:gd name="T1" fmla="*/ 2147483647 h 102"/>
                <a:gd name="T2" fmla="*/ 2147483647 w 33"/>
                <a:gd name="T3" fmla="*/ 2147483647 h 102"/>
                <a:gd name="T4" fmla="*/ 2147483647 w 33"/>
                <a:gd name="T5" fmla="*/ 2147483647 h 102"/>
                <a:gd name="T6" fmla="*/ 2147483647 w 33"/>
                <a:gd name="T7" fmla="*/ 2147483647 h 102"/>
                <a:gd name="T8" fmla="*/ 2147483647 w 33"/>
                <a:gd name="T9" fmla="*/ 2147483647 h 102"/>
                <a:gd name="T10" fmla="*/ 2147483647 w 33"/>
                <a:gd name="T11" fmla="*/ 2147483647 h 102"/>
                <a:gd name="T12" fmla="*/ 2147483647 w 33"/>
                <a:gd name="T13" fmla="*/ 2147483647 h 102"/>
                <a:gd name="T14" fmla="*/ 2147483647 w 33"/>
                <a:gd name="T15" fmla="*/ 2147483647 h 102"/>
                <a:gd name="T16" fmla="*/ 2147483647 w 33"/>
                <a:gd name="T17" fmla="*/ 2147483647 h 102"/>
                <a:gd name="T18" fmla="*/ 2147483647 w 33"/>
                <a:gd name="T19" fmla="*/ 2147483647 h 102"/>
                <a:gd name="T20" fmla="*/ 2147483647 w 33"/>
                <a:gd name="T21" fmla="*/ 2147483647 h 102"/>
                <a:gd name="T22" fmla="*/ 2147483647 w 33"/>
                <a:gd name="T23" fmla="*/ 2147483647 h 102"/>
                <a:gd name="T24" fmla="*/ 2147483647 w 33"/>
                <a:gd name="T25" fmla="*/ 2147483647 h 102"/>
                <a:gd name="T26" fmla="*/ 2147483647 w 33"/>
                <a:gd name="T27" fmla="*/ 2147483647 h 102"/>
                <a:gd name="T28" fmla="*/ 2147483647 w 33"/>
                <a:gd name="T29" fmla="*/ 2147483647 h 102"/>
                <a:gd name="T30" fmla="*/ 2147483647 w 33"/>
                <a:gd name="T31" fmla="*/ 2147483647 h 102"/>
                <a:gd name="T32" fmla="*/ 2147483647 w 33"/>
                <a:gd name="T33" fmla="*/ 2147483647 h 102"/>
                <a:gd name="T34" fmla="*/ 2147483647 w 33"/>
                <a:gd name="T35" fmla="*/ 2147483647 h 102"/>
                <a:gd name="T36" fmla="*/ 2147483647 w 33"/>
                <a:gd name="T37" fmla="*/ 2147483647 h 102"/>
                <a:gd name="T38" fmla="*/ 2147483647 w 33"/>
                <a:gd name="T39" fmla="*/ 2147483647 h 102"/>
                <a:gd name="T40" fmla="*/ 2147483647 w 33"/>
                <a:gd name="T41" fmla="*/ 2147483647 h 102"/>
                <a:gd name="T42" fmla="*/ 2147483647 w 33"/>
                <a:gd name="T43" fmla="*/ 2147483647 h 102"/>
                <a:gd name="T44" fmla="*/ 2147483647 w 33"/>
                <a:gd name="T45" fmla="*/ 2147483647 h 102"/>
                <a:gd name="T46" fmla="*/ 2147483647 w 33"/>
                <a:gd name="T47" fmla="*/ 2147483647 h 102"/>
                <a:gd name="T48" fmla="*/ 2147483647 w 33"/>
                <a:gd name="T49" fmla="*/ 2147483647 h 102"/>
                <a:gd name="T50" fmla="*/ 2147483647 w 33"/>
                <a:gd name="T51" fmla="*/ 2147483647 h 102"/>
                <a:gd name="T52" fmla="*/ 2147483647 w 33"/>
                <a:gd name="T53" fmla="*/ 2147483647 h 102"/>
                <a:gd name="T54" fmla="*/ 2147483647 w 33"/>
                <a:gd name="T55" fmla="*/ 2147483647 h 102"/>
                <a:gd name="T56" fmla="*/ 0 w 33"/>
                <a:gd name="T57" fmla="*/ 2147483647 h 102"/>
                <a:gd name="T58" fmla="*/ 2147483647 w 33"/>
                <a:gd name="T59" fmla="*/ 2147483647 h 102"/>
                <a:gd name="T60" fmla="*/ 2147483647 w 33"/>
                <a:gd name="T61" fmla="*/ 2147483647 h 102"/>
                <a:gd name="T62" fmla="*/ 2147483647 w 33"/>
                <a:gd name="T63" fmla="*/ 2147483647 h 102"/>
                <a:gd name="T64" fmla="*/ 2147483647 w 33"/>
                <a:gd name="T65" fmla="*/ 2147483647 h 102"/>
                <a:gd name="T66" fmla="*/ 2147483647 w 33"/>
                <a:gd name="T67" fmla="*/ 2147483647 h 102"/>
                <a:gd name="T68" fmla="*/ 2147483647 w 33"/>
                <a:gd name="T69" fmla="*/ 2147483647 h 102"/>
                <a:gd name="T70" fmla="*/ 2147483647 w 33"/>
                <a:gd name="T71" fmla="*/ 2147483647 h 102"/>
                <a:gd name="T72" fmla="*/ 2147483647 w 33"/>
                <a:gd name="T73" fmla="*/ 2147483647 h 102"/>
                <a:gd name="T74" fmla="*/ 2147483647 w 33"/>
                <a:gd name="T75" fmla="*/ 2147483647 h 102"/>
                <a:gd name="T76" fmla="*/ 2147483647 w 33"/>
                <a:gd name="T77" fmla="*/ 0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
                <a:gd name="T118" fmla="*/ 0 h 102"/>
                <a:gd name="T119" fmla="*/ 33 w 33"/>
                <a:gd name="T120" fmla="*/ 102 h 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 h="102">
                  <a:moveTo>
                    <a:pt x="13" y="0"/>
                  </a:moveTo>
                  <a:lnTo>
                    <a:pt x="15" y="1"/>
                  </a:lnTo>
                  <a:lnTo>
                    <a:pt x="17" y="4"/>
                  </a:lnTo>
                  <a:lnTo>
                    <a:pt x="17" y="6"/>
                  </a:lnTo>
                  <a:lnTo>
                    <a:pt x="18" y="10"/>
                  </a:lnTo>
                  <a:lnTo>
                    <a:pt x="18" y="11"/>
                  </a:lnTo>
                  <a:lnTo>
                    <a:pt x="18" y="14"/>
                  </a:lnTo>
                  <a:lnTo>
                    <a:pt x="18" y="17"/>
                  </a:lnTo>
                  <a:lnTo>
                    <a:pt x="18" y="21"/>
                  </a:lnTo>
                  <a:lnTo>
                    <a:pt x="18" y="23"/>
                  </a:lnTo>
                  <a:lnTo>
                    <a:pt x="17" y="27"/>
                  </a:lnTo>
                  <a:lnTo>
                    <a:pt x="15" y="29"/>
                  </a:lnTo>
                  <a:lnTo>
                    <a:pt x="15" y="33"/>
                  </a:lnTo>
                  <a:lnTo>
                    <a:pt x="14" y="35"/>
                  </a:lnTo>
                  <a:lnTo>
                    <a:pt x="14" y="38"/>
                  </a:lnTo>
                  <a:lnTo>
                    <a:pt x="14" y="40"/>
                  </a:lnTo>
                  <a:lnTo>
                    <a:pt x="14" y="44"/>
                  </a:lnTo>
                  <a:lnTo>
                    <a:pt x="13" y="46"/>
                  </a:lnTo>
                  <a:lnTo>
                    <a:pt x="13" y="50"/>
                  </a:lnTo>
                  <a:lnTo>
                    <a:pt x="12" y="52"/>
                  </a:lnTo>
                  <a:lnTo>
                    <a:pt x="12" y="56"/>
                  </a:lnTo>
                  <a:lnTo>
                    <a:pt x="10" y="58"/>
                  </a:lnTo>
                  <a:lnTo>
                    <a:pt x="9" y="62"/>
                  </a:lnTo>
                  <a:lnTo>
                    <a:pt x="9" y="66"/>
                  </a:lnTo>
                  <a:lnTo>
                    <a:pt x="8" y="69"/>
                  </a:lnTo>
                  <a:lnTo>
                    <a:pt x="8" y="72"/>
                  </a:lnTo>
                  <a:lnTo>
                    <a:pt x="7" y="75"/>
                  </a:lnTo>
                  <a:lnTo>
                    <a:pt x="7" y="79"/>
                  </a:lnTo>
                  <a:lnTo>
                    <a:pt x="7" y="82"/>
                  </a:lnTo>
                  <a:lnTo>
                    <a:pt x="7" y="85"/>
                  </a:lnTo>
                  <a:lnTo>
                    <a:pt x="7" y="89"/>
                  </a:lnTo>
                  <a:lnTo>
                    <a:pt x="8" y="91"/>
                  </a:lnTo>
                  <a:lnTo>
                    <a:pt x="8" y="95"/>
                  </a:lnTo>
                  <a:lnTo>
                    <a:pt x="10" y="95"/>
                  </a:lnTo>
                  <a:lnTo>
                    <a:pt x="14" y="95"/>
                  </a:lnTo>
                  <a:lnTo>
                    <a:pt x="17" y="95"/>
                  </a:lnTo>
                  <a:lnTo>
                    <a:pt x="19" y="96"/>
                  </a:lnTo>
                  <a:lnTo>
                    <a:pt x="20" y="96"/>
                  </a:lnTo>
                  <a:lnTo>
                    <a:pt x="23" y="96"/>
                  </a:lnTo>
                  <a:lnTo>
                    <a:pt x="27" y="96"/>
                  </a:lnTo>
                  <a:lnTo>
                    <a:pt x="29" y="97"/>
                  </a:lnTo>
                  <a:lnTo>
                    <a:pt x="32" y="100"/>
                  </a:lnTo>
                  <a:lnTo>
                    <a:pt x="33" y="102"/>
                  </a:lnTo>
                  <a:lnTo>
                    <a:pt x="30" y="102"/>
                  </a:lnTo>
                  <a:lnTo>
                    <a:pt x="28" y="102"/>
                  </a:lnTo>
                  <a:lnTo>
                    <a:pt x="25" y="101"/>
                  </a:lnTo>
                  <a:lnTo>
                    <a:pt x="22" y="101"/>
                  </a:lnTo>
                  <a:lnTo>
                    <a:pt x="19" y="101"/>
                  </a:lnTo>
                  <a:lnTo>
                    <a:pt x="17" y="101"/>
                  </a:lnTo>
                  <a:lnTo>
                    <a:pt x="14" y="101"/>
                  </a:lnTo>
                  <a:lnTo>
                    <a:pt x="12" y="101"/>
                  </a:lnTo>
                  <a:lnTo>
                    <a:pt x="8" y="100"/>
                  </a:lnTo>
                  <a:lnTo>
                    <a:pt x="7" y="99"/>
                  </a:lnTo>
                  <a:lnTo>
                    <a:pt x="4" y="97"/>
                  </a:lnTo>
                  <a:lnTo>
                    <a:pt x="3" y="96"/>
                  </a:lnTo>
                  <a:lnTo>
                    <a:pt x="2" y="95"/>
                  </a:lnTo>
                  <a:lnTo>
                    <a:pt x="0" y="93"/>
                  </a:lnTo>
                  <a:lnTo>
                    <a:pt x="0" y="91"/>
                  </a:lnTo>
                  <a:lnTo>
                    <a:pt x="2" y="88"/>
                  </a:lnTo>
                  <a:lnTo>
                    <a:pt x="2" y="82"/>
                  </a:lnTo>
                  <a:lnTo>
                    <a:pt x="2" y="77"/>
                  </a:lnTo>
                  <a:lnTo>
                    <a:pt x="3" y="71"/>
                  </a:lnTo>
                  <a:lnTo>
                    <a:pt x="4" y="66"/>
                  </a:lnTo>
                  <a:lnTo>
                    <a:pt x="4" y="61"/>
                  </a:lnTo>
                  <a:lnTo>
                    <a:pt x="5" y="55"/>
                  </a:lnTo>
                  <a:lnTo>
                    <a:pt x="7" y="50"/>
                  </a:lnTo>
                  <a:lnTo>
                    <a:pt x="8" y="45"/>
                  </a:lnTo>
                  <a:lnTo>
                    <a:pt x="9" y="40"/>
                  </a:lnTo>
                  <a:lnTo>
                    <a:pt x="10" y="34"/>
                  </a:lnTo>
                  <a:lnTo>
                    <a:pt x="10" y="29"/>
                  </a:lnTo>
                  <a:lnTo>
                    <a:pt x="12" y="24"/>
                  </a:lnTo>
                  <a:lnTo>
                    <a:pt x="12" y="18"/>
                  </a:lnTo>
                  <a:lnTo>
                    <a:pt x="12" y="13"/>
                  </a:lnTo>
                  <a:lnTo>
                    <a:pt x="12" y="7"/>
                  </a:lnTo>
                  <a:lnTo>
                    <a:pt x="12" y="2"/>
                  </a:lnTo>
                  <a:lnTo>
                    <a:pt x="13" y="1"/>
                  </a:lnTo>
                  <a:lnTo>
                    <a:pt x="13" y="0"/>
                  </a:lnTo>
                  <a:close/>
                </a:path>
              </a:pathLst>
            </a:custGeom>
            <a:solidFill>
              <a:srgbClr val="000000"/>
            </a:solidFill>
            <a:ln w="9525">
              <a:noFill/>
              <a:round/>
              <a:headEnd/>
              <a:tailEnd/>
            </a:ln>
          </p:spPr>
          <p:txBody>
            <a:bodyPr/>
            <a:lstStyle/>
            <a:p>
              <a:endParaRPr lang="en-US" dirty="0"/>
            </a:p>
          </p:txBody>
        </p:sp>
        <p:sp>
          <p:nvSpPr>
            <p:cNvPr id="10384" name="Freeform 165"/>
            <p:cNvSpPr>
              <a:spLocks/>
            </p:cNvSpPr>
            <p:nvPr/>
          </p:nvSpPr>
          <p:spPr bwMode="auto">
            <a:xfrm>
              <a:off x="2832100" y="3252788"/>
              <a:ext cx="144463" cy="58737"/>
            </a:xfrm>
            <a:custGeom>
              <a:avLst/>
              <a:gdLst>
                <a:gd name="T0" fmla="*/ 2147483647 w 91"/>
                <a:gd name="T1" fmla="*/ 2147483647 h 37"/>
                <a:gd name="T2" fmla="*/ 2147483647 w 91"/>
                <a:gd name="T3" fmla="*/ 2147483647 h 37"/>
                <a:gd name="T4" fmla="*/ 2147483647 w 91"/>
                <a:gd name="T5" fmla="*/ 2147483647 h 37"/>
                <a:gd name="T6" fmla="*/ 2147483647 w 91"/>
                <a:gd name="T7" fmla="*/ 2147483647 h 37"/>
                <a:gd name="T8" fmla="*/ 2147483647 w 91"/>
                <a:gd name="T9" fmla="*/ 2147483647 h 37"/>
                <a:gd name="T10" fmla="*/ 2147483647 w 91"/>
                <a:gd name="T11" fmla="*/ 2147483647 h 37"/>
                <a:gd name="T12" fmla="*/ 2147483647 w 91"/>
                <a:gd name="T13" fmla="*/ 2147483647 h 37"/>
                <a:gd name="T14" fmla="*/ 2147483647 w 91"/>
                <a:gd name="T15" fmla="*/ 2147483647 h 37"/>
                <a:gd name="T16" fmla="*/ 2147483647 w 91"/>
                <a:gd name="T17" fmla="*/ 2147483647 h 37"/>
                <a:gd name="T18" fmla="*/ 2147483647 w 91"/>
                <a:gd name="T19" fmla="*/ 2147483647 h 37"/>
                <a:gd name="T20" fmla="*/ 2147483647 w 91"/>
                <a:gd name="T21" fmla="*/ 2147483647 h 37"/>
                <a:gd name="T22" fmla="*/ 2147483647 w 91"/>
                <a:gd name="T23" fmla="*/ 2147483647 h 37"/>
                <a:gd name="T24" fmla="*/ 2147483647 w 91"/>
                <a:gd name="T25" fmla="*/ 2147483647 h 37"/>
                <a:gd name="T26" fmla="*/ 2147483647 w 91"/>
                <a:gd name="T27" fmla="*/ 2147483647 h 37"/>
                <a:gd name="T28" fmla="*/ 2147483647 w 91"/>
                <a:gd name="T29" fmla="*/ 2147483647 h 37"/>
                <a:gd name="T30" fmla="*/ 2147483647 w 91"/>
                <a:gd name="T31" fmla="*/ 2147483647 h 37"/>
                <a:gd name="T32" fmla="*/ 2147483647 w 91"/>
                <a:gd name="T33" fmla="*/ 2147483647 h 37"/>
                <a:gd name="T34" fmla="*/ 2147483647 w 91"/>
                <a:gd name="T35" fmla="*/ 2147483647 h 37"/>
                <a:gd name="T36" fmla="*/ 2147483647 w 91"/>
                <a:gd name="T37" fmla="*/ 2147483647 h 37"/>
                <a:gd name="T38" fmla="*/ 2147483647 w 91"/>
                <a:gd name="T39" fmla="*/ 2147483647 h 37"/>
                <a:gd name="T40" fmla="*/ 2147483647 w 91"/>
                <a:gd name="T41" fmla="*/ 2147483647 h 37"/>
                <a:gd name="T42" fmla="*/ 2147483647 w 91"/>
                <a:gd name="T43" fmla="*/ 2147483647 h 37"/>
                <a:gd name="T44" fmla="*/ 2147483647 w 91"/>
                <a:gd name="T45" fmla="*/ 2147483647 h 37"/>
                <a:gd name="T46" fmla="*/ 2147483647 w 91"/>
                <a:gd name="T47" fmla="*/ 2147483647 h 37"/>
                <a:gd name="T48" fmla="*/ 2147483647 w 91"/>
                <a:gd name="T49" fmla="*/ 2147483647 h 37"/>
                <a:gd name="T50" fmla="*/ 2147483647 w 91"/>
                <a:gd name="T51" fmla="*/ 2147483647 h 37"/>
                <a:gd name="T52" fmla="*/ 2147483647 w 91"/>
                <a:gd name="T53" fmla="*/ 2147483647 h 37"/>
                <a:gd name="T54" fmla="*/ 2147483647 w 91"/>
                <a:gd name="T55" fmla="*/ 2147483647 h 37"/>
                <a:gd name="T56" fmla="*/ 2147483647 w 91"/>
                <a:gd name="T57" fmla="*/ 2147483647 h 37"/>
                <a:gd name="T58" fmla="*/ 2147483647 w 91"/>
                <a:gd name="T59" fmla="*/ 2147483647 h 37"/>
                <a:gd name="T60" fmla="*/ 2147483647 w 91"/>
                <a:gd name="T61" fmla="*/ 2147483647 h 37"/>
                <a:gd name="T62" fmla="*/ 2147483647 w 91"/>
                <a:gd name="T63" fmla="*/ 2147483647 h 37"/>
                <a:gd name="T64" fmla="*/ 2147483647 w 91"/>
                <a:gd name="T65" fmla="*/ 2147483647 h 37"/>
                <a:gd name="T66" fmla="*/ 2147483647 w 91"/>
                <a:gd name="T67" fmla="*/ 2147483647 h 37"/>
                <a:gd name="T68" fmla="*/ 2147483647 w 91"/>
                <a:gd name="T69" fmla="*/ 2147483647 h 37"/>
                <a:gd name="T70" fmla="*/ 2147483647 w 91"/>
                <a:gd name="T71" fmla="*/ 2147483647 h 37"/>
                <a:gd name="T72" fmla="*/ 2147483647 w 91"/>
                <a:gd name="T73" fmla="*/ 2147483647 h 37"/>
                <a:gd name="T74" fmla="*/ 2147483647 w 91"/>
                <a:gd name="T75" fmla="*/ 2147483647 h 37"/>
                <a:gd name="T76" fmla="*/ 2147483647 w 91"/>
                <a:gd name="T77" fmla="*/ 2147483647 h 37"/>
                <a:gd name="T78" fmla="*/ 2147483647 w 91"/>
                <a:gd name="T79" fmla="*/ 2147483647 h 37"/>
                <a:gd name="T80" fmla="*/ 2147483647 w 91"/>
                <a:gd name="T81" fmla="*/ 2147483647 h 37"/>
                <a:gd name="T82" fmla="*/ 2147483647 w 91"/>
                <a:gd name="T83" fmla="*/ 2147483647 h 37"/>
                <a:gd name="T84" fmla="*/ 2147483647 w 91"/>
                <a:gd name="T85" fmla="*/ 2147483647 h 37"/>
                <a:gd name="T86" fmla="*/ 2147483647 w 91"/>
                <a:gd name="T87" fmla="*/ 2147483647 h 37"/>
                <a:gd name="T88" fmla="*/ 2147483647 w 91"/>
                <a:gd name="T89" fmla="*/ 2147483647 h 37"/>
                <a:gd name="T90" fmla="*/ 2147483647 w 91"/>
                <a:gd name="T91" fmla="*/ 2147483647 h 37"/>
                <a:gd name="T92" fmla="*/ 0 w 91"/>
                <a:gd name="T93" fmla="*/ 2147483647 h 37"/>
                <a:gd name="T94" fmla="*/ 0 w 91"/>
                <a:gd name="T95" fmla="*/ 2147483647 h 37"/>
                <a:gd name="T96" fmla="*/ 2147483647 w 91"/>
                <a:gd name="T97" fmla="*/ 2147483647 h 37"/>
                <a:gd name="T98" fmla="*/ 2147483647 w 91"/>
                <a:gd name="T99" fmla="*/ 2147483647 h 37"/>
                <a:gd name="T100" fmla="*/ 2147483647 w 91"/>
                <a:gd name="T101" fmla="*/ 2147483647 h 37"/>
                <a:gd name="T102" fmla="*/ 2147483647 w 91"/>
                <a:gd name="T103" fmla="*/ 2147483647 h 37"/>
                <a:gd name="T104" fmla="*/ 2147483647 w 91"/>
                <a:gd name="T105" fmla="*/ 2147483647 h 37"/>
                <a:gd name="T106" fmla="*/ 2147483647 w 91"/>
                <a:gd name="T107" fmla="*/ 2147483647 h 37"/>
                <a:gd name="T108" fmla="*/ 2147483647 w 91"/>
                <a:gd name="T109" fmla="*/ 2147483647 h 37"/>
                <a:gd name="T110" fmla="*/ 2147483647 w 91"/>
                <a:gd name="T111" fmla="*/ 2147483647 h 37"/>
                <a:gd name="T112" fmla="*/ 2147483647 w 91"/>
                <a:gd name="T113" fmla="*/ 2147483647 h 37"/>
                <a:gd name="T114" fmla="*/ 2147483647 w 91"/>
                <a:gd name="T115" fmla="*/ 2147483647 h 37"/>
                <a:gd name="T116" fmla="*/ 2147483647 w 91"/>
                <a:gd name="T117" fmla="*/ 0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
                <a:gd name="T178" fmla="*/ 0 h 37"/>
                <a:gd name="T179" fmla="*/ 91 w 91"/>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 h="37">
                  <a:moveTo>
                    <a:pt x="49" y="0"/>
                  </a:moveTo>
                  <a:lnTo>
                    <a:pt x="50" y="4"/>
                  </a:lnTo>
                  <a:lnTo>
                    <a:pt x="49" y="6"/>
                  </a:lnTo>
                  <a:lnTo>
                    <a:pt x="46" y="9"/>
                  </a:lnTo>
                  <a:lnTo>
                    <a:pt x="43" y="11"/>
                  </a:lnTo>
                  <a:lnTo>
                    <a:pt x="40" y="11"/>
                  </a:lnTo>
                  <a:lnTo>
                    <a:pt x="39" y="13"/>
                  </a:lnTo>
                  <a:lnTo>
                    <a:pt x="36" y="14"/>
                  </a:lnTo>
                  <a:lnTo>
                    <a:pt x="34" y="14"/>
                  </a:lnTo>
                  <a:lnTo>
                    <a:pt x="31" y="15"/>
                  </a:lnTo>
                  <a:lnTo>
                    <a:pt x="30" y="16"/>
                  </a:lnTo>
                  <a:lnTo>
                    <a:pt x="28" y="16"/>
                  </a:lnTo>
                  <a:lnTo>
                    <a:pt x="28" y="17"/>
                  </a:lnTo>
                  <a:lnTo>
                    <a:pt x="24" y="19"/>
                  </a:lnTo>
                  <a:lnTo>
                    <a:pt x="21" y="20"/>
                  </a:lnTo>
                  <a:lnTo>
                    <a:pt x="19" y="20"/>
                  </a:lnTo>
                  <a:lnTo>
                    <a:pt x="16" y="21"/>
                  </a:lnTo>
                  <a:lnTo>
                    <a:pt x="13" y="22"/>
                  </a:lnTo>
                  <a:lnTo>
                    <a:pt x="10" y="24"/>
                  </a:lnTo>
                  <a:lnTo>
                    <a:pt x="8" y="25"/>
                  </a:lnTo>
                  <a:lnTo>
                    <a:pt x="6" y="27"/>
                  </a:lnTo>
                  <a:lnTo>
                    <a:pt x="6" y="30"/>
                  </a:lnTo>
                  <a:lnTo>
                    <a:pt x="9" y="32"/>
                  </a:lnTo>
                  <a:lnTo>
                    <a:pt x="13" y="32"/>
                  </a:lnTo>
                  <a:lnTo>
                    <a:pt x="16" y="31"/>
                  </a:lnTo>
                  <a:lnTo>
                    <a:pt x="19" y="30"/>
                  </a:lnTo>
                  <a:lnTo>
                    <a:pt x="23" y="30"/>
                  </a:lnTo>
                  <a:lnTo>
                    <a:pt x="26" y="28"/>
                  </a:lnTo>
                  <a:lnTo>
                    <a:pt x="30" y="27"/>
                  </a:lnTo>
                  <a:lnTo>
                    <a:pt x="34" y="26"/>
                  </a:lnTo>
                  <a:lnTo>
                    <a:pt x="38" y="25"/>
                  </a:lnTo>
                  <a:lnTo>
                    <a:pt x="41" y="24"/>
                  </a:lnTo>
                  <a:lnTo>
                    <a:pt x="45" y="22"/>
                  </a:lnTo>
                  <a:lnTo>
                    <a:pt x="48" y="21"/>
                  </a:lnTo>
                  <a:lnTo>
                    <a:pt x="51" y="21"/>
                  </a:lnTo>
                  <a:lnTo>
                    <a:pt x="55" y="21"/>
                  </a:lnTo>
                  <a:lnTo>
                    <a:pt x="59" y="21"/>
                  </a:lnTo>
                  <a:lnTo>
                    <a:pt x="63" y="22"/>
                  </a:lnTo>
                  <a:lnTo>
                    <a:pt x="68" y="24"/>
                  </a:lnTo>
                  <a:lnTo>
                    <a:pt x="69" y="24"/>
                  </a:lnTo>
                  <a:lnTo>
                    <a:pt x="73" y="24"/>
                  </a:lnTo>
                  <a:lnTo>
                    <a:pt x="74" y="22"/>
                  </a:lnTo>
                  <a:lnTo>
                    <a:pt x="75" y="22"/>
                  </a:lnTo>
                  <a:lnTo>
                    <a:pt x="78" y="21"/>
                  </a:lnTo>
                  <a:lnTo>
                    <a:pt x="79" y="21"/>
                  </a:lnTo>
                  <a:lnTo>
                    <a:pt x="81" y="19"/>
                  </a:lnTo>
                  <a:lnTo>
                    <a:pt x="84" y="16"/>
                  </a:lnTo>
                  <a:lnTo>
                    <a:pt x="84" y="14"/>
                  </a:lnTo>
                  <a:lnTo>
                    <a:pt x="84" y="13"/>
                  </a:lnTo>
                  <a:lnTo>
                    <a:pt x="83" y="10"/>
                  </a:lnTo>
                  <a:lnTo>
                    <a:pt x="83" y="8"/>
                  </a:lnTo>
                  <a:lnTo>
                    <a:pt x="84" y="8"/>
                  </a:lnTo>
                  <a:lnTo>
                    <a:pt x="85" y="8"/>
                  </a:lnTo>
                  <a:lnTo>
                    <a:pt x="86" y="6"/>
                  </a:lnTo>
                  <a:lnTo>
                    <a:pt x="88" y="6"/>
                  </a:lnTo>
                  <a:lnTo>
                    <a:pt x="89" y="8"/>
                  </a:lnTo>
                  <a:lnTo>
                    <a:pt x="90" y="10"/>
                  </a:lnTo>
                  <a:lnTo>
                    <a:pt x="91" y="11"/>
                  </a:lnTo>
                  <a:lnTo>
                    <a:pt x="91" y="14"/>
                  </a:lnTo>
                  <a:lnTo>
                    <a:pt x="91" y="15"/>
                  </a:lnTo>
                  <a:lnTo>
                    <a:pt x="90" y="17"/>
                  </a:lnTo>
                  <a:lnTo>
                    <a:pt x="89" y="20"/>
                  </a:lnTo>
                  <a:lnTo>
                    <a:pt x="88" y="21"/>
                  </a:lnTo>
                  <a:lnTo>
                    <a:pt x="85" y="24"/>
                  </a:lnTo>
                  <a:lnTo>
                    <a:pt x="83" y="25"/>
                  </a:lnTo>
                  <a:lnTo>
                    <a:pt x="80" y="26"/>
                  </a:lnTo>
                  <a:lnTo>
                    <a:pt x="76" y="27"/>
                  </a:lnTo>
                  <a:lnTo>
                    <a:pt x="74" y="27"/>
                  </a:lnTo>
                  <a:lnTo>
                    <a:pt x="73" y="28"/>
                  </a:lnTo>
                  <a:lnTo>
                    <a:pt x="70" y="28"/>
                  </a:lnTo>
                  <a:lnTo>
                    <a:pt x="69" y="28"/>
                  </a:lnTo>
                  <a:lnTo>
                    <a:pt x="65" y="28"/>
                  </a:lnTo>
                  <a:lnTo>
                    <a:pt x="64" y="27"/>
                  </a:lnTo>
                  <a:lnTo>
                    <a:pt x="59" y="27"/>
                  </a:lnTo>
                  <a:lnTo>
                    <a:pt x="55" y="26"/>
                  </a:lnTo>
                  <a:lnTo>
                    <a:pt x="51" y="26"/>
                  </a:lnTo>
                  <a:lnTo>
                    <a:pt x="48" y="27"/>
                  </a:lnTo>
                  <a:lnTo>
                    <a:pt x="44" y="27"/>
                  </a:lnTo>
                  <a:lnTo>
                    <a:pt x="41" y="28"/>
                  </a:lnTo>
                  <a:lnTo>
                    <a:pt x="38" y="30"/>
                  </a:lnTo>
                  <a:lnTo>
                    <a:pt x="34" y="31"/>
                  </a:lnTo>
                  <a:lnTo>
                    <a:pt x="30" y="32"/>
                  </a:lnTo>
                  <a:lnTo>
                    <a:pt x="28" y="33"/>
                  </a:lnTo>
                  <a:lnTo>
                    <a:pt x="24" y="35"/>
                  </a:lnTo>
                  <a:lnTo>
                    <a:pt x="20" y="36"/>
                  </a:lnTo>
                  <a:lnTo>
                    <a:pt x="16" y="37"/>
                  </a:lnTo>
                  <a:lnTo>
                    <a:pt x="13" y="37"/>
                  </a:lnTo>
                  <a:lnTo>
                    <a:pt x="9" y="37"/>
                  </a:lnTo>
                  <a:lnTo>
                    <a:pt x="6" y="37"/>
                  </a:lnTo>
                  <a:lnTo>
                    <a:pt x="4" y="36"/>
                  </a:lnTo>
                  <a:lnTo>
                    <a:pt x="3" y="35"/>
                  </a:lnTo>
                  <a:lnTo>
                    <a:pt x="1" y="33"/>
                  </a:lnTo>
                  <a:lnTo>
                    <a:pt x="0" y="32"/>
                  </a:lnTo>
                  <a:lnTo>
                    <a:pt x="0" y="30"/>
                  </a:lnTo>
                  <a:lnTo>
                    <a:pt x="0" y="27"/>
                  </a:lnTo>
                  <a:lnTo>
                    <a:pt x="0" y="25"/>
                  </a:lnTo>
                  <a:lnTo>
                    <a:pt x="3" y="22"/>
                  </a:lnTo>
                  <a:lnTo>
                    <a:pt x="4" y="21"/>
                  </a:lnTo>
                  <a:lnTo>
                    <a:pt x="5" y="20"/>
                  </a:lnTo>
                  <a:lnTo>
                    <a:pt x="8" y="19"/>
                  </a:lnTo>
                  <a:lnTo>
                    <a:pt x="10" y="17"/>
                  </a:lnTo>
                  <a:lnTo>
                    <a:pt x="13" y="16"/>
                  </a:lnTo>
                  <a:lnTo>
                    <a:pt x="15" y="16"/>
                  </a:lnTo>
                  <a:lnTo>
                    <a:pt x="18" y="15"/>
                  </a:lnTo>
                  <a:lnTo>
                    <a:pt x="20" y="14"/>
                  </a:lnTo>
                  <a:lnTo>
                    <a:pt x="23" y="13"/>
                  </a:lnTo>
                  <a:lnTo>
                    <a:pt x="25" y="13"/>
                  </a:lnTo>
                  <a:lnTo>
                    <a:pt x="26" y="11"/>
                  </a:lnTo>
                  <a:lnTo>
                    <a:pt x="29" y="10"/>
                  </a:lnTo>
                  <a:lnTo>
                    <a:pt x="31" y="10"/>
                  </a:lnTo>
                  <a:lnTo>
                    <a:pt x="34" y="9"/>
                  </a:lnTo>
                  <a:lnTo>
                    <a:pt x="36" y="8"/>
                  </a:lnTo>
                  <a:lnTo>
                    <a:pt x="39" y="6"/>
                  </a:lnTo>
                  <a:lnTo>
                    <a:pt x="41" y="5"/>
                  </a:lnTo>
                  <a:lnTo>
                    <a:pt x="44" y="4"/>
                  </a:lnTo>
                  <a:lnTo>
                    <a:pt x="45" y="2"/>
                  </a:lnTo>
                  <a:lnTo>
                    <a:pt x="49" y="0"/>
                  </a:lnTo>
                  <a:close/>
                </a:path>
              </a:pathLst>
            </a:custGeom>
            <a:solidFill>
              <a:srgbClr val="000000"/>
            </a:solidFill>
            <a:ln w="9525">
              <a:noFill/>
              <a:round/>
              <a:headEnd/>
              <a:tailEnd/>
            </a:ln>
          </p:spPr>
          <p:txBody>
            <a:bodyPr/>
            <a:lstStyle/>
            <a:p>
              <a:endParaRPr lang="en-US" dirty="0"/>
            </a:p>
          </p:txBody>
        </p:sp>
        <p:sp>
          <p:nvSpPr>
            <p:cNvPr id="10385" name="Freeform 166"/>
            <p:cNvSpPr>
              <a:spLocks/>
            </p:cNvSpPr>
            <p:nvPr/>
          </p:nvSpPr>
          <p:spPr bwMode="auto">
            <a:xfrm>
              <a:off x="2792413" y="3228975"/>
              <a:ext cx="115887" cy="46038"/>
            </a:xfrm>
            <a:custGeom>
              <a:avLst/>
              <a:gdLst>
                <a:gd name="T0" fmla="*/ 2147483647 w 73"/>
                <a:gd name="T1" fmla="*/ 2147483647 h 29"/>
                <a:gd name="T2" fmla="*/ 2147483647 w 73"/>
                <a:gd name="T3" fmla="*/ 2147483647 h 29"/>
                <a:gd name="T4" fmla="*/ 2147483647 w 73"/>
                <a:gd name="T5" fmla="*/ 2147483647 h 29"/>
                <a:gd name="T6" fmla="*/ 2147483647 w 73"/>
                <a:gd name="T7" fmla="*/ 2147483647 h 29"/>
                <a:gd name="T8" fmla="*/ 2147483647 w 73"/>
                <a:gd name="T9" fmla="*/ 2147483647 h 29"/>
                <a:gd name="T10" fmla="*/ 2147483647 w 73"/>
                <a:gd name="T11" fmla="*/ 2147483647 h 29"/>
                <a:gd name="T12" fmla="*/ 2147483647 w 73"/>
                <a:gd name="T13" fmla="*/ 2147483647 h 29"/>
                <a:gd name="T14" fmla="*/ 2147483647 w 73"/>
                <a:gd name="T15" fmla="*/ 2147483647 h 29"/>
                <a:gd name="T16" fmla="*/ 2147483647 w 73"/>
                <a:gd name="T17" fmla="*/ 2147483647 h 29"/>
                <a:gd name="T18" fmla="*/ 2147483647 w 73"/>
                <a:gd name="T19" fmla="*/ 2147483647 h 29"/>
                <a:gd name="T20" fmla="*/ 2147483647 w 73"/>
                <a:gd name="T21" fmla="*/ 2147483647 h 29"/>
                <a:gd name="T22" fmla="*/ 2147483647 w 73"/>
                <a:gd name="T23" fmla="*/ 2147483647 h 29"/>
                <a:gd name="T24" fmla="*/ 2147483647 w 73"/>
                <a:gd name="T25" fmla="*/ 2147483647 h 29"/>
                <a:gd name="T26" fmla="*/ 2147483647 w 73"/>
                <a:gd name="T27" fmla="*/ 2147483647 h 29"/>
                <a:gd name="T28" fmla="*/ 2147483647 w 73"/>
                <a:gd name="T29" fmla="*/ 2147483647 h 29"/>
                <a:gd name="T30" fmla="*/ 2147483647 w 73"/>
                <a:gd name="T31" fmla="*/ 2147483647 h 29"/>
                <a:gd name="T32" fmla="*/ 2147483647 w 73"/>
                <a:gd name="T33" fmla="*/ 2147483647 h 29"/>
                <a:gd name="T34" fmla="*/ 2147483647 w 73"/>
                <a:gd name="T35" fmla="*/ 2147483647 h 29"/>
                <a:gd name="T36" fmla="*/ 2147483647 w 73"/>
                <a:gd name="T37" fmla="*/ 2147483647 h 29"/>
                <a:gd name="T38" fmla="*/ 2147483647 w 73"/>
                <a:gd name="T39" fmla="*/ 2147483647 h 29"/>
                <a:gd name="T40" fmla="*/ 2147483647 w 73"/>
                <a:gd name="T41" fmla="*/ 2147483647 h 29"/>
                <a:gd name="T42" fmla="*/ 2147483647 w 73"/>
                <a:gd name="T43" fmla="*/ 2147483647 h 29"/>
                <a:gd name="T44" fmla="*/ 2147483647 w 73"/>
                <a:gd name="T45" fmla="*/ 2147483647 h 29"/>
                <a:gd name="T46" fmla="*/ 2147483647 w 73"/>
                <a:gd name="T47" fmla="*/ 2147483647 h 29"/>
                <a:gd name="T48" fmla="*/ 2147483647 w 73"/>
                <a:gd name="T49" fmla="*/ 2147483647 h 29"/>
                <a:gd name="T50" fmla="*/ 2147483647 w 73"/>
                <a:gd name="T51" fmla="*/ 2147483647 h 29"/>
                <a:gd name="T52" fmla="*/ 2147483647 w 73"/>
                <a:gd name="T53" fmla="*/ 2147483647 h 29"/>
                <a:gd name="T54" fmla="*/ 2147483647 w 73"/>
                <a:gd name="T55" fmla="*/ 2147483647 h 29"/>
                <a:gd name="T56" fmla="*/ 0 w 73"/>
                <a:gd name="T57" fmla="*/ 2147483647 h 29"/>
                <a:gd name="T58" fmla="*/ 0 w 73"/>
                <a:gd name="T59" fmla="*/ 2147483647 h 29"/>
                <a:gd name="T60" fmla="*/ 2147483647 w 73"/>
                <a:gd name="T61" fmla="*/ 2147483647 h 29"/>
                <a:gd name="T62" fmla="*/ 2147483647 w 73"/>
                <a:gd name="T63" fmla="*/ 2147483647 h 29"/>
                <a:gd name="T64" fmla="*/ 2147483647 w 73"/>
                <a:gd name="T65" fmla="*/ 2147483647 h 29"/>
                <a:gd name="T66" fmla="*/ 2147483647 w 73"/>
                <a:gd name="T67" fmla="*/ 2147483647 h 29"/>
                <a:gd name="T68" fmla="*/ 2147483647 w 73"/>
                <a:gd name="T69" fmla="*/ 2147483647 h 29"/>
                <a:gd name="T70" fmla="*/ 2147483647 w 73"/>
                <a:gd name="T71" fmla="*/ 2147483647 h 29"/>
                <a:gd name="T72" fmla="*/ 2147483647 w 73"/>
                <a:gd name="T73" fmla="*/ 2147483647 h 29"/>
                <a:gd name="T74" fmla="*/ 2147483647 w 73"/>
                <a:gd name="T75" fmla="*/ 2147483647 h 29"/>
                <a:gd name="T76" fmla="*/ 2147483647 w 73"/>
                <a:gd name="T77" fmla="*/ 0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29"/>
                <a:gd name="T119" fmla="*/ 73 w 73"/>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29">
                  <a:moveTo>
                    <a:pt x="43" y="0"/>
                  </a:moveTo>
                  <a:lnTo>
                    <a:pt x="45" y="2"/>
                  </a:lnTo>
                  <a:lnTo>
                    <a:pt x="44" y="3"/>
                  </a:lnTo>
                  <a:lnTo>
                    <a:pt x="41" y="6"/>
                  </a:lnTo>
                  <a:lnTo>
                    <a:pt x="39" y="7"/>
                  </a:lnTo>
                  <a:lnTo>
                    <a:pt x="38" y="8"/>
                  </a:lnTo>
                  <a:lnTo>
                    <a:pt x="34" y="9"/>
                  </a:lnTo>
                  <a:lnTo>
                    <a:pt x="33" y="12"/>
                  </a:lnTo>
                  <a:lnTo>
                    <a:pt x="30" y="13"/>
                  </a:lnTo>
                  <a:lnTo>
                    <a:pt x="29" y="14"/>
                  </a:lnTo>
                  <a:lnTo>
                    <a:pt x="28" y="14"/>
                  </a:lnTo>
                  <a:lnTo>
                    <a:pt x="25" y="15"/>
                  </a:lnTo>
                  <a:lnTo>
                    <a:pt x="24" y="15"/>
                  </a:lnTo>
                  <a:lnTo>
                    <a:pt x="21" y="17"/>
                  </a:lnTo>
                  <a:lnTo>
                    <a:pt x="20" y="17"/>
                  </a:lnTo>
                  <a:lnTo>
                    <a:pt x="18" y="17"/>
                  </a:lnTo>
                  <a:lnTo>
                    <a:pt x="15" y="17"/>
                  </a:lnTo>
                  <a:lnTo>
                    <a:pt x="14" y="18"/>
                  </a:lnTo>
                  <a:lnTo>
                    <a:pt x="11" y="18"/>
                  </a:lnTo>
                  <a:lnTo>
                    <a:pt x="9" y="19"/>
                  </a:lnTo>
                  <a:lnTo>
                    <a:pt x="8" y="19"/>
                  </a:lnTo>
                  <a:lnTo>
                    <a:pt x="6" y="20"/>
                  </a:lnTo>
                  <a:lnTo>
                    <a:pt x="5" y="21"/>
                  </a:lnTo>
                  <a:lnTo>
                    <a:pt x="6" y="24"/>
                  </a:lnTo>
                  <a:lnTo>
                    <a:pt x="9" y="24"/>
                  </a:lnTo>
                  <a:lnTo>
                    <a:pt x="14" y="24"/>
                  </a:lnTo>
                  <a:lnTo>
                    <a:pt x="18" y="24"/>
                  </a:lnTo>
                  <a:lnTo>
                    <a:pt x="21" y="24"/>
                  </a:lnTo>
                  <a:lnTo>
                    <a:pt x="26" y="23"/>
                  </a:lnTo>
                  <a:lnTo>
                    <a:pt x="30" y="21"/>
                  </a:lnTo>
                  <a:lnTo>
                    <a:pt x="35" y="21"/>
                  </a:lnTo>
                  <a:lnTo>
                    <a:pt x="39" y="20"/>
                  </a:lnTo>
                  <a:lnTo>
                    <a:pt x="44" y="19"/>
                  </a:lnTo>
                  <a:lnTo>
                    <a:pt x="48" y="18"/>
                  </a:lnTo>
                  <a:lnTo>
                    <a:pt x="53" y="17"/>
                  </a:lnTo>
                  <a:lnTo>
                    <a:pt x="56" y="17"/>
                  </a:lnTo>
                  <a:lnTo>
                    <a:pt x="60" y="15"/>
                  </a:lnTo>
                  <a:lnTo>
                    <a:pt x="65" y="15"/>
                  </a:lnTo>
                  <a:lnTo>
                    <a:pt x="69" y="15"/>
                  </a:lnTo>
                  <a:lnTo>
                    <a:pt x="73" y="15"/>
                  </a:lnTo>
                  <a:lnTo>
                    <a:pt x="70" y="20"/>
                  </a:lnTo>
                  <a:lnTo>
                    <a:pt x="66" y="20"/>
                  </a:lnTo>
                  <a:lnTo>
                    <a:pt x="61" y="20"/>
                  </a:lnTo>
                  <a:lnTo>
                    <a:pt x="58" y="20"/>
                  </a:lnTo>
                  <a:lnTo>
                    <a:pt x="53" y="21"/>
                  </a:lnTo>
                  <a:lnTo>
                    <a:pt x="49" y="23"/>
                  </a:lnTo>
                  <a:lnTo>
                    <a:pt x="44" y="24"/>
                  </a:lnTo>
                  <a:lnTo>
                    <a:pt x="40" y="25"/>
                  </a:lnTo>
                  <a:lnTo>
                    <a:pt x="35" y="26"/>
                  </a:lnTo>
                  <a:lnTo>
                    <a:pt x="31" y="28"/>
                  </a:lnTo>
                  <a:lnTo>
                    <a:pt x="28" y="28"/>
                  </a:lnTo>
                  <a:lnTo>
                    <a:pt x="23" y="29"/>
                  </a:lnTo>
                  <a:lnTo>
                    <a:pt x="19" y="29"/>
                  </a:lnTo>
                  <a:lnTo>
                    <a:pt x="14" y="29"/>
                  </a:lnTo>
                  <a:lnTo>
                    <a:pt x="10" y="29"/>
                  </a:lnTo>
                  <a:lnTo>
                    <a:pt x="6" y="28"/>
                  </a:lnTo>
                  <a:lnTo>
                    <a:pt x="3" y="26"/>
                  </a:lnTo>
                  <a:lnTo>
                    <a:pt x="0" y="24"/>
                  </a:lnTo>
                  <a:lnTo>
                    <a:pt x="0" y="21"/>
                  </a:lnTo>
                  <a:lnTo>
                    <a:pt x="0" y="19"/>
                  </a:lnTo>
                  <a:lnTo>
                    <a:pt x="3" y="17"/>
                  </a:lnTo>
                  <a:lnTo>
                    <a:pt x="5" y="15"/>
                  </a:lnTo>
                  <a:lnTo>
                    <a:pt x="8" y="14"/>
                  </a:lnTo>
                  <a:lnTo>
                    <a:pt x="10" y="14"/>
                  </a:lnTo>
                  <a:lnTo>
                    <a:pt x="14" y="13"/>
                  </a:lnTo>
                  <a:lnTo>
                    <a:pt x="15" y="12"/>
                  </a:lnTo>
                  <a:lnTo>
                    <a:pt x="19" y="12"/>
                  </a:lnTo>
                  <a:lnTo>
                    <a:pt x="21" y="10"/>
                  </a:lnTo>
                  <a:lnTo>
                    <a:pt x="24" y="9"/>
                  </a:lnTo>
                  <a:lnTo>
                    <a:pt x="25" y="8"/>
                  </a:lnTo>
                  <a:lnTo>
                    <a:pt x="28" y="8"/>
                  </a:lnTo>
                  <a:lnTo>
                    <a:pt x="30" y="7"/>
                  </a:lnTo>
                  <a:lnTo>
                    <a:pt x="33" y="6"/>
                  </a:lnTo>
                  <a:lnTo>
                    <a:pt x="35" y="3"/>
                  </a:lnTo>
                  <a:lnTo>
                    <a:pt x="38" y="2"/>
                  </a:lnTo>
                  <a:lnTo>
                    <a:pt x="40" y="1"/>
                  </a:lnTo>
                  <a:lnTo>
                    <a:pt x="43" y="0"/>
                  </a:lnTo>
                  <a:close/>
                </a:path>
              </a:pathLst>
            </a:custGeom>
            <a:solidFill>
              <a:srgbClr val="000000"/>
            </a:solidFill>
            <a:ln w="9525">
              <a:noFill/>
              <a:round/>
              <a:headEnd/>
              <a:tailEnd/>
            </a:ln>
          </p:spPr>
          <p:txBody>
            <a:bodyPr/>
            <a:lstStyle/>
            <a:p>
              <a:endParaRPr lang="en-US" dirty="0"/>
            </a:p>
          </p:txBody>
        </p:sp>
        <p:sp>
          <p:nvSpPr>
            <p:cNvPr id="10386" name="Freeform 167"/>
            <p:cNvSpPr>
              <a:spLocks/>
            </p:cNvSpPr>
            <p:nvPr/>
          </p:nvSpPr>
          <p:spPr bwMode="auto">
            <a:xfrm>
              <a:off x="2760663" y="2366963"/>
              <a:ext cx="15875" cy="103187"/>
            </a:xfrm>
            <a:custGeom>
              <a:avLst/>
              <a:gdLst>
                <a:gd name="T0" fmla="*/ 2147483647 w 10"/>
                <a:gd name="T1" fmla="*/ 0 h 65"/>
                <a:gd name="T2" fmla="*/ 2147483647 w 10"/>
                <a:gd name="T3" fmla="*/ 2147483647 h 65"/>
                <a:gd name="T4" fmla="*/ 2147483647 w 10"/>
                <a:gd name="T5" fmla="*/ 2147483647 h 65"/>
                <a:gd name="T6" fmla="*/ 2147483647 w 10"/>
                <a:gd name="T7" fmla="*/ 2147483647 h 65"/>
                <a:gd name="T8" fmla="*/ 2147483647 w 10"/>
                <a:gd name="T9" fmla="*/ 2147483647 h 65"/>
                <a:gd name="T10" fmla="*/ 2147483647 w 10"/>
                <a:gd name="T11" fmla="*/ 2147483647 h 65"/>
                <a:gd name="T12" fmla="*/ 2147483647 w 10"/>
                <a:gd name="T13" fmla="*/ 2147483647 h 65"/>
                <a:gd name="T14" fmla="*/ 2147483647 w 10"/>
                <a:gd name="T15" fmla="*/ 2147483647 h 65"/>
                <a:gd name="T16" fmla="*/ 2147483647 w 10"/>
                <a:gd name="T17" fmla="*/ 2147483647 h 65"/>
                <a:gd name="T18" fmla="*/ 2147483647 w 10"/>
                <a:gd name="T19" fmla="*/ 2147483647 h 65"/>
                <a:gd name="T20" fmla="*/ 2147483647 w 10"/>
                <a:gd name="T21" fmla="*/ 2147483647 h 65"/>
                <a:gd name="T22" fmla="*/ 2147483647 w 10"/>
                <a:gd name="T23" fmla="*/ 2147483647 h 65"/>
                <a:gd name="T24" fmla="*/ 2147483647 w 10"/>
                <a:gd name="T25" fmla="*/ 2147483647 h 65"/>
                <a:gd name="T26" fmla="*/ 2147483647 w 10"/>
                <a:gd name="T27" fmla="*/ 2147483647 h 65"/>
                <a:gd name="T28" fmla="*/ 2147483647 w 10"/>
                <a:gd name="T29" fmla="*/ 2147483647 h 65"/>
                <a:gd name="T30" fmla="*/ 2147483647 w 10"/>
                <a:gd name="T31" fmla="*/ 2147483647 h 65"/>
                <a:gd name="T32" fmla="*/ 2147483647 w 10"/>
                <a:gd name="T33" fmla="*/ 2147483647 h 65"/>
                <a:gd name="T34" fmla="*/ 0 w 10"/>
                <a:gd name="T35" fmla="*/ 2147483647 h 65"/>
                <a:gd name="T36" fmla="*/ 2147483647 w 10"/>
                <a:gd name="T37" fmla="*/ 2147483647 h 65"/>
                <a:gd name="T38" fmla="*/ 2147483647 w 10"/>
                <a:gd name="T39" fmla="*/ 2147483647 h 65"/>
                <a:gd name="T40" fmla="*/ 2147483647 w 10"/>
                <a:gd name="T41" fmla="*/ 2147483647 h 65"/>
                <a:gd name="T42" fmla="*/ 2147483647 w 10"/>
                <a:gd name="T43" fmla="*/ 2147483647 h 65"/>
                <a:gd name="T44" fmla="*/ 2147483647 w 10"/>
                <a:gd name="T45" fmla="*/ 2147483647 h 65"/>
                <a:gd name="T46" fmla="*/ 2147483647 w 10"/>
                <a:gd name="T47" fmla="*/ 2147483647 h 65"/>
                <a:gd name="T48" fmla="*/ 2147483647 w 10"/>
                <a:gd name="T49" fmla="*/ 2147483647 h 65"/>
                <a:gd name="T50" fmla="*/ 2147483647 w 10"/>
                <a:gd name="T51" fmla="*/ 2147483647 h 65"/>
                <a:gd name="T52" fmla="*/ 2147483647 w 10"/>
                <a:gd name="T53" fmla="*/ 2147483647 h 65"/>
                <a:gd name="T54" fmla="*/ 2147483647 w 10"/>
                <a:gd name="T55" fmla="*/ 2147483647 h 65"/>
                <a:gd name="T56" fmla="*/ 2147483647 w 10"/>
                <a:gd name="T57" fmla="*/ 2147483647 h 65"/>
                <a:gd name="T58" fmla="*/ 2147483647 w 10"/>
                <a:gd name="T59" fmla="*/ 2147483647 h 65"/>
                <a:gd name="T60" fmla="*/ 2147483647 w 10"/>
                <a:gd name="T61" fmla="*/ 2147483647 h 65"/>
                <a:gd name="T62" fmla="*/ 2147483647 w 10"/>
                <a:gd name="T63" fmla="*/ 2147483647 h 65"/>
                <a:gd name="T64" fmla="*/ 2147483647 w 10"/>
                <a:gd name="T65" fmla="*/ 2147483647 h 65"/>
                <a:gd name="T66" fmla="*/ 2147483647 w 10"/>
                <a:gd name="T67" fmla="*/ 0 h 65"/>
                <a:gd name="T68" fmla="*/ 2147483647 w 10"/>
                <a:gd name="T69" fmla="*/ 0 h 65"/>
                <a:gd name="T70" fmla="*/ 2147483647 w 10"/>
                <a:gd name="T71" fmla="*/ 0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65"/>
                <a:gd name="T110" fmla="*/ 10 w 1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65">
                  <a:moveTo>
                    <a:pt x="5" y="0"/>
                  </a:moveTo>
                  <a:lnTo>
                    <a:pt x="6" y="2"/>
                  </a:lnTo>
                  <a:lnTo>
                    <a:pt x="8" y="6"/>
                  </a:lnTo>
                  <a:lnTo>
                    <a:pt x="8" y="10"/>
                  </a:lnTo>
                  <a:lnTo>
                    <a:pt x="9" y="13"/>
                  </a:lnTo>
                  <a:lnTo>
                    <a:pt x="9" y="18"/>
                  </a:lnTo>
                  <a:lnTo>
                    <a:pt x="9" y="22"/>
                  </a:lnTo>
                  <a:lnTo>
                    <a:pt x="9" y="27"/>
                  </a:lnTo>
                  <a:lnTo>
                    <a:pt x="10" y="32"/>
                  </a:lnTo>
                  <a:lnTo>
                    <a:pt x="9" y="37"/>
                  </a:lnTo>
                  <a:lnTo>
                    <a:pt x="9" y="41"/>
                  </a:lnTo>
                  <a:lnTo>
                    <a:pt x="8" y="45"/>
                  </a:lnTo>
                  <a:lnTo>
                    <a:pt x="8" y="50"/>
                  </a:lnTo>
                  <a:lnTo>
                    <a:pt x="6" y="54"/>
                  </a:lnTo>
                  <a:lnTo>
                    <a:pt x="5" y="57"/>
                  </a:lnTo>
                  <a:lnTo>
                    <a:pt x="4" y="61"/>
                  </a:lnTo>
                  <a:lnTo>
                    <a:pt x="1" y="65"/>
                  </a:lnTo>
                  <a:lnTo>
                    <a:pt x="0" y="60"/>
                  </a:lnTo>
                  <a:lnTo>
                    <a:pt x="1" y="56"/>
                  </a:lnTo>
                  <a:lnTo>
                    <a:pt x="1" y="52"/>
                  </a:lnTo>
                  <a:lnTo>
                    <a:pt x="3" y="49"/>
                  </a:lnTo>
                  <a:lnTo>
                    <a:pt x="4" y="45"/>
                  </a:lnTo>
                  <a:lnTo>
                    <a:pt x="4" y="41"/>
                  </a:lnTo>
                  <a:lnTo>
                    <a:pt x="4" y="38"/>
                  </a:lnTo>
                  <a:lnTo>
                    <a:pt x="4" y="34"/>
                  </a:lnTo>
                  <a:lnTo>
                    <a:pt x="4" y="29"/>
                  </a:lnTo>
                  <a:lnTo>
                    <a:pt x="4" y="26"/>
                  </a:lnTo>
                  <a:lnTo>
                    <a:pt x="4" y="22"/>
                  </a:lnTo>
                  <a:lnTo>
                    <a:pt x="4" y="18"/>
                  </a:lnTo>
                  <a:lnTo>
                    <a:pt x="4" y="15"/>
                  </a:lnTo>
                  <a:lnTo>
                    <a:pt x="3" y="11"/>
                  </a:lnTo>
                  <a:lnTo>
                    <a:pt x="3" y="7"/>
                  </a:lnTo>
                  <a:lnTo>
                    <a:pt x="3" y="4"/>
                  </a:lnTo>
                  <a:lnTo>
                    <a:pt x="1" y="0"/>
                  </a:lnTo>
                  <a:lnTo>
                    <a:pt x="5" y="0"/>
                  </a:lnTo>
                  <a:close/>
                </a:path>
              </a:pathLst>
            </a:custGeom>
            <a:solidFill>
              <a:srgbClr val="000000"/>
            </a:solidFill>
            <a:ln w="9525">
              <a:noFill/>
              <a:round/>
              <a:headEnd/>
              <a:tailEnd/>
            </a:ln>
          </p:spPr>
          <p:txBody>
            <a:bodyPr/>
            <a:lstStyle/>
            <a:p>
              <a:endParaRPr lang="en-US" dirty="0"/>
            </a:p>
          </p:txBody>
        </p:sp>
        <p:sp>
          <p:nvSpPr>
            <p:cNvPr id="10387" name="Freeform 168"/>
            <p:cNvSpPr>
              <a:spLocks/>
            </p:cNvSpPr>
            <p:nvPr/>
          </p:nvSpPr>
          <p:spPr bwMode="auto">
            <a:xfrm>
              <a:off x="2492375" y="2271713"/>
              <a:ext cx="241300" cy="341312"/>
            </a:xfrm>
            <a:custGeom>
              <a:avLst/>
              <a:gdLst>
                <a:gd name="T0" fmla="*/ 2147483647 w 152"/>
                <a:gd name="T1" fmla="*/ 0 h 215"/>
                <a:gd name="T2" fmla="*/ 2147483647 w 152"/>
                <a:gd name="T3" fmla="*/ 0 h 215"/>
                <a:gd name="T4" fmla="*/ 2147483647 w 152"/>
                <a:gd name="T5" fmla="*/ 2147483647 h 215"/>
                <a:gd name="T6" fmla="*/ 2147483647 w 152"/>
                <a:gd name="T7" fmla="*/ 2147483647 h 215"/>
                <a:gd name="T8" fmla="*/ 2147483647 w 152"/>
                <a:gd name="T9" fmla="*/ 2147483647 h 215"/>
                <a:gd name="T10" fmla="*/ 2147483647 w 152"/>
                <a:gd name="T11" fmla="*/ 2147483647 h 215"/>
                <a:gd name="T12" fmla="*/ 2147483647 w 152"/>
                <a:gd name="T13" fmla="*/ 2147483647 h 215"/>
                <a:gd name="T14" fmla="*/ 2147483647 w 152"/>
                <a:gd name="T15" fmla="*/ 2147483647 h 215"/>
                <a:gd name="T16" fmla="*/ 2147483647 w 152"/>
                <a:gd name="T17" fmla="*/ 2147483647 h 215"/>
                <a:gd name="T18" fmla="*/ 2147483647 w 152"/>
                <a:gd name="T19" fmla="*/ 2147483647 h 215"/>
                <a:gd name="T20" fmla="*/ 2147483647 w 152"/>
                <a:gd name="T21" fmla="*/ 2147483647 h 215"/>
                <a:gd name="T22" fmla="*/ 2147483647 w 152"/>
                <a:gd name="T23" fmla="*/ 2147483647 h 215"/>
                <a:gd name="T24" fmla="*/ 2147483647 w 152"/>
                <a:gd name="T25" fmla="*/ 2147483647 h 215"/>
                <a:gd name="T26" fmla="*/ 2147483647 w 152"/>
                <a:gd name="T27" fmla="*/ 2147483647 h 215"/>
                <a:gd name="T28" fmla="*/ 2147483647 w 152"/>
                <a:gd name="T29" fmla="*/ 2147483647 h 215"/>
                <a:gd name="T30" fmla="*/ 2147483647 w 152"/>
                <a:gd name="T31" fmla="*/ 2147483647 h 215"/>
                <a:gd name="T32" fmla="*/ 2147483647 w 152"/>
                <a:gd name="T33" fmla="*/ 2147483647 h 215"/>
                <a:gd name="T34" fmla="*/ 2147483647 w 152"/>
                <a:gd name="T35" fmla="*/ 2147483647 h 215"/>
                <a:gd name="T36" fmla="*/ 2147483647 w 152"/>
                <a:gd name="T37" fmla="*/ 2147483647 h 215"/>
                <a:gd name="T38" fmla="*/ 2147483647 w 152"/>
                <a:gd name="T39" fmla="*/ 2147483647 h 215"/>
                <a:gd name="T40" fmla="*/ 2147483647 w 152"/>
                <a:gd name="T41" fmla="*/ 2147483647 h 215"/>
                <a:gd name="T42" fmla="*/ 2147483647 w 152"/>
                <a:gd name="T43" fmla="*/ 2147483647 h 215"/>
                <a:gd name="T44" fmla="*/ 2147483647 w 152"/>
                <a:gd name="T45" fmla="*/ 2147483647 h 215"/>
                <a:gd name="T46" fmla="*/ 2147483647 w 152"/>
                <a:gd name="T47" fmla="*/ 2147483647 h 215"/>
                <a:gd name="T48" fmla="*/ 2147483647 w 152"/>
                <a:gd name="T49" fmla="*/ 2147483647 h 215"/>
                <a:gd name="T50" fmla="*/ 2147483647 w 152"/>
                <a:gd name="T51" fmla="*/ 2147483647 h 215"/>
                <a:gd name="T52" fmla="*/ 2147483647 w 152"/>
                <a:gd name="T53" fmla="*/ 2147483647 h 215"/>
                <a:gd name="T54" fmla="*/ 2147483647 w 152"/>
                <a:gd name="T55" fmla="*/ 2147483647 h 215"/>
                <a:gd name="T56" fmla="*/ 2147483647 w 152"/>
                <a:gd name="T57" fmla="*/ 2147483647 h 215"/>
                <a:gd name="T58" fmla="*/ 2147483647 w 152"/>
                <a:gd name="T59" fmla="*/ 2147483647 h 215"/>
                <a:gd name="T60" fmla="*/ 2147483647 w 152"/>
                <a:gd name="T61" fmla="*/ 2147483647 h 215"/>
                <a:gd name="T62" fmla="*/ 2147483647 w 152"/>
                <a:gd name="T63" fmla="*/ 2147483647 h 215"/>
                <a:gd name="T64" fmla="*/ 2147483647 w 152"/>
                <a:gd name="T65" fmla="*/ 2147483647 h 215"/>
                <a:gd name="T66" fmla="*/ 2147483647 w 152"/>
                <a:gd name="T67" fmla="*/ 2147483647 h 215"/>
                <a:gd name="T68" fmla="*/ 2147483647 w 152"/>
                <a:gd name="T69" fmla="*/ 2147483647 h 215"/>
                <a:gd name="T70" fmla="*/ 2147483647 w 152"/>
                <a:gd name="T71" fmla="*/ 2147483647 h 215"/>
                <a:gd name="T72" fmla="*/ 2147483647 w 152"/>
                <a:gd name="T73" fmla="*/ 2147483647 h 215"/>
                <a:gd name="T74" fmla="*/ 2147483647 w 152"/>
                <a:gd name="T75" fmla="*/ 2147483647 h 215"/>
                <a:gd name="T76" fmla="*/ 2147483647 w 152"/>
                <a:gd name="T77" fmla="*/ 2147483647 h 215"/>
                <a:gd name="T78" fmla="*/ 0 w 152"/>
                <a:gd name="T79" fmla="*/ 2147483647 h 215"/>
                <a:gd name="T80" fmla="*/ 2147483647 w 152"/>
                <a:gd name="T81" fmla="*/ 2147483647 h 215"/>
                <a:gd name="T82" fmla="*/ 2147483647 w 152"/>
                <a:gd name="T83" fmla="*/ 2147483647 h 215"/>
                <a:gd name="T84" fmla="*/ 2147483647 w 152"/>
                <a:gd name="T85" fmla="*/ 2147483647 h 215"/>
                <a:gd name="T86" fmla="*/ 2147483647 w 152"/>
                <a:gd name="T87" fmla="*/ 2147483647 h 215"/>
                <a:gd name="T88" fmla="*/ 2147483647 w 152"/>
                <a:gd name="T89" fmla="*/ 2147483647 h 215"/>
                <a:gd name="T90" fmla="*/ 2147483647 w 152"/>
                <a:gd name="T91" fmla="*/ 2147483647 h 215"/>
                <a:gd name="T92" fmla="*/ 2147483647 w 152"/>
                <a:gd name="T93" fmla="*/ 2147483647 h 215"/>
                <a:gd name="T94" fmla="*/ 2147483647 w 152"/>
                <a:gd name="T95" fmla="*/ 2147483647 h 215"/>
                <a:gd name="T96" fmla="*/ 2147483647 w 152"/>
                <a:gd name="T97" fmla="*/ 2147483647 h 215"/>
                <a:gd name="T98" fmla="*/ 2147483647 w 152"/>
                <a:gd name="T99" fmla="*/ 2147483647 h 215"/>
                <a:gd name="T100" fmla="*/ 2147483647 w 152"/>
                <a:gd name="T101" fmla="*/ 0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215"/>
                <a:gd name="T155" fmla="*/ 152 w 152"/>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215">
                  <a:moveTo>
                    <a:pt x="112" y="0"/>
                  </a:moveTo>
                  <a:lnTo>
                    <a:pt x="114" y="0"/>
                  </a:lnTo>
                  <a:lnTo>
                    <a:pt x="117" y="0"/>
                  </a:lnTo>
                  <a:lnTo>
                    <a:pt x="119" y="0"/>
                  </a:lnTo>
                  <a:lnTo>
                    <a:pt x="122" y="0"/>
                  </a:lnTo>
                  <a:lnTo>
                    <a:pt x="124" y="0"/>
                  </a:lnTo>
                  <a:lnTo>
                    <a:pt x="128" y="0"/>
                  </a:lnTo>
                  <a:lnTo>
                    <a:pt x="130" y="0"/>
                  </a:lnTo>
                  <a:lnTo>
                    <a:pt x="133" y="1"/>
                  </a:lnTo>
                  <a:lnTo>
                    <a:pt x="135" y="1"/>
                  </a:lnTo>
                  <a:lnTo>
                    <a:pt x="138" y="3"/>
                  </a:lnTo>
                  <a:lnTo>
                    <a:pt x="140" y="3"/>
                  </a:lnTo>
                  <a:lnTo>
                    <a:pt x="143" y="4"/>
                  </a:lnTo>
                  <a:lnTo>
                    <a:pt x="145" y="5"/>
                  </a:lnTo>
                  <a:lnTo>
                    <a:pt x="147" y="8"/>
                  </a:lnTo>
                  <a:lnTo>
                    <a:pt x="149" y="9"/>
                  </a:lnTo>
                  <a:lnTo>
                    <a:pt x="152" y="11"/>
                  </a:lnTo>
                  <a:lnTo>
                    <a:pt x="148" y="12"/>
                  </a:lnTo>
                  <a:lnTo>
                    <a:pt x="145" y="12"/>
                  </a:lnTo>
                  <a:lnTo>
                    <a:pt x="142" y="11"/>
                  </a:lnTo>
                  <a:lnTo>
                    <a:pt x="139" y="10"/>
                  </a:lnTo>
                  <a:lnTo>
                    <a:pt x="135" y="8"/>
                  </a:lnTo>
                  <a:lnTo>
                    <a:pt x="132" y="6"/>
                  </a:lnTo>
                  <a:lnTo>
                    <a:pt x="128" y="5"/>
                  </a:lnTo>
                  <a:lnTo>
                    <a:pt x="125" y="6"/>
                  </a:lnTo>
                  <a:lnTo>
                    <a:pt x="120" y="6"/>
                  </a:lnTo>
                  <a:lnTo>
                    <a:pt x="115" y="6"/>
                  </a:lnTo>
                  <a:lnTo>
                    <a:pt x="112" y="6"/>
                  </a:lnTo>
                  <a:lnTo>
                    <a:pt x="107" y="6"/>
                  </a:lnTo>
                  <a:lnTo>
                    <a:pt x="103" y="6"/>
                  </a:lnTo>
                  <a:lnTo>
                    <a:pt x="99" y="8"/>
                  </a:lnTo>
                  <a:lnTo>
                    <a:pt x="94" y="9"/>
                  </a:lnTo>
                  <a:lnTo>
                    <a:pt x="90" y="9"/>
                  </a:lnTo>
                  <a:lnTo>
                    <a:pt x="87" y="10"/>
                  </a:lnTo>
                  <a:lnTo>
                    <a:pt x="82" y="11"/>
                  </a:lnTo>
                  <a:lnTo>
                    <a:pt x="78" y="12"/>
                  </a:lnTo>
                  <a:lnTo>
                    <a:pt x="74" y="14"/>
                  </a:lnTo>
                  <a:lnTo>
                    <a:pt x="69" y="15"/>
                  </a:lnTo>
                  <a:lnTo>
                    <a:pt x="65" y="17"/>
                  </a:lnTo>
                  <a:lnTo>
                    <a:pt x="62" y="20"/>
                  </a:lnTo>
                  <a:lnTo>
                    <a:pt x="58" y="22"/>
                  </a:lnTo>
                  <a:lnTo>
                    <a:pt x="53" y="25"/>
                  </a:lnTo>
                  <a:lnTo>
                    <a:pt x="48" y="29"/>
                  </a:lnTo>
                  <a:lnTo>
                    <a:pt x="43" y="33"/>
                  </a:lnTo>
                  <a:lnTo>
                    <a:pt x="39" y="38"/>
                  </a:lnTo>
                  <a:lnTo>
                    <a:pt x="35" y="43"/>
                  </a:lnTo>
                  <a:lnTo>
                    <a:pt x="33" y="48"/>
                  </a:lnTo>
                  <a:lnTo>
                    <a:pt x="29" y="53"/>
                  </a:lnTo>
                  <a:lnTo>
                    <a:pt x="28" y="59"/>
                  </a:lnTo>
                  <a:lnTo>
                    <a:pt x="25" y="64"/>
                  </a:lnTo>
                  <a:lnTo>
                    <a:pt x="23" y="70"/>
                  </a:lnTo>
                  <a:lnTo>
                    <a:pt x="22" y="75"/>
                  </a:lnTo>
                  <a:lnTo>
                    <a:pt x="20" y="81"/>
                  </a:lnTo>
                  <a:lnTo>
                    <a:pt x="20" y="87"/>
                  </a:lnTo>
                  <a:lnTo>
                    <a:pt x="19" y="93"/>
                  </a:lnTo>
                  <a:lnTo>
                    <a:pt x="19" y="99"/>
                  </a:lnTo>
                  <a:lnTo>
                    <a:pt x="19" y="105"/>
                  </a:lnTo>
                  <a:lnTo>
                    <a:pt x="20" y="109"/>
                  </a:lnTo>
                  <a:lnTo>
                    <a:pt x="20" y="114"/>
                  </a:lnTo>
                  <a:lnTo>
                    <a:pt x="20" y="117"/>
                  </a:lnTo>
                  <a:lnTo>
                    <a:pt x="22" y="121"/>
                  </a:lnTo>
                  <a:lnTo>
                    <a:pt x="22" y="125"/>
                  </a:lnTo>
                  <a:lnTo>
                    <a:pt x="22" y="128"/>
                  </a:lnTo>
                  <a:lnTo>
                    <a:pt x="22" y="132"/>
                  </a:lnTo>
                  <a:lnTo>
                    <a:pt x="22" y="136"/>
                  </a:lnTo>
                  <a:lnTo>
                    <a:pt x="22" y="139"/>
                  </a:lnTo>
                  <a:lnTo>
                    <a:pt x="20" y="143"/>
                  </a:lnTo>
                  <a:lnTo>
                    <a:pt x="19" y="147"/>
                  </a:lnTo>
                  <a:lnTo>
                    <a:pt x="19" y="150"/>
                  </a:lnTo>
                  <a:lnTo>
                    <a:pt x="17" y="154"/>
                  </a:lnTo>
                  <a:lnTo>
                    <a:pt x="15" y="157"/>
                  </a:lnTo>
                  <a:lnTo>
                    <a:pt x="13" y="160"/>
                  </a:lnTo>
                  <a:lnTo>
                    <a:pt x="12" y="164"/>
                  </a:lnTo>
                  <a:lnTo>
                    <a:pt x="9" y="167"/>
                  </a:lnTo>
                  <a:lnTo>
                    <a:pt x="8" y="170"/>
                  </a:lnTo>
                  <a:lnTo>
                    <a:pt x="7" y="173"/>
                  </a:lnTo>
                  <a:lnTo>
                    <a:pt x="7" y="176"/>
                  </a:lnTo>
                  <a:lnTo>
                    <a:pt x="7" y="178"/>
                  </a:lnTo>
                  <a:lnTo>
                    <a:pt x="7" y="182"/>
                  </a:lnTo>
                  <a:lnTo>
                    <a:pt x="8" y="184"/>
                  </a:lnTo>
                  <a:lnTo>
                    <a:pt x="10" y="188"/>
                  </a:lnTo>
                  <a:lnTo>
                    <a:pt x="12" y="190"/>
                  </a:lnTo>
                  <a:lnTo>
                    <a:pt x="13" y="193"/>
                  </a:lnTo>
                  <a:lnTo>
                    <a:pt x="15" y="195"/>
                  </a:lnTo>
                  <a:lnTo>
                    <a:pt x="18" y="199"/>
                  </a:lnTo>
                  <a:lnTo>
                    <a:pt x="20" y="200"/>
                  </a:lnTo>
                  <a:lnTo>
                    <a:pt x="23" y="203"/>
                  </a:lnTo>
                  <a:lnTo>
                    <a:pt x="27" y="205"/>
                  </a:lnTo>
                  <a:lnTo>
                    <a:pt x="29" y="209"/>
                  </a:lnTo>
                  <a:lnTo>
                    <a:pt x="32" y="209"/>
                  </a:lnTo>
                  <a:lnTo>
                    <a:pt x="35" y="210"/>
                  </a:lnTo>
                  <a:lnTo>
                    <a:pt x="38" y="210"/>
                  </a:lnTo>
                  <a:lnTo>
                    <a:pt x="40" y="210"/>
                  </a:lnTo>
                  <a:lnTo>
                    <a:pt x="43" y="209"/>
                  </a:lnTo>
                  <a:lnTo>
                    <a:pt x="45" y="206"/>
                  </a:lnTo>
                  <a:lnTo>
                    <a:pt x="47" y="205"/>
                  </a:lnTo>
                  <a:lnTo>
                    <a:pt x="49" y="203"/>
                  </a:lnTo>
                  <a:lnTo>
                    <a:pt x="52" y="200"/>
                  </a:lnTo>
                  <a:lnTo>
                    <a:pt x="54" y="199"/>
                  </a:lnTo>
                  <a:lnTo>
                    <a:pt x="55" y="197"/>
                  </a:lnTo>
                  <a:lnTo>
                    <a:pt x="58" y="194"/>
                  </a:lnTo>
                  <a:lnTo>
                    <a:pt x="60" y="192"/>
                  </a:lnTo>
                  <a:lnTo>
                    <a:pt x="63" y="190"/>
                  </a:lnTo>
                  <a:lnTo>
                    <a:pt x="65" y="189"/>
                  </a:lnTo>
                  <a:lnTo>
                    <a:pt x="68" y="188"/>
                  </a:lnTo>
                  <a:lnTo>
                    <a:pt x="72" y="187"/>
                  </a:lnTo>
                  <a:lnTo>
                    <a:pt x="75" y="184"/>
                  </a:lnTo>
                  <a:lnTo>
                    <a:pt x="80" y="183"/>
                  </a:lnTo>
                  <a:lnTo>
                    <a:pt x="84" y="182"/>
                  </a:lnTo>
                  <a:lnTo>
                    <a:pt x="88" y="181"/>
                  </a:lnTo>
                  <a:lnTo>
                    <a:pt x="93" y="179"/>
                  </a:lnTo>
                  <a:lnTo>
                    <a:pt x="97" y="178"/>
                  </a:lnTo>
                  <a:lnTo>
                    <a:pt x="102" y="177"/>
                  </a:lnTo>
                  <a:lnTo>
                    <a:pt x="105" y="176"/>
                  </a:lnTo>
                  <a:lnTo>
                    <a:pt x="109" y="175"/>
                  </a:lnTo>
                  <a:lnTo>
                    <a:pt x="113" y="173"/>
                  </a:lnTo>
                  <a:lnTo>
                    <a:pt x="118" y="172"/>
                  </a:lnTo>
                  <a:lnTo>
                    <a:pt x="122" y="170"/>
                  </a:lnTo>
                  <a:lnTo>
                    <a:pt x="125" y="167"/>
                  </a:lnTo>
                  <a:lnTo>
                    <a:pt x="129" y="165"/>
                  </a:lnTo>
                  <a:lnTo>
                    <a:pt x="133" y="162"/>
                  </a:lnTo>
                  <a:lnTo>
                    <a:pt x="134" y="162"/>
                  </a:lnTo>
                  <a:lnTo>
                    <a:pt x="135" y="164"/>
                  </a:lnTo>
                  <a:lnTo>
                    <a:pt x="137" y="164"/>
                  </a:lnTo>
                  <a:lnTo>
                    <a:pt x="138" y="164"/>
                  </a:lnTo>
                  <a:lnTo>
                    <a:pt x="133" y="167"/>
                  </a:lnTo>
                  <a:lnTo>
                    <a:pt x="128" y="171"/>
                  </a:lnTo>
                  <a:lnTo>
                    <a:pt x="122" y="173"/>
                  </a:lnTo>
                  <a:lnTo>
                    <a:pt x="117" y="176"/>
                  </a:lnTo>
                  <a:lnTo>
                    <a:pt x="110" y="178"/>
                  </a:lnTo>
                  <a:lnTo>
                    <a:pt x="105" y="181"/>
                  </a:lnTo>
                  <a:lnTo>
                    <a:pt x="99" y="182"/>
                  </a:lnTo>
                  <a:lnTo>
                    <a:pt x="94" y="184"/>
                  </a:lnTo>
                  <a:lnTo>
                    <a:pt x="88" y="186"/>
                  </a:lnTo>
                  <a:lnTo>
                    <a:pt x="82" y="188"/>
                  </a:lnTo>
                  <a:lnTo>
                    <a:pt x="77" y="189"/>
                  </a:lnTo>
                  <a:lnTo>
                    <a:pt x="72" y="193"/>
                  </a:lnTo>
                  <a:lnTo>
                    <a:pt x="65" y="195"/>
                  </a:lnTo>
                  <a:lnTo>
                    <a:pt x="60" y="199"/>
                  </a:lnTo>
                  <a:lnTo>
                    <a:pt x="57" y="204"/>
                  </a:lnTo>
                  <a:lnTo>
                    <a:pt x="53" y="209"/>
                  </a:lnTo>
                  <a:lnTo>
                    <a:pt x="50" y="211"/>
                  </a:lnTo>
                  <a:lnTo>
                    <a:pt x="48" y="212"/>
                  </a:lnTo>
                  <a:lnTo>
                    <a:pt x="44" y="214"/>
                  </a:lnTo>
                  <a:lnTo>
                    <a:pt x="42" y="215"/>
                  </a:lnTo>
                  <a:lnTo>
                    <a:pt x="38" y="215"/>
                  </a:lnTo>
                  <a:lnTo>
                    <a:pt x="35" y="215"/>
                  </a:lnTo>
                  <a:lnTo>
                    <a:pt x="32" y="215"/>
                  </a:lnTo>
                  <a:lnTo>
                    <a:pt x="30" y="215"/>
                  </a:lnTo>
                  <a:lnTo>
                    <a:pt x="25" y="212"/>
                  </a:lnTo>
                  <a:lnTo>
                    <a:pt x="23" y="210"/>
                  </a:lnTo>
                  <a:lnTo>
                    <a:pt x="19" y="206"/>
                  </a:lnTo>
                  <a:lnTo>
                    <a:pt x="15" y="204"/>
                  </a:lnTo>
                  <a:lnTo>
                    <a:pt x="13" y="200"/>
                  </a:lnTo>
                  <a:lnTo>
                    <a:pt x="9" y="198"/>
                  </a:lnTo>
                  <a:lnTo>
                    <a:pt x="7" y="194"/>
                  </a:lnTo>
                  <a:lnTo>
                    <a:pt x="5" y="190"/>
                  </a:lnTo>
                  <a:lnTo>
                    <a:pt x="3" y="187"/>
                  </a:lnTo>
                  <a:lnTo>
                    <a:pt x="2" y="183"/>
                  </a:lnTo>
                  <a:lnTo>
                    <a:pt x="0" y="178"/>
                  </a:lnTo>
                  <a:lnTo>
                    <a:pt x="0" y="175"/>
                  </a:lnTo>
                  <a:lnTo>
                    <a:pt x="2" y="171"/>
                  </a:lnTo>
                  <a:lnTo>
                    <a:pt x="3" y="167"/>
                  </a:lnTo>
                  <a:lnTo>
                    <a:pt x="4" y="164"/>
                  </a:lnTo>
                  <a:lnTo>
                    <a:pt x="8" y="160"/>
                  </a:lnTo>
                  <a:lnTo>
                    <a:pt x="10" y="154"/>
                  </a:lnTo>
                  <a:lnTo>
                    <a:pt x="13" y="149"/>
                  </a:lnTo>
                  <a:lnTo>
                    <a:pt x="14" y="144"/>
                  </a:lnTo>
                  <a:lnTo>
                    <a:pt x="15" y="139"/>
                  </a:lnTo>
                  <a:lnTo>
                    <a:pt x="17" y="133"/>
                  </a:lnTo>
                  <a:lnTo>
                    <a:pt x="17" y="128"/>
                  </a:lnTo>
                  <a:lnTo>
                    <a:pt x="17" y="122"/>
                  </a:lnTo>
                  <a:lnTo>
                    <a:pt x="17" y="117"/>
                  </a:lnTo>
                  <a:lnTo>
                    <a:pt x="15" y="111"/>
                  </a:lnTo>
                  <a:lnTo>
                    <a:pt x="14" y="105"/>
                  </a:lnTo>
                  <a:lnTo>
                    <a:pt x="14" y="100"/>
                  </a:lnTo>
                  <a:lnTo>
                    <a:pt x="14" y="94"/>
                  </a:lnTo>
                  <a:lnTo>
                    <a:pt x="14" y="89"/>
                  </a:lnTo>
                  <a:lnTo>
                    <a:pt x="15" y="83"/>
                  </a:lnTo>
                  <a:lnTo>
                    <a:pt x="15" y="78"/>
                  </a:lnTo>
                  <a:lnTo>
                    <a:pt x="18" y="73"/>
                  </a:lnTo>
                  <a:lnTo>
                    <a:pt x="19" y="67"/>
                  </a:lnTo>
                  <a:lnTo>
                    <a:pt x="20" y="61"/>
                  </a:lnTo>
                  <a:lnTo>
                    <a:pt x="22" y="55"/>
                  </a:lnTo>
                  <a:lnTo>
                    <a:pt x="25" y="50"/>
                  </a:lnTo>
                  <a:lnTo>
                    <a:pt x="28" y="44"/>
                  </a:lnTo>
                  <a:lnTo>
                    <a:pt x="32" y="39"/>
                  </a:lnTo>
                  <a:lnTo>
                    <a:pt x="35" y="33"/>
                  </a:lnTo>
                  <a:lnTo>
                    <a:pt x="40" y="29"/>
                  </a:lnTo>
                  <a:lnTo>
                    <a:pt x="45" y="23"/>
                  </a:lnTo>
                  <a:lnTo>
                    <a:pt x="50" y="20"/>
                  </a:lnTo>
                  <a:lnTo>
                    <a:pt x="55" y="16"/>
                  </a:lnTo>
                  <a:lnTo>
                    <a:pt x="62" y="14"/>
                  </a:lnTo>
                  <a:lnTo>
                    <a:pt x="67" y="10"/>
                  </a:lnTo>
                  <a:lnTo>
                    <a:pt x="73" y="9"/>
                  </a:lnTo>
                  <a:lnTo>
                    <a:pt x="79" y="6"/>
                  </a:lnTo>
                  <a:lnTo>
                    <a:pt x="85" y="6"/>
                  </a:lnTo>
                  <a:lnTo>
                    <a:pt x="88" y="5"/>
                  </a:lnTo>
                  <a:lnTo>
                    <a:pt x="90" y="4"/>
                  </a:lnTo>
                  <a:lnTo>
                    <a:pt x="94" y="3"/>
                  </a:lnTo>
                  <a:lnTo>
                    <a:pt x="98" y="3"/>
                  </a:lnTo>
                  <a:lnTo>
                    <a:pt x="100" y="1"/>
                  </a:lnTo>
                  <a:lnTo>
                    <a:pt x="104" y="1"/>
                  </a:lnTo>
                  <a:lnTo>
                    <a:pt x="108" y="0"/>
                  </a:lnTo>
                  <a:lnTo>
                    <a:pt x="112" y="0"/>
                  </a:lnTo>
                  <a:close/>
                </a:path>
              </a:pathLst>
            </a:custGeom>
            <a:solidFill>
              <a:srgbClr val="000000"/>
            </a:solidFill>
            <a:ln w="9525">
              <a:noFill/>
              <a:round/>
              <a:headEnd/>
              <a:tailEnd/>
            </a:ln>
          </p:spPr>
          <p:txBody>
            <a:bodyPr/>
            <a:lstStyle/>
            <a:p>
              <a:endParaRPr lang="en-US" dirty="0"/>
            </a:p>
          </p:txBody>
        </p:sp>
        <p:sp>
          <p:nvSpPr>
            <p:cNvPr id="10388" name="Freeform 169"/>
            <p:cNvSpPr>
              <a:spLocks/>
            </p:cNvSpPr>
            <p:nvPr/>
          </p:nvSpPr>
          <p:spPr bwMode="auto">
            <a:xfrm>
              <a:off x="2474913" y="2554288"/>
              <a:ext cx="80962" cy="74612"/>
            </a:xfrm>
            <a:custGeom>
              <a:avLst/>
              <a:gdLst>
                <a:gd name="T0" fmla="*/ 2147483647 w 51"/>
                <a:gd name="T1" fmla="*/ 0 h 47"/>
                <a:gd name="T2" fmla="*/ 2147483647 w 51"/>
                <a:gd name="T3" fmla="*/ 2147483647 h 47"/>
                <a:gd name="T4" fmla="*/ 2147483647 w 51"/>
                <a:gd name="T5" fmla="*/ 2147483647 h 47"/>
                <a:gd name="T6" fmla="*/ 2147483647 w 51"/>
                <a:gd name="T7" fmla="*/ 2147483647 h 47"/>
                <a:gd name="T8" fmla="*/ 2147483647 w 51"/>
                <a:gd name="T9" fmla="*/ 2147483647 h 47"/>
                <a:gd name="T10" fmla="*/ 2147483647 w 51"/>
                <a:gd name="T11" fmla="*/ 2147483647 h 47"/>
                <a:gd name="T12" fmla="*/ 2147483647 w 51"/>
                <a:gd name="T13" fmla="*/ 2147483647 h 47"/>
                <a:gd name="T14" fmla="*/ 2147483647 w 51"/>
                <a:gd name="T15" fmla="*/ 2147483647 h 47"/>
                <a:gd name="T16" fmla="*/ 2147483647 w 51"/>
                <a:gd name="T17" fmla="*/ 2147483647 h 47"/>
                <a:gd name="T18" fmla="*/ 2147483647 w 51"/>
                <a:gd name="T19" fmla="*/ 2147483647 h 47"/>
                <a:gd name="T20" fmla="*/ 2147483647 w 51"/>
                <a:gd name="T21" fmla="*/ 2147483647 h 47"/>
                <a:gd name="T22" fmla="*/ 2147483647 w 51"/>
                <a:gd name="T23" fmla="*/ 2147483647 h 47"/>
                <a:gd name="T24" fmla="*/ 2147483647 w 51"/>
                <a:gd name="T25" fmla="*/ 2147483647 h 47"/>
                <a:gd name="T26" fmla="*/ 2147483647 w 51"/>
                <a:gd name="T27" fmla="*/ 2147483647 h 47"/>
                <a:gd name="T28" fmla="*/ 2147483647 w 51"/>
                <a:gd name="T29" fmla="*/ 2147483647 h 47"/>
                <a:gd name="T30" fmla="*/ 2147483647 w 51"/>
                <a:gd name="T31" fmla="*/ 2147483647 h 47"/>
                <a:gd name="T32" fmla="*/ 2147483647 w 51"/>
                <a:gd name="T33" fmla="*/ 2147483647 h 47"/>
                <a:gd name="T34" fmla="*/ 2147483647 w 51"/>
                <a:gd name="T35" fmla="*/ 2147483647 h 47"/>
                <a:gd name="T36" fmla="*/ 2147483647 w 51"/>
                <a:gd name="T37" fmla="*/ 2147483647 h 47"/>
                <a:gd name="T38" fmla="*/ 2147483647 w 51"/>
                <a:gd name="T39" fmla="*/ 2147483647 h 47"/>
                <a:gd name="T40" fmla="*/ 2147483647 w 51"/>
                <a:gd name="T41" fmla="*/ 2147483647 h 47"/>
                <a:gd name="T42" fmla="*/ 2147483647 w 51"/>
                <a:gd name="T43" fmla="*/ 2147483647 h 47"/>
                <a:gd name="T44" fmla="*/ 2147483647 w 51"/>
                <a:gd name="T45" fmla="*/ 2147483647 h 47"/>
                <a:gd name="T46" fmla="*/ 2147483647 w 51"/>
                <a:gd name="T47" fmla="*/ 2147483647 h 47"/>
                <a:gd name="T48" fmla="*/ 2147483647 w 51"/>
                <a:gd name="T49" fmla="*/ 2147483647 h 47"/>
                <a:gd name="T50" fmla="*/ 2147483647 w 51"/>
                <a:gd name="T51" fmla="*/ 2147483647 h 47"/>
                <a:gd name="T52" fmla="*/ 2147483647 w 51"/>
                <a:gd name="T53" fmla="*/ 2147483647 h 47"/>
                <a:gd name="T54" fmla="*/ 2147483647 w 51"/>
                <a:gd name="T55" fmla="*/ 2147483647 h 47"/>
                <a:gd name="T56" fmla="*/ 2147483647 w 51"/>
                <a:gd name="T57" fmla="*/ 2147483647 h 47"/>
                <a:gd name="T58" fmla="*/ 2147483647 w 51"/>
                <a:gd name="T59" fmla="*/ 2147483647 h 47"/>
                <a:gd name="T60" fmla="*/ 2147483647 w 51"/>
                <a:gd name="T61" fmla="*/ 2147483647 h 47"/>
                <a:gd name="T62" fmla="*/ 2147483647 w 51"/>
                <a:gd name="T63" fmla="*/ 2147483647 h 47"/>
                <a:gd name="T64" fmla="*/ 2147483647 w 51"/>
                <a:gd name="T65" fmla="*/ 2147483647 h 47"/>
                <a:gd name="T66" fmla="*/ 2147483647 w 51"/>
                <a:gd name="T67" fmla="*/ 2147483647 h 47"/>
                <a:gd name="T68" fmla="*/ 2147483647 w 51"/>
                <a:gd name="T69" fmla="*/ 2147483647 h 47"/>
                <a:gd name="T70" fmla="*/ 2147483647 w 51"/>
                <a:gd name="T71" fmla="*/ 2147483647 h 47"/>
                <a:gd name="T72" fmla="*/ 2147483647 w 51"/>
                <a:gd name="T73" fmla="*/ 2147483647 h 47"/>
                <a:gd name="T74" fmla="*/ 2147483647 w 51"/>
                <a:gd name="T75" fmla="*/ 2147483647 h 47"/>
                <a:gd name="T76" fmla="*/ 2147483647 w 51"/>
                <a:gd name="T77" fmla="*/ 2147483647 h 47"/>
                <a:gd name="T78" fmla="*/ 2147483647 w 51"/>
                <a:gd name="T79" fmla="*/ 2147483647 h 47"/>
                <a:gd name="T80" fmla="*/ 2147483647 w 51"/>
                <a:gd name="T81" fmla="*/ 2147483647 h 47"/>
                <a:gd name="T82" fmla="*/ 2147483647 w 51"/>
                <a:gd name="T83" fmla="*/ 2147483647 h 47"/>
                <a:gd name="T84" fmla="*/ 2147483647 w 51"/>
                <a:gd name="T85" fmla="*/ 2147483647 h 47"/>
                <a:gd name="T86" fmla="*/ 2147483647 w 51"/>
                <a:gd name="T87" fmla="*/ 2147483647 h 47"/>
                <a:gd name="T88" fmla="*/ 2147483647 w 51"/>
                <a:gd name="T89" fmla="*/ 2147483647 h 47"/>
                <a:gd name="T90" fmla="*/ 2147483647 w 51"/>
                <a:gd name="T91" fmla="*/ 2147483647 h 47"/>
                <a:gd name="T92" fmla="*/ 2147483647 w 51"/>
                <a:gd name="T93" fmla="*/ 2147483647 h 47"/>
                <a:gd name="T94" fmla="*/ 2147483647 w 51"/>
                <a:gd name="T95" fmla="*/ 2147483647 h 47"/>
                <a:gd name="T96" fmla="*/ 2147483647 w 51"/>
                <a:gd name="T97" fmla="*/ 2147483647 h 47"/>
                <a:gd name="T98" fmla="*/ 2147483647 w 51"/>
                <a:gd name="T99" fmla="*/ 2147483647 h 47"/>
                <a:gd name="T100" fmla="*/ 2147483647 w 51"/>
                <a:gd name="T101" fmla="*/ 2147483647 h 47"/>
                <a:gd name="T102" fmla="*/ 0 w 51"/>
                <a:gd name="T103" fmla="*/ 2147483647 h 47"/>
                <a:gd name="T104" fmla="*/ 2147483647 w 51"/>
                <a:gd name="T105" fmla="*/ 2147483647 h 47"/>
                <a:gd name="T106" fmla="*/ 2147483647 w 51"/>
                <a:gd name="T107" fmla="*/ 2147483647 h 47"/>
                <a:gd name="T108" fmla="*/ 2147483647 w 51"/>
                <a:gd name="T109" fmla="*/ 2147483647 h 47"/>
                <a:gd name="T110" fmla="*/ 2147483647 w 51"/>
                <a:gd name="T111" fmla="*/ 2147483647 h 47"/>
                <a:gd name="T112" fmla="*/ 2147483647 w 51"/>
                <a:gd name="T113" fmla="*/ 2147483647 h 47"/>
                <a:gd name="T114" fmla="*/ 2147483647 w 51"/>
                <a:gd name="T115" fmla="*/ 2147483647 h 47"/>
                <a:gd name="T116" fmla="*/ 2147483647 w 51"/>
                <a:gd name="T117" fmla="*/ 0 h 47"/>
                <a:gd name="T118" fmla="*/ 2147483647 w 51"/>
                <a:gd name="T119" fmla="*/ 0 h 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47"/>
                <a:gd name="T182" fmla="*/ 51 w 51"/>
                <a:gd name="T183" fmla="*/ 47 h 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47">
                  <a:moveTo>
                    <a:pt x="11" y="0"/>
                  </a:moveTo>
                  <a:lnTo>
                    <a:pt x="15" y="5"/>
                  </a:lnTo>
                  <a:lnTo>
                    <a:pt x="14" y="6"/>
                  </a:lnTo>
                  <a:lnTo>
                    <a:pt x="11" y="8"/>
                  </a:lnTo>
                  <a:lnTo>
                    <a:pt x="10" y="9"/>
                  </a:lnTo>
                  <a:lnTo>
                    <a:pt x="9" y="10"/>
                  </a:lnTo>
                  <a:lnTo>
                    <a:pt x="8" y="14"/>
                  </a:lnTo>
                  <a:lnTo>
                    <a:pt x="8" y="16"/>
                  </a:lnTo>
                  <a:lnTo>
                    <a:pt x="8" y="20"/>
                  </a:lnTo>
                  <a:lnTo>
                    <a:pt x="9" y="22"/>
                  </a:lnTo>
                  <a:lnTo>
                    <a:pt x="10" y="26"/>
                  </a:lnTo>
                  <a:lnTo>
                    <a:pt x="11" y="28"/>
                  </a:lnTo>
                  <a:lnTo>
                    <a:pt x="14" y="31"/>
                  </a:lnTo>
                  <a:lnTo>
                    <a:pt x="16" y="34"/>
                  </a:lnTo>
                  <a:lnTo>
                    <a:pt x="19" y="36"/>
                  </a:lnTo>
                  <a:lnTo>
                    <a:pt x="21" y="38"/>
                  </a:lnTo>
                  <a:lnTo>
                    <a:pt x="25" y="39"/>
                  </a:lnTo>
                  <a:lnTo>
                    <a:pt x="29" y="40"/>
                  </a:lnTo>
                  <a:lnTo>
                    <a:pt x="33" y="42"/>
                  </a:lnTo>
                  <a:lnTo>
                    <a:pt x="35" y="42"/>
                  </a:lnTo>
                  <a:lnTo>
                    <a:pt x="39" y="42"/>
                  </a:lnTo>
                  <a:lnTo>
                    <a:pt x="43" y="42"/>
                  </a:lnTo>
                  <a:lnTo>
                    <a:pt x="43" y="40"/>
                  </a:lnTo>
                  <a:lnTo>
                    <a:pt x="44" y="38"/>
                  </a:lnTo>
                  <a:lnTo>
                    <a:pt x="45" y="36"/>
                  </a:lnTo>
                  <a:lnTo>
                    <a:pt x="45" y="33"/>
                  </a:lnTo>
                  <a:lnTo>
                    <a:pt x="51" y="34"/>
                  </a:lnTo>
                  <a:lnTo>
                    <a:pt x="51" y="37"/>
                  </a:lnTo>
                  <a:lnTo>
                    <a:pt x="50" y="40"/>
                  </a:lnTo>
                  <a:lnTo>
                    <a:pt x="49" y="42"/>
                  </a:lnTo>
                  <a:lnTo>
                    <a:pt x="46" y="44"/>
                  </a:lnTo>
                  <a:lnTo>
                    <a:pt x="44" y="45"/>
                  </a:lnTo>
                  <a:lnTo>
                    <a:pt x="41" y="47"/>
                  </a:lnTo>
                  <a:lnTo>
                    <a:pt x="39" y="47"/>
                  </a:lnTo>
                  <a:lnTo>
                    <a:pt x="36" y="47"/>
                  </a:lnTo>
                  <a:lnTo>
                    <a:pt x="34" y="47"/>
                  </a:lnTo>
                  <a:lnTo>
                    <a:pt x="30" y="47"/>
                  </a:lnTo>
                  <a:lnTo>
                    <a:pt x="28" y="45"/>
                  </a:lnTo>
                  <a:lnTo>
                    <a:pt x="25" y="44"/>
                  </a:lnTo>
                  <a:lnTo>
                    <a:pt x="21" y="43"/>
                  </a:lnTo>
                  <a:lnTo>
                    <a:pt x="19" y="42"/>
                  </a:lnTo>
                  <a:lnTo>
                    <a:pt x="16" y="42"/>
                  </a:lnTo>
                  <a:lnTo>
                    <a:pt x="15" y="40"/>
                  </a:lnTo>
                  <a:lnTo>
                    <a:pt x="11" y="38"/>
                  </a:lnTo>
                  <a:lnTo>
                    <a:pt x="10" y="36"/>
                  </a:lnTo>
                  <a:lnTo>
                    <a:pt x="8" y="33"/>
                  </a:lnTo>
                  <a:lnTo>
                    <a:pt x="5" y="31"/>
                  </a:lnTo>
                  <a:lnTo>
                    <a:pt x="4" y="28"/>
                  </a:lnTo>
                  <a:lnTo>
                    <a:pt x="3" y="25"/>
                  </a:lnTo>
                  <a:lnTo>
                    <a:pt x="1" y="22"/>
                  </a:lnTo>
                  <a:lnTo>
                    <a:pt x="1" y="20"/>
                  </a:lnTo>
                  <a:lnTo>
                    <a:pt x="0" y="16"/>
                  </a:lnTo>
                  <a:lnTo>
                    <a:pt x="1" y="14"/>
                  </a:lnTo>
                  <a:lnTo>
                    <a:pt x="1" y="11"/>
                  </a:lnTo>
                  <a:lnTo>
                    <a:pt x="3" y="9"/>
                  </a:lnTo>
                  <a:lnTo>
                    <a:pt x="4" y="5"/>
                  </a:lnTo>
                  <a:lnTo>
                    <a:pt x="6" y="4"/>
                  </a:lnTo>
                  <a:lnTo>
                    <a:pt x="9" y="1"/>
                  </a:lnTo>
                  <a:lnTo>
                    <a:pt x="11" y="0"/>
                  </a:lnTo>
                  <a:close/>
                </a:path>
              </a:pathLst>
            </a:custGeom>
            <a:solidFill>
              <a:srgbClr val="000000"/>
            </a:solidFill>
            <a:ln w="9525">
              <a:noFill/>
              <a:round/>
              <a:headEnd/>
              <a:tailEnd/>
            </a:ln>
          </p:spPr>
          <p:txBody>
            <a:bodyPr/>
            <a:lstStyle/>
            <a:p>
              <a:endParaRPr lang="en-US" dirty="0"/>
            </a:p>
          </p:txBody>
        </p:sp>
        <p:sp>
          <p:nvSpPr>
            <p:cNvPr id="10389" name="Freeform 170"/>
            <p:cNvSpPr>
              <a:spLocks/>
            </p:cNvSpPr>
            <p:nvPr/>
          </p:nvSpPr>
          <p:spPr bwMode="auto">
            <a:xfrm>
              <a:off x="2463800" y="2576513"/>
              <a:ext cx="76200" cy="66675"/>
            </a:xfrm>
            <a:custGeom>
              <a:avLst/>
              <a:gdLst>
                <a:gd name="T0" fmla="*/ 2147483647 w 48"/>
                <a:gd name="T1" fmla="*/ 0 h 42"/>
                <a:gd name="T2" fmla="*/ 2147483647 w 48"/>
                <a:gd name="T3" fmla="*/ 0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2147483647 w 48"/>
                <a:gd name="T25" fmla="*/ 2147483647 h 42"/>
                <a:gd name="T26" fmla="*/ 2147483647 w 48"/>
                <a:gd name="T27" fmla="*/ 2147483647 h 42"/>
                <a:gd name="T28" fmla="*/ 2147483647 w 48"/>
                <a:gd name="T29" fmla="*/ 2147483647 h 42"/>
                <a:gd name="T30" fmla="*/ 2147483647 w 48"/>
                <a:gd name="T31" fmla="*/ 2147483647 h 42"/>
                <a:gd name="T32" fmla="*/ 2147483647 w 48"/>
                <a:gd name="T33" fmla="*/ 2147483647 h 42"/>
                <a:gd name="T34" fmla="*/ 2147483647 w 48"/>
                <a:gd name="T35" fmla="*/ 2147483647 h 42"/>
                <a:gd name="T36" fmla="*/ 2147483647 w 48"/>
                <a:gd name="T37" fmla="*/ 2147483647 h 42"/>
                <a:gd name="T38" fmla="*/ 2147483647 w 48"/>
                <a:gd name="T39" fmla="*/ 2147483647 h 42"/>
                <a:gd name="T40" fmla="*/ 2147483647 w 48"/>
                <a:gd name="T41" fmla="*/ 2147483647 h 42"/>
                <a:gd name="T42" fmla="*/ 2147483647 w 48"/>
                <a:gd name="T43" fmla="*/ 2147483647 h 42"/>
                <a:gd name="T44" fmla="*/ 2147483647 w 48"/>
                <a:gd name="T45" fmla="*/ 2147483647 h 42"/>
                <a:gd name="T46" fmla="*/ 2147483647 w 48"/>
                <a:gd name="T47" fmla="*/ 2147483647 h 42"/>
                <a:gd name="T48" fmla="*/ 2147483647 w 48"/>
                <a:gd name="T49" fmla="*/ 2147483647 h 42"/>
                <a:gd name="T50" fmla="*/ 2147483647 w 48"/>
                <a:gd name="T51" fmla="*/ 2147483647 h 42"/>
                <a:gd name="T52" fmla="*/ 2147483647 w 48"/>
                <a:gd name="T53" fmla="*/ 2147483647 h 42"/>
                <a:gd name="T54" fmla="*/ 2147483647 w 48"/>
                <a:gd name="T55" fmla="*/ 2147483647 h 42"/>
                <a:gd name="T56" fmla="*/ 2147483647 w 48"/>
                <a:gd name="T57" fmla="*/ 2147483647 h 42"/>
                <a:gd name="T58" fmla="*/ 2147483647 w 48"/>
                <a:gd name="T59" fmla="*/ 2147483647 h 42"/>
                <a:gd name="T60" fmla="*/ 2147483647 w 48"/>
                <a:gd name="T61" fmla="*/ 2147483647 h 42"/>
                <a:gd name="T62" fmla="*/ 2147483647 w 48"/>
                <a:gd name="T63" fmla="*/ 2147483647 h 42"/>
                <a:gd name="T64" fmla="*/ 2147483647 w 48"/>
                <a:gd name="T65" fmla="*/ 2147483647 h 42"/>
                <a:gd name="T66" fmla="*/ 2147483647 w 48"/>
                <a:gd name="T67" fmla="*/ 2147483647 h 42"/>
                <a:gd name="T68" fmla="*/ 2147483647 w 48"/>
                <a:gd name="T69" fmla="*/ 2147483647 h 42"/>
                <a:gd name="T70" fmla="*/ 2147483647 w 48"/>
                <a:gd name="T71" fmla="*/ 2147483647 h 42"/>
                <a:gd name="T72" fmla="*/ 2147483647 w 48"/>
                <a:gd name="T73" fmla="*/ 2147483647 h 42"/>
                <a:gd name="T74" fmla="*/ 2147483647 w 48"/>
                <a:gd name="T75" fmla="*/ 2147483647 h 42"/>
                <a:gd name="T76" fmla="*/ 2147483647 w 48"/>
                <a:gd name="T77" fmla="*/ 2147483647 h 42"/>
                <a:gd name="T78" fmla="*/ 2147483647 w 48"/>
                <a:gd name="T79" fmla="*/ 2147483647 h 42"/>
                <a:gd name="T80" fmla="*/ 2147483647 w 48"/>
                <a:gd name="T81" fmla="*/ 2147483647 h 42"/>
                <a:gd name="T82" fmla="*/ 2147483647 w 48"/>
                <a:gd name="T83" fmla="*/ 2147483647 h 42"/>
                <a:gd name="T84" fmla="*/ 2147483647 w 48"/>
                <a:gd name="T85" fmla="*/ 2147483647 h 42"/>
                <a:gd name="T86" fmla="*/ 2147483647 w 48"/>
                <a:gd name="T87" fmla="*/ 2147483647 h 42"/>
                <a:gd name="T88" fmla="*/ 2147483647 w 48"/>
                <a:gd name="T89" fmla="*/ 2147483647 h 42"/>
                <a:gd name="T90" fmla="*/ 2147483647 w 48"/>
                <a:gd name="T91" fmla="*/ 2147483647 h 42"/>
                <a:gd name="T92" fmla="*/ 2147483647 w 48"/>
                <a:gd name="T93" fmla="*/ 2147483647 h 42"/>
                <a:gd name="T94" fmla="*/ 0 w 48"/>
                <a:gd name="T95" fmla="*/ 2147483647 h 42"/>
                <a:gd name="T96" fmla="*/ 0 w 48"/>
                <a:gd name="T97" fmla="*/ 2147483647 h 42"/>
                <a:gd name="T98" fmla="*/ 0 w 48"/>
                <a:gd name="T99" fmla="*/ 2147483647 h 42"/>
                <a:gd name="T100" fmla="*/ 2147483647 w 48"/>
                <a:gd name="T101" fmla="*/ 2147483647 h 42"/>
                <a:gd name="T102" fmla="*/ 2147483647 w 48"/>
                <a:gd name="T103" fmla="*/ 2147483647 h 42"/>
                <a:gd name="T104" fmla="*/ 2147483647 w 48"/>
                <a:gd name="T105" fmla="*/ 2147483647 h 42"/>
                <a:gd name="T106" fmla="*/ 2147483647 w 48"/>
                <a:gd name="T107" fmla="*/ 2147483647 h 42"/>
                <a:gd name="T108" fmla="*/ 2147483647 w 48"/>
                <a:gd name="T109" fmla="*/ 2147483647 h 42"/>
                <a:gd name="T110" fmla="*/ 2147483647 w 48"/>
                <a:gd name="T111" fmla="*/ 0 h 42"/>
                <a:gd name="T112" fmla="*/ 2147483647 w 48"/>
                <a:gd name="T113" fmla="*/ 0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2"/>
                <a:gd name="T173" fmla="*/ 48 w 48"/>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2">
                  <a:moveTo>
                    <a:pt x="8" y="0"/>
                  </a:moveTo>
                  <a:lnTo>
                    <a:pt x="10" y="0"/>
                  </a:lnTo>
                  <a:lnTo>
                    <a:pt x="11" y="1"/>
                  </a:lnTo>
                  <a:lnTo>
                    <a:pt x="11" y="2"/>
                  </a:lnTo>
                  <a:lnTo>
                    <a:pt x="12" y="3"/>
                  </a:lnTo>
                  <a:lnTo>
                    <a:pt x="10" y="6"/>
                  </a:lnTo>
                  <a:lnTo>
                    <a:pt x="8" y="8"/>
                  </a:lnTo>
                  <a:lnTo>
                    <a:pt x="6" y="12"/>
                  </a:lnTo>
                  <a:lnTo>
                    <a:pt x="6" y="14"/>
                  </a:lnTo>
                  <a:lnTo>
                    <a:pt x="5" y="18"/>
                  </a:lnTo>
                  <a:lnTo>
                    <a:pt x="6" y="20"/>
                  </a:lnTo>
                  <a:lnTo>
                    <a:pt x="8" y="24"/>
                  </a:lnTo>
                  <a:lnTo>
                    <a:pt x="11" y="28"/>
                  </a:lnTo>
                  <a:lnTo>
                    <a:pt x="12" y="29"/>
                  </a:lnTo>
                  <a:lnTo>
                    <a:pt x="15" y="30"/>
                  </a:lnTo>
                  <a:lnTo>
                    <a:pt x="16" y="31"/>
                  </a:lnTo>
                  <a:lnTo>
                    <a:pt x="18" y="33"/>
                  </a:lnTo>
                  <a:lnTo>
                    <a:pt x="21" y="34"/>
                  </a:lnTo>
                  <a:lnTo>
                    <a:pt x="23" y="35"/>
                  </a:lnTo>
                  <a:lnTo>
                    <a:pt x="25" y="35"/>
                  </a:lnTo>
                  <a:lnTo>
                    <a:pt x="27" y="36"/>
                  </a:lnTo>
                  <a:lnTo>
                    <a:pt x="30" y="36"/>
                  </a:lnTo>
                  <a:lnTo>
                    <a:pt x="32" y="36"/>
                  </a:lnTo>
                  <a:lnTo>
                    <a:pt x="35" y="36"/>
                  </a:lnTo>
                  <a:lnTo>
                    <a:pt x="37" y="36"/>
                  </a:lnTo>
                  <a:lnTo>
                    <a:pt x="38" y="35"/>
                  </a:lnTo>
                  <a:lnTo>
                    <a:pt x="41" y="34"/>
                  </a:lnTo>
                  <a:lnTo>
                    <a:pt x="42" y="33"/>
                  </a:lnTo>
                  <a:lnTo>
                    <a:pt x="45" y="31"/>
                  </a:lnTo>
                  <a:lnTo>
                    <a:pt x="48" y="33"/>
                  </a:lnTo>
                  <a:lnTo>
                    <a:pt x="46" y="36"/>
                  </a:lnTo>
                  <a:lnTo>
                    <a:pt x="43" y="37"/>
                  </a:lnTo>
                  <a:lnTo>
                    <a:pt x="41" y="40"/>
                  </a:lnTo>
                  <a:lnTo>
                    <a:pt x="37" y="41"/>
                  </a:lnTo>
                  <a:lnTo>
                    <a:pt x="35" y="41"/>
                  </a:lnTo>
                  <a:lnTo>
                    <a:pt x="31" y="42"/>
                  </a:lnTo>
                  <a:lnTo>
                    <a:pt x="27" y="41"/>
                  </a:lnTo>
                  <a:lnTo>
                    <a:pt x="25" y="41"/>
                  </a:lnTo>
                  <a:lnTo>
                    <a:pt x="21" y="40"/>
                  </a:lnTo>
                  <a:lnTo>
                    <a:pt x="17" y="39"/>
                  </a:lnTo>
                  <a:lnTo>
                    <a:pt x="15" y="36"/>
                  </a:lnTo>
                  <a:lnTo>
                    <a:pt x="12" y="35"/>
                  </a:lnTo>
                  <a:lnTo>
                    <a:pt x="8" y="33"/>
                  </a:lnTo>
                  <a:lnTo>
                    <a:pt x="7" y="31"/>
                  </a:lnTo>
                  <a:lnTo>
                    <a:pt x="5" y="29"/>
                  </a:lnTo>
                  <a:lnTo>
                    <a:pt x="3" y="28"/>
                  </a:lnTo>
                  <a:lnTo>
                    <a:pt x="1" y="24"/>
                  </a:lnTo>
                  <a:lnTo>
                    <a:pt x="0" y="20"/>
                  </a:lnTo>
                  <a:lnTo>
                    <a:pt x="0" y="17"/>
                  </a:lnTo>
                  <a:lnTo>
                    <a:pt x="0" y="13"/>
                  </a:lnTo>
                  <a:lnTo>
                    <a:pt x="1" y="9"/>
                  </a:lnTo>
                  <a:lnTo>
                    <a:pt x="2" y="6"/>
                  </a:lnTo>
                  <a:lnTo>
                    <a:pt x="3" y="5"/>
                  </a:lnTo>
                  <a:lnTo>
                    <a:pt x="5" y="3"/>
                  </a:lnTo>
                  <a:lnTo>
                    <a:pt x="7" y="1"/>
                  </a:lnTo>
                  <a:lnTo>
                    <a:pt x="8" y="0"/>
                  </a:lnTo>
                  <a:close/>
                </a:path>
              </a:pathLst>
            </a:custGeom>
            <a:solidFill>
              <a:srgbClr val="000000"/>
            </a:solidFill>
            <a:ln w="9525">
              <a:noFill/>
              <a:round/>
              <a:headEnd/>
              <a:tailEnd/>
            </a:ln>
          </p:spPr>
          <p:txBody>
            <a:bodyPr/>
            <a:lstStyle/>
            <a:p>
              <a:endParaRPr lang="en-US" dirty="0"/>
            </a:p>
          </p:txBody>
        </p:sp>
        <p:sp>
          <p:nvSpPr>
            <p:cNvPr id="10390" name="Freeform 171"/>
            <p:cNvSpPr>
              <a:spLocks/>
            </p:cNvSpPr>
            <p:nvPr/>
          </p:nvSpPr>
          <p:spPr bwMode="auto">
            <a:xfrm>
              <a:off x="2452688" y="2603500"/>
              <a:ext cx="69850" cy="53975"/>
            </a:xfrm>
            <a:custGeom>
              <a:avLst/>
              <a:gdLst>
                <a:gd name="T0" fmla="*/ 2147483647 w 44"/>
                <a:gd name="T1" fmla="*/ 0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2147483647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0 w 44"/>
                <a:gd name="T79" fmla="*/ 2147483647 h 34"/>
                <a:gd name="T80" fmla="*/ 2147483647 w 44"/>
                <a:gd name="T81" fmla="*/ 2147483647 h 34"/>
                <a:gd name="T82" fmla="*/ 2147483647 w 44"/>
                <a:gd name="T83" fmla="*/ 2147483647 h 34"/>
                <a:gd name="T84" fmla="*/ 2147483647 w 44"/>
                <a:gd name="T85" fmla="*/ 0 h 34"/>
                <a:gd name="T86" fmla="*/ 2147483647 w 44"/>
                <a:gd name="T87" fmla="*/ 0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34"/>
                <a:gd name="T134" fmla="*/ 44 w 44"/>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34">
                  <a:moveTo>
                    <a:pt x="7" y="0"/>
                  </a:moveTo>
                  <a:lnTo>
                    <a:pt x="9" y="3"/>
                  </a:lnTo>
                  <a:lnTo>
                    <a:pt x="8" y="6"/>
                  </a:lnTo>
                  <a:lnTo>
                    <a:pt x="8" y="8"/>
                  </a:lnTo>
                  <a:lnTo>
                    <a:pt x="7" y="11"/>
                  </a:lnTo>
                  <a:lnTo>
                    <a:pt x="8" y="13"/>
                  </a:lnTo>
                  <a:lnTo>
                    <a:pt x="8" y="16"/>
                  </a:lnTo>
                  <a:lnTo>
                    <a:pt x="9" y="18"/>
                  </a:lnTo>
                  <a:lnTo>
                    <a:pt x="12" y="20"/>
                  </a:lnTo>
                  <a:lnTo>
                    <a:pt x="14" y="23"/>
                  </a:lnTo>
                  <a:lnTo>
                    <a:pt x="15" y="24"/>
                  </a:lnTo>
                  <a:lnTo>
                    <a:pt x="18" y="27"/>
                  </a:lnTo>
                  <a:lnTo>
                    <a:pt x="20" y="27"/>
                  </a:lnTo>
                  <a:lnTo>
                    <a:pt x="23" y="28"/>
                  </a:lnTo>
                  <a:lnTo>
                    <a:pt x="25" y="28"/>
                  </a:lnTo>
                  <a:lnTo>
                    <a:pt x="29" y="29"/>
                  </a:lnTo>
                  <a:lnTo>
                    <a:pt x="32" y="28"/>
                  </a:lnTo>
                  <a:lnTo>
                    <a:pt x="34" y="28"/>
                  </a:lnTo>
                  <a:lnTo>
                    <a:pt x="35" y="27"/>
                  </a:lnTo>
                  <a:lnTo>
                    <a:pt x="37" y="25"/>
                  </a:lnTo>
                  <a:lnTo>
                    <a:pt x="37" y="23"/>
                  </a:lnTo>
                  <a:lnTo>
                    <a:pt x="38" y="23"/>
                  </a:lnTo>
                  <a:lnTo>
                    <a:pt x="44" y="23"/>
                  </a:lnTo>
                  <a:lnTo>
                    <a:pt x="43" y="24"/>
                  </a:lnTo>
                  <a:lnTo>
                    <a:pt x="42" y="27"/>
                  </a:lnTo>
                  <a:lnTo>
                    <a:pt x="40" y="29"/>
                  </a:lnTo>
                  <a:lnTo>
                    <a:pt x="39" y="31"/>
                  </a:lnTo>
                  <a:lnTo>
                    <a:pt x="35" y="34"/>
                  </a:lnTo>
                  <a:lnTo>
                    <a:pt x="32" y="34"/>
                  </a:lnTo>
                  <a:lnTo>
                    <a:pt x="28" y="34"/>
                  </a:lnTo>
                  <a:lnTo>
                    <a:pt x="24" y="34"/>
                  </a:lnTo>
                  <a:lnTo>
                    <a:pt x="20" y="34"/>
                  </a:lnTo>
                  <a:lnTo>
                    <a:pt x="17" y="31"/>
                  </a:lnTo>
                  <a:lnTo>
                    <a:pt x="13" y="30"/>
                  </a:lnTo>
                  <a:lnTo>
                    <a:pt x="9" y="28"/>
                  </a:lnTo>
                  <a:lnTo>
                    <a:pt x="7" y="24"/>
                  </a:lnTo>
                  <a:lnTo>
                    <a:pt x="4" y="20"/>
                  </a:lnTo>
                  <a:lnTo>
                    <a:pt x="2" y="18"/>
                  </a:lnTo>
                  <a:lnTo>
                    <a:pt x="2" y="14"/>
                  </a:lnTo>
                  <a:lnTo>
                    <a:pt x="0" y="11"/>
                  </a:lnTo>
                  <a:lnTo>
                    <a:pt x="2" y="7"/>
                  </a:lnTo>
                  <a:lnTo>
                    <a:pt x="4" y="2"/>
                  </a:lnTo>
                  <a:lnTo>
                    <a:pt x="7" y="0"/>
                  </a:lnTo>
                  <a:close/>
                </a:path>
              </a:pathLst>
            </a:custGeom>
            <a:solidFill>
              <a:srgbClr val="000000"/>
            </a:solidFill>
            <a:ln w="9525">
              <a:noFill/>
              <a:round/>
              <a:headEnd/>
              <a:tailEnd/>
            </a:ln>
          </p:spPr>
          <p:txBody>
            <a:bodyPr/>
            <a:lstStyle/>
            <a:p>
              <a:endParaRPr lang="en-US" dirty="0"/>
            </a:p>
          </p:txBody>
        </p:sp>
        <p:sp>
          <p:nvSpPr>
            <p:cNvPr id="10391" name="Freeform 172"/>
            <p:cNvSpPr>
              <a:spLocks/>
            </p:cNvSpPr>
            <p:nvPr/>
          </p:nvSpPr>
          <p:spPr bwMode="auto">
            <a:xfrm>
              <a:off x="2447925" y="2625725"/>
              <a:ext cx="47625" cy="47625"/>
            </a:xfrm>
            <a:custGeom>
              <a:avLst/>
              <a:gdLst>
                <a:gd name="T0" fmla="*/ 2147483647 w 30"/>
                <a:gd name="T1" fmla="*/ 0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2147483647 w 30"/>
                <a:gd name="T33" fmla="*/ 2147483647 h 30"/>
                <a:gd name="T34" fmla="*/ 2147483647 w 30"/>
                <a:gd name="T35" fmla="*/ 2147483647 h 30"/>
                <a:gd name="T36" fmla="*/ 2147483647 w 30"/>
                <a:gd name="T37" fmla="*/ 2147483647 h 30"/>
                <a:gd name="T38" fmla="*/ 2147483647 w 30"/>
                <a:gd name="T39" fmla="*/ 2147483647 h 30"/>
                <a:gd name="T40" fmla="*/ 2147483647 w 30"/>
                <a:gd name="T41" fmla="*/ 2147483647 h 30"/>
                <a:gd name="T42" fmla="*/ 2147483647 w 30"/>
                <a:gd name="T43" fmla="*/ 2147483647 h 30"/>
                <a:gd name="T44" fmla="*/ 2147483647 w 30"/>
                <a:gd name="T45" fmla="*/ 2147483647 h 30"/>
                <a:gd name="T46" fmla="*/ 2147483647 w 30"/>
                <a:gd name="T47" fmla="*/ 2147483647 h 30"/>
                <a:gd name="T48" fmla="*/ 2147483647 w 30"/>
                <a:gd name="T49" fmla="*/ 2147483647 h 30"/>
                <a:gd name="T50" fmla="*/ 2147483647 w 30"/>
                <a:gd name="T51" fmla="*/ 2147483647 h 30"/>
                <a:gd name="T52" fmla="*/ 2147483647 w 30"/>
                <a:gd name="T53" fmla="*/ 2147483647 h 30"/>
                <a:gd name="T54" fmla="*/ 2147483647 w 30"/>
                <a:gd name="T55" fmla="*/ 2147483647 h 30"/>
                <a:gd name="T56" fmla="*/ 2147483647 w 30"/>
                <a:gd name="T57" fmla="*/ 2147483647 h 30"/>
                <a:gd name="T58" fmla="*/ 2147483647 w 30"/>
                <a:gd name="T59" fmla="*/ 2147483647 h 30"/>
                <a:gd name="T60" fmla="*/ 2147483647 w 30"/>
                <a:gd name="T61" fmla="*/ 2147483647 h 30"/>
                <a:gd name="T62" fmla="*/ 2147483647 w 30"/>
                <a:gd name="T63" fmla="*/ 2147483647 h 30"/>
                <a:gd name="T64" fmla="*/ 2147483647 w 30"/>
                <a:gd name="T65" fmla="*/ 2147483647 h 30"/>
                <a:gd name="T66" fmla="*/ 2147483647 w 30"/>
                <a:gd name="T67" fmla="*/ 2147483647 h 30"/>
                <a:gd name="T68" fmla="*/ 2147483647 w 30"/>
                <a:gd name="T69" fmla="*/ 2147483647 h 30"/>
                <a:gd name="T70" fmla="*/ 2147483647 w 30"/>
                <a:gd name="T71" fmla="*/ 2147483647 h 30"/>
                <a:gd name="T72" fmla="*/ 2147483647 w 30"/>
                <a:gd name="T73" fmla="*/ 2147483647 h 30"/>
                <a:gd name="T74" fmla="*/ 2147483647 w 30"/>
                <a:gd name="T75" fmla="*/ 2147483647 h 30"/>
                <a:gd name="T76" fmla="*/ 2147483647 w 30"/>
                <a:gd name="T77" fmla="*/ 2147483647 h 30"/>
                <a:gd name="T78" fmla="*/ 2147483647 w 30"/>
                <a:gd name="T79" fmla="*/ 2147483647 h 30"/>
                <a:gd name="T80" fmla="*/ 0 w 30"/>
                <a:gd name="T81" fmla="*/ 2147483647 h 30"/>
                <a:gd name="T82" fmla="*/ 2147483647 w 30"/>
                <a:gd name="T83" fmla="*/ 2147483647 h 30"/>
                <a:gd name="T84" fmla="*/ 2147483647 w 30"/>
                <a:gd name="T85" fmla="*/ 2147483647 h 30"/>
                <a:gd name="T86" fmla="*/ 2147483647 w 30"/>
                <a:gd name="T87" fmla="*/ 2147483647 h 30"/>
                <a:gd name="T88" fmla="*/ 2147483647 w 30"/>
                <a:gd name="T89" fmla="*/ 2147483647 h 30"/>
                <a:gd name="T90" fmla="*/ 2147483647 w 30"/>
                <a:gd name="T91" fmla="*/ 0 h 30"/>
                <a:gd name="T92" fmla="*/ 2147483647 w 30"/>
                <a:gd name="T93" fmla="*/ 0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30"/>
                <a:gd name="T143" fmla="*/ 30 w 30"/>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30">
                  <a:moveTo>
                    <a:pt x="7" y="0"/>
                  </a:moveTo>
                  <a:lnTo>
                    <a:pt x="10" y="6"/>
                  </a:lnTo>
                  <a:lnTo>
                    <a:pt x="10" y="8"/>
                  </a:lnTo>
                  <a:lnTo>
                    <a:pt x="8" y="11"/>
                  </a:lnTo>
                  <a:lnTo>
                    <a:pt x="7" y="13"/>
                  </a:lnTo>
                  <a:lnTo>
                    <a:pt x="7" y="16"/>
                  </a:lnTo>
                  <a:lnTo>
                    <a:pt x="7" y="17"/>
                  </a:lnTo>
                  <a:lnTo>
                    <a:pt x="7" y="20"/>
                  </a:lnTo>
                  <a:lnTo>
                    <a:pt x="7" y="22"/>
                  </a:lnTo>
                  <a:lnTo>
                    <a:pt x="10" y="24"/>
                  </a:lnTo>
                  <a:lnTo>
                    <a:pt x="12" y="25"/>
                  </a:lnTo>
                  <a:lnTo>
                    <a:pt x="15" y="25"/>
                  </a:lnTo>
                  <a:lnTo>
                    <a:pt x="17" y="24"/>
                  </a:lnTo>
                  <a:lnTo>
                    <a:pt x="20" y="22"/>
                  </a:lnTo>
                  <a:lnTo>
                    <a:pt x="21" y="20"/>
                  </a:lnTo>
                  <a:lnTo>
                    <a:pt x="23" y="19"/>
                  </a:lnTo>
                  <a:lnTo>
                    <a:pt x="25" y="17"/>
                  </a:lnTo>
                  <a:lnTo>
                    <a:pt x="26" y="16"/>
                  </a:lnTo>
                  <a:lnTo>
                    <a:pt x="28" y="16"/>
                  </a:lnTo>
                  <a:lnTo>
                    <a:pt x="30" y="16"/>
                  </a:lnTo>
                  <a:lnTo>
                    <a:pt x="30" y="17"/>
                  </a:lnTo>
                  <a:lnTo>
                    <a:pt x="28" y="20"/>
                  </a:lnTo>
                  <a:lnTo>
                    <a:pt x="28" y="22"/>
                  </a:lnTo>
                  <a:lnTo>
                    <a:pt x="27" y="24"/>
                  </a:lnTo>
                  <a:lnTo>
                    <a:pt x="25" y="26"/>
                  </a:lnTo>
                  <a:lnTo>
                    <a:pt x="23" y="27"/>
                  </a:lnTo>
                  <a:lnTo>
                    <a:pt x="21" y="28"/>
                  </a:lnTo>
                  <a:lnTo>
                    <a:pt x="18" y="28"/>
                  </a:lnTo>
                  <a:lnTo>
                    <a:pt x="17" y="30"/>
                  </a:lnTo>
                  <a:lnTo>
                    <a:pt x="15" y="30"/>
                  </a:lnTo>
                  <a:lnTo>
                    <a:pt x="12" y="30"/>
                  </a:lnTo>
                  <a:lnTo>
                    <a:pt x="11" y="30"/>
                  </a:lnTo>
                  <a:lnTo>
                    <a:pt x="8" y="30"/>
                  </a:lnTo>
                  <a:lnTo>
                    <a:pt x="7" y="28"/>
                  </a:lnTo>
                  <a:lnTo>
                    <a:pt x="5" y="27"/>
                  </a:lnTo>
                  <a:lnTo>
                    <a:pt x="3" y="26"/>
                  </a:lnTo>
                  <a:lnTo>
                    <a:pt x="2" y="25"/>
                  </a:lnTo>
                  <a:lnTo>
                    <a:pt x="1" y="21"/>
                  </a:lnTo>
                  <a:lnTo>
                    <a:pt x="1" y="19"/>
                  </a:lnTo>
                  <a:lnTo>
                    <a:pt x="0" y="15"/>
                  </a:lnTo>
                  <a:lnTo>
                    <a:pt x="1" y="13"/>
                  </a:lnTo>
                  <a:lnTo>
                    <a:pt x="1" y="9"/>
                  </a:lnTo>
                  <a:lnTo>
                    <a:pt x="3" y="6"/>
                  </a:lnTo>
                  <a:lnTo>
                    <a:pt x="5" y="3"/>
                  </a:lnTo>
                  <a:lnTo>
                    <a:pt x="7" y="0"/>
                  </a:lnTo>
                  <a:close/>
                </a:path>
              </a:pathLst>
            </a:custGeom>
            <a:solidFill>
              <a:srgbClr val="000000"/>
            </a:solidFill>
            <a:ln w="9525">
              <a:noFill/>
              <a:round/>
              <a:headEnd/>
              <a:tailEnd/>
            </a:ln>
          </p:spPr>
          <p:txBody>
            <a:bodyPr/>
            <a:lstStyle/>
            <a:p>
              <a:endParaRPr lang="en-US" dirty="0"/>
            </a:p>
          </p:txBody>
        </p:sp>
        <p:sp>
          <p:nvSpPr>
            <p:cNvPr id="10392" name="Freeform 47"/>
            <p:cNvSpPr>
              <a:spLocks/>
            </p:cNvSpPr>
            <p:nvPr/>
          </p:nvSpPr>
          <p:spPr bwMode="auto">
            <a:xfrm>
              <a:off x="2071688" y="2316163"/>
              <a:ext cx="417512" cy="401637"/>
            </a:xfrm>
            <a:custGeom>
              <a:avLst/>
              <a:gdLst>
                <a:gd name="T0" fmla="*/ 2147483647 w 263"/>
                <a:gd name="T1" fmla="*/ 2147483647 h 253"/>
                <a:gd name="T2" fmla="*/ 2147483647 w 263"/>
                <a:gd name="T3" fmla="*/ 2147483647 h 253"/>
                <a:gd name="T4" fmla="*/ 2147483647 w 263"/>
                <a:gd name="T5" fmla="*/ 2147483647 h 253"/>
                <a:gd name="T6" fmla="*/ 2147483647 w 263"/>
                <a:gd name="T7" fmla="*/ 2147483647 h 253"/>
                <a:gd name="T8" fmla="*/ 2147483647 w 263"/>
                <a:gd name="T9" fmla="*/ 2147483647 h 253"/>
                <a:gd name="T10" fmla="*/ 2147483647 w 263"/>
                <a:gd name="T11" fmla="*/ 2147483647 h 253"/>
                <a:gd name="T12" fmla="*/ 2147483647 w 263"/>
                <a:gd name="T13" fmla="*/ 2147483647 h 253"/>
                <a:gd name="T14" fmla="*/ 2147483647 w 263"/>
                <a:gd name="T15" fmla="*/ 2147483647 h 253"/>
                <a:gd name="T16" fmla="*/ 2147483647 w 263"/>
                <a:gd name="T17" fmla="*/ 2147483647 h 253"/>
                <a:gd name="T18" fmla="*/ 2147483647 w 263"/>
                <a:gd name="T19" fmla="*/ 2147483647 h 253"/>
                <a:gd name="T20" fmla="*/ 2147483647 w 263"/>
                <a:gd name="T21" fmla="*/ 2147483647 h 253"/>
                <a:gd name="T22" fmla="*/ 2147483647 w 263"/>
                <a:gd name="T23" fmla="*/ 2147483647 h 253"/>
                <a:gd name="T24" fmla="*/ 2147483647 w 263"/>
                <a:gd name="T25" fmla="*/ 2147483647 h 253"/>
                <a:gd name="T26" fmla="*/ 2147483647 w 263"/>
                <a:gd name="T27" fmla="*/ 2147483647 h 253"/>
                <a:gd name="T28" fmla="*/ 2147483647 w 263"/>
                <a:gd name="T29" fmla="*/ 2147483647 h 253"/>
                <a:gd name="T30" fmla="*/ 2147483647 w 263"/>
                <a:gd name="T31" fmla="*/ 2147483647 h 253"/>
                <a:gd name="T32" fmla="*/ 2147483647 w 263"/>
                <a:gd name="T33" fmla="*/ 2147483647 h 253"/>
                <a:gd name="T34" fmla="*/ 2147483647 w 263"/>
                <a:gd name="T35" fmla="*/ 2147483647 h 253"/>
                <a:gd name="T36" fmla="*/ 2147483647 w 263"/>
                <a:gd name="T37" fmla="*/ 2147483647 h 253"/>
                <a:gd name="T38" fmla="*/ 2147483647 w 263"/>
                <a:gd name="T39" fmla="*/ 2147483647 h 253"/>
                <a:gd name="T40" fmla="*/ 2147483647 w 263"/>
                <a:gd name="T41" fmla="*/ 2147483647 h 253"/>
                <a:gd name="T42" fmla="*/ 2147483647 w 263"/>
                <a:gd name="T43" fmla="*/ 2147483647 h 253"/>
                <a:gd name="T44" fmla="*/ 2147483647 w 263"/>
                <a:gd name="T45" fmla="*/ 2147483647 h 253"/>
                <a:gd name="T46" fmla="*/ 2147483647 w 263"/>
                <a:gd name="T47" fmla="*/ 2147483647 h 253"/>
                <a:gd name="T48" fmla="*/ 2147483647 w 263"/>
                <a:gd name="T49" fmla="*/ 2147483647 h 253"/>
                <a:gd name="T50" fmla="*/ 2147483647 w 263"/>
                <a:gd name="T51" fmla="*/ 2147483647 h 253"/>
                <a:gd name="T52" fmla="*/ 2147483647 w 263"/>
                <a:gd name="T53" fmla="*/ 2147483647 h 253"/>
                <a:gd name="T54" fmla="*/ 2147483647 w 263"/>
                <a:gd name="T55" fmla="*/ 2147483647 h 253"/>
                <a:gd name="T56" fmla="*/ 2147483647 w 263"/>
                <a:gd name="T57" fmla="*/ 2147483647 h 253"/>
                <a:gd name="T58" fmla="*/ 2147483647 w 263"/>
                <a:gd name="T59" fmla="*/ 2147483647 h 253"/>
                <a:gd name="T60" fmla="*/ 2147483647 w 263"/>
                <a:gd name="T61" fmla="*/ 2147483647 h 253"/>
                <a:gd name="T62" fmla="*/ 2147483647 w 263"/>
                <a:gd name="T63" fmla="*/ 2147483647 h 253"/>
                <a:gd name="T64" fmla="*/ 2147483647 w 263"/>
                <a:gd name="T65" fmla="*/ 2147483647 h 253"/>
                <a:gd name="T66" fmla="*/ 2147483647 w 263"/>
                <a:gd name="T67" fmla="*/ 2147483647 h 253"/>
                <a:gd name="T68" fmla="*/ 2147483647 w 263"/>
                <a:gd name="T69" fmla="*/ 2147483647 h 253"/>
                <a:gd name="T70" fmla="*/ 2147483647 w 263"/>
                <a:gd name="T71" fmla="*/ 2147483647 h 253"/>
                <a:gd name="T72" fmla="*/ 2147483647 w 263"/>
                <a:gd name="T73" fmla="*/ 2147483647 h 253"/>
                <a:gd name="T74" fmla="*/ 2147483647 w 263"/>
                <a:gd name="T75" fmla="*/ 2147483647 h 253"/>
                <a:gd name="T76" fmla="*/ 2147483647 w 263"/>
                <a:gd name="T77" fmla="*/ 2147483647 h 253"/>
                <a:gd name="T78" fmla="*/ 2147483647 w 263"/>
                <a:gd name="T79" fmla="*/ 2147483647 h 253"/>
                <a:gd name="T80" fmla="*/ 2147483647 w 263"/>
                <a:gd name="T81" fmla="*/ 2147483647 h 253"/>
                <a:gd name="T82" fmla="*/ 2147483647 w 263"/>
                <a:gd name="T83" fmla="*/ 2147483647 h 253"/>
                <a:gd name="T84" fmla="*/ 2147483647 w 263"/>
                <a:gd name="T85" fmla="*/ 2147483647 h 253"/>
                <a:gd name="T86" fmla="*/ 2147483647 w 263"/>
                <a:gd name="T87" fmla="*/ 2147483647 h 253"/>
                <a:gd name="T88" fmla="*/ 2147483647 w 263"/>
                <a:gd name="T89" fmla="*/ 2147483647 h 253"/>
                <a:gd name="T90" fmla="*/ 2147483647 w 263"/>
                <a:gd name="T91" fmla="*/ 2147483647 h 253"/>
                <a:gd name="T92" fmla="*/ 2147483647 w 263"/>
                <a:gd name="T93" fmla="*/ 2147483647 h 253"/>
                <a:gd name="T94" fmla="*/ 2147483647 w 263"/>
                <a:gd name="T95" fmla="*/ 2147483647 h 253"/>
                <a:gd name="T96" fmla="*/ 2147483647 w 263"/>
                <a:gd name="T97" fmla="*/ 2147483647 h 253"/>
                <a:gd name="T98" fmla="*/ 2147483647 w 263"/>
                <a:gd name="T99" fmla="*/ 2147483647 h 253"/>
                <a:gd name="T100" fmla="*/ 2147483647 w 263"/>
                <a:gd name="T101" fmla="*/ 2147483647 h 253"/>
                <a:gd name="T102" fmla="*/ 2147483647 w 263"/>
                <a:gd name="T103" fmla="*/ 2147483647 h 253"/>
                <a:gd name="T104" fmla="*/ 2147483647 w 263"/>
                <a:gd name="T105" fmla="*/ 2147483647 h 253"/>
                <a:gd name="T106" fmla="*/ 2147483647 w 263"/>
                <a:gd name="T107" fmla="*/ 2147483647 h 253"/>
                <a:gd name="T108" fmla="*/ 2147483647 w 263"/>
                <a:gd name="T109" fmla="*/ 2147483647 h 253"/>
                <a:gd name="T110" fmla="*/ 2147483647 w 263"/>
                <a:gd name="T111" fmla="*/ 2147483647 h 253"/>
                <a:gd name="T112" fmla="*/ 2147483647 w 263"/>
                <a:gd name="T113" fmla="*/ 2147483647 h 253"/>
                <a:gd name="T114" fmla="*/ 2147483647 w 263"/>
                <a:gd name="T115" fmla="*/ 2147483647 h 253"/>
                <a:gd name="T116" fmla="*/ 2147483647 w 263"/>
                <a:gd name="T117" fmla="*/ 2147483647 h 253"/>
                <a:gd name="T118" fmla="*/ 2147483647 w 263"/>
                <a:gd name="T119" fmla="*/ 2147483647 h 253"/>
                <a:gd name="T120" fmla="*/ 2147483647 w 263"/>
                <a:gd name="T121" fmla="*/ 2147483647 h 253"/>
                <a:gd name="T122" fmla="*/ 2147483647 w 263"/>
                <a:gd name="T123" fmla="*/ 2147483647 h 253"/>
                <a:gd name="T124" fmla="*/ 2147483647 w 263"/>
                <a:gd name="T125" fmla="*/ 0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3"/>
                <a:gd name="T190" fmla="*/ 0 h 253"/>
                <a:gd name="T191" fmla="*/ 263 w 263"/>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3" h="253">
                  <a:moveTo>
                    <a:pt x="140" y="0"/>
                  </a:moveTo>
                  <a:lnTo>
                    <a:pt x="144" y="4"/>
                  </a:lnTo>
                  <a:lnTo>
                    <a:pt x="148" y="8"/>
                  </a:lnTo>
                  <a:lnTo>
                    <a:pt x="151" y="11"/>
                  </a:lnTo>
                  <a:lnTo>
                    <a:pt x="156" y="15"/>
                  </a:lnTo>
                  <a:lnTo>
                    <a:pt x="160" y="19"/>
                  </a:lnTo>
                  <a:lnTo>
                    <a:pt x="165" y="21"/>
                  </a:lnTo>
                  <a:lnTo>
                    <a:pt x="170" y="25"/>
                  </a:lnTo>
                  <a:lnTo>
                    <a:pt x="175" y="28"/>
                  </a:lnTo>
                  <a:lnTo>
                    <a:pt x="180" y="31"/>
                  </a:lnTo>
                  <a:lnTo>
                    <a:pt x="184" y="34"/>
                  </a:lnTo>
                  <a:lnTo>
                    <a:pt x="189" y="37"/>
                  </a:lnTo>
                  <a:lnTo>
                    <a:pt x="194" y="40"/>
                  </a:lnTo>
                  <a:lnTo>
                    <a:pt x="199" y="43"/>
                  </a:lnTo>
                  <a:lnTo>
                    <a:pt x="203" y="47"/>
                  </a:lnTo>
                  <a:lnTo>
                    <a:pt x="208" y="50"/>
                  </a:lnTo>
                  <a:lnTo>
                    <a:pt x="213" y="55"/>
                  </a:lnTo>
                  <a:lnTo>
                    <a:pt x="215" y="56"/>
                  </a:lnTo>
                  <a:lnTo>
                    <a:pt x="219" y="59"/>
                  </a:lnTo>
                  <a:lnTo>
                    <a:pt x="222" y="61"/>
                  </a:lnTo>
                  <a:lnTo>
                    <a:pt x="225" y="64"/>
                  </a:lnTo>
                  <a:lnTo>
                    <a:pt x="228" y="67"/>
                  </a:lnTo>
                  <a:lnTo>
                    <a:pt x="232" y="70"/>
                  </a:lnTo>
                  <a:lnTo>
                    <a:pt x="234" y="72"/>
                  </a:lnTo>
                  <a:lnTo>
                    <a:pt x="238" y="76"/>
                  </a:lnTo>
                  <a:lnTo>
                    <a:pt x="240" y="78"/>
                  </a:lnTo>
                  <a:lnTo>
                    <a:pt x="243" y="81"/>
                  </a:lnTo>
                  <a:lnTo>
                    <a:pt x="247" y="84"/>
                  </a:lnTo>
                  <a:lnTo>
                    <a:pt x="249" y="87"/>
                  </a:lnTo>
                  <a:lnTo>
                    <a:pt x="252" y="90"/>
                  </a:lnTo>
                  <a:lnTo>
                    <a:pt x="255" y="93"/>
                  </a:lnTo>
                  <a:lnTo>
                    <a:pt x="258" y="97"/>
                  </a:lnTo>
                  <a:lnTo>
                    <a:pt x="262" y="99"/>
                  </a:lnTo>
                  <a:lnTo>
                    <a:pt x="263" y="101"/>
                  </a:lnTo>
                  <a:lnTo>
                    <a:pt x="263" y="105"/>
                  </a:lnTo>
                  <a:lnTo>
                    <a:pt x="263" y="108"/>
                  </a:lnTo>
                  <a:lnTo>
                    <a:pt x="263" y="110"/>
                  </a:lnTo>
                  <a:lnTo>
                    <a:pt x="262" y="112"/>
                  </a:lnTo>
                  <a:lnTo>
                    <a:pt x="259" y="116"/>
                  </a:lnTo>
                  <a:lnTo>
                    <a:pt x="258" y="119"/>
                  </a:lnTo>
                  <a:lnTo>
                    <a:pt x="255" y="121"/>
                  </a:lnTo>
                  <a:lnTo>
                    <a:pt x="253" y="123"/>
                  </a:lnTo>
                  <a:lnTo>
                    <a:pt x="252" y="126"/>
                  </a:lnTo>
                  <a:lnTo>
                    <a:pt x="249" y="128"/>
                  </a:lnTo>
                  <a:lnTo>
                    <a:pt x="247" y="132"/>
                  </a:lnTo>
                  <a:lnTo>
                    <a:pt x="244" y="134"/>
                  </a:lnTo>
                  <a:lnTo>
                    <a:pt x="242" y="137"/>
                  </a:lnTo>
                  <a:lnTo>
                    <a:pt x="240" y="139"/>
                  </a:lnTo>
                  <a:lnTo>
                    <a:pt x="239" y="143"/>
                  </a:lnTo>
                  <a:lnTo>
                    <a:pt x="234" y="149"/>
                  </a:lnTo>
                  <a:lnTo>
                    <a:pt x="229" y="156"/>
                  </a:lnTo>
                  <a:lnTo>
                    <a:pt x="224" y="164"/>
                  </a:lnTo>
                  <a:lnTo>
                    <a:pt x="218" y="171"/>
                  </a:lnTo>
                  <a:lnTo>
                    <a:pt x="213" y="178"/>
                  </a:lnTo>
                  <a:lnTo>
                    <a:pt x="208" y="184"/>
                  </a:lnTo>
                  <a:lnTo>
                    <a:pt x="202" y="192"/>
                  </a:lnTo>
                  <a:lnTo>
                    <a:pt x="197" y="199"/>
                  </a:lnTo>
                  <a:lnTo>
                    <a:pt x="190" y="206"/>
                  </a:lnTo>
                  <a:lnTo>
                    <a:pt x="184" y="212"/>
                  </a:lnTo>
                  <a:lnTo>
                    <a:pt x="176" y="220"/>
                  </a:lnTo>
                  <a:lnTo>
                    <a:pt x="170" y="226"/>
                  </a:lnTo>
                  <a:lnTo>
                    <a:pt x="164" y="232"/>
                  </a:lnTo>
                  <a:lnTo>
                    <a:pt x="158" y="239"/>
                  </a:lnTo>
                  <a:lnTo>
                    <a:pt x="150" y="245"/>
                  </a:lnTo>
                  <a:lnTo>
                    <a:pt x="143" y="251"/>
                  </a:lnTo>
                  <a:lnTo>
                    <a:pt x="141" y="253"/>
                  </a:lnTo>
                  <a:lnTo>
                    <a:pt x="139" y="253"/>
                  </a:lnTo>
                  <a:lnTo>
                    <a:pt x="136" y="253"/>
                  </a:lnTo>
                  <a:lnTo>
                    <a:pt x="135" y="253"/>
                  </a:lnTo>
                  <a:lnTo>
                    <a:pt x="131" y="250"/>
                  </a:lnTo>
                  <a:lnTo>
                    <a:pt x="128" y="248"/>
                  </a:lnTo>
                  <a:lnTo>
                    <a:pt x="124" y="245"/>
                  </a:lnTo>
                  <a:lnTo>
                    <a:pt x="121" y="242"/>
                  </a:lnTo>
                  <a:lnTo>
                    <a:pt x="118" y="239"/>
                  </a:lnTo>
                  <a:lnTo>
                    <a:pt x="114" y="237"/>
                  </a:lnTo>
                  <a:lnTo>
                    <a:pt x="106" y="231"/>
                  </a:lnTo>
                  <a:lnTo>
                    <a:pt x="99" y="225"/>
                  </a:lnTo>
                  <a:lnTo>
                    <a:pt x="91" y="220"/>
                  </a:lnTo>
                  <a:lnTo>
                    <a:pt x="85" y="215"/>
                  </a:lnTo>
                  <a:lnTo>
                    <a:pt x="78" y="209"/>
                  </a:lnTo>
                  <a:lnTo>
                    <a:pt x="70" y="204"/>
                  </a:lnTo>
                  <a:lnTo>
                    <a:pt x="63" y="199"/>
                  </a:lnTo>
                  <a:lnTo>
                    <a:pt x="55" y="194"/>
                  </a:lnTo>
                  <a:lnTo>
                    <a:pt x="48" y="188"/>
                  </a:lnTo>
                  <a:lnTo>
                    <a:pt x="40" y="182"/>
                  </a:lnTo>
                  <a:lnTo>
                    <a:pt x="33" y="176"/>
                  </a:lnTo>
                  <a:lnTo>
                    <a:pt x="26" y="170"/>
                  </a:lnTo>
                  <a:lnTo>
                    <a:pt x="19" y="164"/>
                  </a:lnTo>
                  <a:lnTo>
                    <a:pt x="13" y="156"/>
                  </a:lnTo>
                  <a:lnTo>
                    <a:pt x="6" y="149"/>
                  </a:lnTo>
                  <a:lnTo>
                    <a:pt x="0" y="143"/>
                  </a:lnTo>
                  <a:lnTo>
                    <a:pt x="5" y="138"/>
                  </a:lnTo>
                  <a:lnTo>
                    <a:pt x="10" y="133"/>
                  </a:lnTo>
                  <a:lnTo>
                    <a:pt x="15" y="129"/>
                  </a:lnTo>
                  <a:lnTo>
                    <a:pt x="20" y="125"/>
                  </a:lnTo>
                  <a:lnTo>
                    <a:pt x="24" y="121"/>
                  </a:lnTo>
                  <a:lnTo>
                    <a:pt x="29" y="116"/>
                  </a:lnTo>
                  <a:lnTo>
                    <a:pt x="34" y="112"/>
                  </a:lnTo>
                  <a:lnTo>
                    <a:pt x="38" y="109"/>
                  </a:lnTo>
                  <a:lnTo>
                    <a:pt x="43" y="104"/>
                  </a:lnTo>
                  <a:lnTo>
                    <a:pt x="46" y="99"/>
                  </a:lnTo>
                  <a:lnTo>
                    <a:pt x="51" y="95"/>
                  </a:lnTo>
                  <a:lnTo>
                    <a:pt x="55" y="90"/>
                  </a:lnTo>
                  <a:lnTo>
                    <a:pt x="59" y="86"/>
                  </a:lnTo>
                  <a:lnTo>
                    <a:pt x="63" y="81"/>
                  </a:lnTo>
                  <a:lnTo>
                    <a:pt x="65" y="76"/>
                  </a:lnTo>
                  <a:lnTo>
                    <a:pt x="69" y="71"/>
                  </a:lnTo>
                  <a:lnTo>
                    <a:pt x="73" y="66"/>
                  </a:lnTo>
                  <a:lnTo>
                    <a:pt x="78" y="62"/>
                  </a:lnTo>
                  <a:lnTo>
                    <a:pt x="81" y="58"/>
                  </a:lnTo>
                  <a:lnTo>
                    <a:pt x="85" y="54"/>
                  </a:lnTo>
                  <a:lnTo>
                    <a:pt x="89" y="49"/>
                  </a:lnTo>
                  <a:lnTo>
                    <a:pt x="93" y="44"/>
                  </a:lnTo>
                  <a:lnTo>
                    <a:pt x="96" y="39"/>
                  </a:lnTo>
                  <a:lnTo>
                    <a:pt x="101" y="36"/>
                  </a:lnTo>
                  <a:lnTo>
                    <a:pt x="105" y="31"/>
                  </a:lnTo>
                  <a:lnTo>
                    <a:pt x="109" y="26"/>
                  </a:lnTo>
                  <a:lnTo>
                    <a:pt x="113" y="22"/>
                  </a:lnTo>
                  <a:lnTo>
                    <a:pt x="118" y="17"/>
                  </a:lnTo>
                  <a:lnTo>
                    <a:pt x="121" y="14"/>
                  </a:lnTo>
                  <a:lnTo>
                    <a:pt x="126" y="10"/>
                  </a:lnTo>
                  <a:lnTo>
                    <a:pt x="130" y="6"/>
                  </a:lnTo>
                  <a:lnTo>
                    <a:pt x="135" y="3"/>
                  </a:lnTo>
                  <a:lnTo>
                    <a:pt x="138" y="1"/>
                  </a:lnTo>
                  <a:lnTo>
                    <a:pt x="140" y="0"/>
                  </a:lnTo>
                  <a:close/>
                </a:path>
              </a:pathLst>
            </a:custGeom>
            <a:solidFill>
              <a:srgbClr val="BDC9D4"/>
            </a:solidFill>
            <a:ln w="9525">
              <a:noFill/>
              <a:round/>
              <a:headEnd/>
              <a:tailEnd/>
            </a:ln>
          </p:spPr>
          <p:txBody>
            <a:bodyPr/>
            <a:lstStyle/>
            <a:p>
              <a:endParaRPr lang="en-US" dirty="0"/>
            </a:p>
          </p:txBody>
        </p:sp>
        <p:grpSp>
          <p:nvGrpSpPr>
            <p:cNvPr id="3" name="Group 413"/>
            <p:cNvGrpSpPr>
              <a:grpSpLocks/>
            </p:cNvGrpSpPr>
            <p:nvPr/>
          </p:nvGrpSpPr>
          <p:grpSpPr bwMode="auto">
            <a:xfrm>
              <a:off x="2498725" y="2271713"/>
              <a:ext cx="271463" cy="334962"/>
              <a:chOff x="1574" y="1431"/>
              <a:chExt cx="171" cy="211"/>
            </a:xfrm>
          </p:grpSpPr>
          <p:sp>
            <p:nvSpPr>
              <p:cNvPr id="10649" name="Freeform 29"/>
              <p:cNvSpPr>
                <a:spLocks/>
              </p:cNvSpPr>
              <p:nvPr/>
            </p:nvSpPr>
            <p:spPr bwMode="auto">
              <a:xfrm>
                <a:off x="1574" y="1431"/>
                <a:ext cx="171" cy="211"/>
              </a:xfrm>
              <a:custGeom>
                <a:avLst/>
                <a:gdLst>
                  <a:gd name="T0" fmla="*/ 0 w 171"/>
                  <a:gd name="T1" fmla="*/ 171 h 211"/>
                  <a:gd name="T2" fmla="*/ 14 w 171"/>
                  <a:gd name="T3" fmla="*/ 148 h 211"/>
                  <a:gd name="T4" fmla="*/ 15 w 171"/>
                  <a:gd name="T5" fmla="*/ 126 h 211"/>
                  <a:gd name="T6" fmla="*/ 14 w 171"/>
                  <a:gd name="T7" fmla="*/ 86 h 211"/>
                  <a:gd name="T8" fmla="*/ 23 w 171"/>
                  <a:gd name="T9" fmla="*/ 54 h 211"/>
                  <a:gd name="T10" fmla="*/ 36 w 171"/>
                  <a:gd name="T11" fmla="*/ 34 h 211"/>
                  <a:gd name="T12" fmla="*/ 53 w 171"/>
                  <a:gd name="T13" fmla="*/ 17 h 211"/>
                  <a:gd name="T14" fmla="*/ 85 w 171"/>
                  <a:gd name="T15" fmla="*/ 6 h 211"/>
                  <a:gd name="T16" fmla="*/ 116 w 171"/>
                  <a:gd name="T17" fmla="*/ 0 h 211"/>
                  <a:gd name="T18" fmla="*/ 139 w 171"/>
                  <a:gd name="T19" fmla="*/ 6 h 211"/>
                  <a:gd name="T20" fmla="*/ 160 w 171"/>
                  <a:gd name="T21" fmla="*/ 31 h 211"/>
                  <a:gd name="T22" fmla="*/ 170 w 171"/>
                  <a:gd name="T23" fmla="*/ 68 h 211"/>
                  <a:gd name="T24" fmla="*/ 171 w 171"/>
                  <a:gd name="T25" fmla="*/ 98 h 211"/>
                  <a:gd name="T26" fmla="*/ 166 w 171"/>
                  <a:gd name="T27" fmla="*/ 122 h 211"/>
                  <a:gd name="T28" fmla="*/ 129 w 171"/>
                  <a:gd name="T29" fmla="*/ 164 h 211"/>
                  <a:gd name="T30" fmla="*/ 119 w 171"/>
                  <a:gd name="T31" fmla="*/ 172 h 211"/>
                  <a:gd name="T32" fmla="*/ 96 w 171"/>
                  <a:gd name="T33" fmla="*/ 178 h 211"/>
                  <a:gd name="T34" fmla="*/ 61 w 171"/>
                  <a:gd name="T35" fmla="*/ 193 h 211"/>
                  <a:gd name="T36" fmla="*/ 41 w 171"/>
                  <a:gd name="T37" fmla="*/ 211 h 211"/>
                  <a:gd name="T38" fmla="*/ 26 w 171"/>
                  <a:gd name="T39" fmla="*/ 211 h 211"/>
                  <a:gd name="T40" fmla="*/ 6 w 171"/>
                  <a:gd name="T41" fmla="*/ 197 h 211"/>
                  <a:gd name="T42" fmla="*/ 0 w 171"/>
                  <a:gd name="T43" fmla="*/ 179 h 211"/>
                  <a:gd name="T44" fmla="*/ 0 w 171"/>
                  <a:gd name="T45" fmla="*/ 171 h 211"/>
                  <a:gd name="T46" fmla="*/ 0 w 171"/>
                  <a:gd name="T47" fmla="*/ 171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211"/>
                  <a:gd name="T74" fmla="*/ 171 w 171"/>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211">
                    <a:moveTo>
                      <a:pt x="0" y="171"/>
                    </a:moveTo>
                    <a:lnTo>
                      <a:pt x="14" y="148"/>
                    </a:lnTo>
                    <a:lnTo>
                      <a:pt x="15" y="126"/>
                    </a:lnTo>
                    <a:lnTo>
                      <a:pt x="14" y="86"/>
                    </a:lnTo>
                    <a:lnTo>
                      <a:pt x="23" y="54"/>
                    </a:lnTo>
                    <a:lnTo>
                      <a:pt x="36" y="34"/>
                    </a:lnTo>
                    <a:lnTo>
                      <a:pt x="53" y="17"/>
                    </a:lnTo>
                    <a:lnTo>
                      <a:pt x="85" y="6"/>
                    </a:lnTo>
                    <a:lnTo>
                      <a:pt x="116" y="0"/>
                    </a:lnTo>
                    <a:lnTo>
                      <a:pt x="139" y="6"/>
                    </a:lnTo>
                    <a:lnTo>
                      <a:pt x="160" y="31"/>
                    </a:lnTo>
                    <a:lnTo>
                      <a:pt x="170" y="68"/>
                    </a:lnTo>
                    <a:lnTo>
                      <a:pt x="171" y="98"/>
                    </a:lnTo>
                    <a:lnTo>
                      <a:pt x="166" y="122"/>
                    </a:lnTo>
                    <a:lnTo>
                      <a:pt x="129" y="164"/>
                    </a:lnTo>
                    <a:lnTo>
                      <a:pt x="119" y="172"/>
                    </a:lnTo>
                    <a:lnTo>
                      <a:pt x="96" y="178"/>
                    </a:lnTo>
                    <a:lnTo>
                      <a:pt x="61" y="193"/>
                    </a:lnTo>
                    <a:lnTo>
                      <a:pt x="41" y="211"/>
                    </a:lnTo>
                    <a:lnTo>
                      <a:pt x="26" y="211"/>
                    </a:lnTo>
                    <a:lnTo>
                      <a:pt x="6" y="197"/>
                    </a:lnTo>
                    <a:lnTo>
                      <a:pt x="0" y="179"/>
                    </a:lnTo>
                    <a:lnTo>
                      <a:pt x="0" y="171"/>
                    </a:lnTo>
                    <a:close/>
                  </a:path>
                </a:pathLst>
              </a:custGeom>
              <a:solidFill>
                <a:srgbClr val="FFFFA6"/>
              </a:solidFill>
              <a:ln w="9525">
                <a:noFill/>
                <a:round/>
                <a:headEnd/>
                <a:tailEnd/>
              </a:ln>
            </p:spPr>
            <p:txBody>
              <a:bodyPr/>
              <a:lstStyle/>
              <a:p>
                <a:endParaRPr lang="en-US" dirty="0"/>
              </a:p>
            </p:txBody>
          </p:sp>
          <p:sp>
            <p:nvSpPr>
              <p:cNvPr id="10650" name="Freeform 173"/>
              <p:cNvSpPr>
                <a:spLocks/>
              </p:cNvSpPr>
              <p:nvPr/>
            </p:nvSpPr>
            <p:spPr bwMode="auto">
              <a:xfrm>
                <a:off x="1580" y="1529"/>
                <a:ext cx="87" cy="111"/>
              </a:xfrm>
              <a:custGeom>
                <a:avLst/>
                <a:gdLst>
                  <a:gd name="T0" fmla="*/ 42 w 87"/>
                  <a:gd name="T1" fmla="*/ 2 h 111"/>
                  <a:gd name="T2" fmla="*/ 50 w 87"/>
                  <a:gd name="T3" fmla="*/ 6 h 111"/>
                  <a:gd name="T4" fmla="*/ 62 w 87"/>
                  <a:gd name="T5" fmla="*/ 17 h 111"/>
                  <a:gd name="T6" fmla="*/ 69 w 87"/>
                  <a:gd name="T7" fmla="*/ 24 h 111"/>
                  <a:gd name="T8" fmla="*/ 75 w 87"/>
                  <a:gd name="T9" fmla="*/ 30 h 111"/>
                  <a:gd name="T10" fmla="*/ 79 w 87"/>
                  <a:gd name="T11" fmla="*/ 39 h 111"/>
                  <a:gd name="T12" fmla="*/ 82 w 87"/>
                  <a:gd name="T13" fmla="*/ 49 h 111"/>
                  <a:gd name="T14" fmla="*/ 87 w 87"/>
                  <a:gd name="T15" fmla="*/ 58 h 111"/>
                  <a:gd name="T16" fmla="*/ 84 w 87"/>
                  <a:gd name="T17" fmla="*/ 67 h 111"/>
                  <a:gd name="T18" fmla="*/ 75 w 87"/>
                  <a:gd name="T19" fmla="*/ 72 h 111"/>
                  <a:gd name="T20" fmla="*/ 64 w 87"/>
                  <a:gd name="T21" fmla="*/ 74 h 111"/>
                  <a:gd name="T22" fmla="*/ 54 w 87"/>
                  <a:gd name="T23" fmla="*/ 75 h 111"/>
                  <a:gd name="T24" fmla="*/ 43 w 87"/>
                  <a:gd name="T25" fmla="*/ 83 h 111"/>
                  <a:gd name="T26" fmla="*/ 33 w 87"/>
                  <a:gd name="T27" fmla="*/ 92 h 111"/>
                  <a:gd name="T28" fmla="*/ 23 w 87"/>
                  <a:gd name="T29" fmla="*/ 103 h 111"/>
                  <a:gd name="T30" fmla="*/ 15 w 87"/>
                  <a:gd name="T31" fmla="*/ 109 h 111"/>
                  <a:gd name="T32" fmla="*/ 22 w 87"/>
                  <a:gd name="T33" fmla="*/ 97 h 111"/>
                  <a:gd name="T34" fmla="*/ 33 w 87"/>
                  <a:gd name="T35" fmla="*/ 84 h 111"/>
                  <a:gd name="T36" fmla="*/ 45 w 87"/>
                  <a:gd name="T37" fmla="*/ 73 h 111"/>
                  <a:gd name="T38" fmla="*/ 60 w 87"/>
                  <a:gd name="T39" fmla="*/ 68 h 111"/>
                  <a:gd name="T40" fmla="*/ 70 w 87"/>
                  <a:gd name="T41" fmla="*/ 68 h 111"/>
                  <a:gd name="T42" fmla="*/ 78 w 87"/>
                  <a:gd name="T43" fmla="*/ 64 h 111"/>
                  <a:gd name="T44" fmla="*/ 80 w 87"/>
                  <a:gd name="T45" fmla="*/ 53 h 111"/>
                  <a:gd name="T46" fmla="*/ 72 w 87"/>
                  <a:gd name="T47" fmla="*/ 58 h 111"/>
                  <a:gd name="T48" fmla="*/ 64 w 87"/>
                  <a:gd name="T49" fmla="*/ 56 h 111"/>
                  <a:gd name="T50" fmla="*/ 64 w 87"/>
                  <a:gd name="T51" fmla="*/ 49 h 111"/>
                  <a:gd name="T52" fmla="*/ 70 w 87"/>
                  <a:gd name="T53" fmla="*/ 40 h 111"/>
                  <a:gd name="T54" fmla="*/ 70 w 87"/>
                  <a:gd name="T55" fmla="*/ 31 h 111"/>
                  <a:gd name="T56" fmla="*/ 64 w 87"/>
                  <a:gd name="T57" fmla="*/ 31 h 111"/>
                  <a:gd name="T58" fmla="*/ 60 w 87"/>
                  <a:gd name="T59" fmla="*/ 42 h 111"/>
                  <a:gd name="T60" fmla="*/ 52 w 87"/>
                  <a:gd name="T61" fmla="*/ 44 h 111"/>
                  <a:gd name="T62" fmla="*/ 48 w 87"/>
                  <a:gd name="T63" fmla="*/ 38 h 111"/>
                  <a:gd name="T64" fmla="*/ 50 w 87"/>
                  <a:gd name="T65" fmla="*/ 30 h 111"/>
                  <a:gd name="T66" fmla="*/ 57 w 87"/>
                  <a:gd name="T67" fmla="*/ 19 h 111"/>
                  <a:gd name="T68" fmla="*/ 52 w 87"/>
                  <a:gd name="T69" fmla="*/ 13 h 111"/>
                  <a:gd name="T70" fmla="*/ 50 w 87"/>
                  <a:gd name="T71" fmla="*/ 20 h 111"/>
                  <a:gd name="T72" fmla="*/ 48 w 87"/>
                  <a:gd name="T73" fmla="*/ 28 h 111"/>
                  <a:gd name="T74" fmla="*/ 40 w 87"/>
                  <a:gd name="T75" fmla="*/ 27 h 111"/>
                  <a:gd name="T76" fmla="*/ 37 w 87"/>
                  <a:gd name="T77" fmla="*/ 20 h 111"/>
                  <a:gd name="T78" fmla="*/ 39 w 87"/>
                  <a:gd name="T79" fmla="*/ 8 h 111"/>
                  <a:gd name="T80" fmla="*/ 33 w 87"/>
                  <a:gd name="T81" fmla="*/ 8 h 111"/>
                  <a:gd name="T82" fmla="*/ 30 w 87"/>
                  <a:gd name="T83" fmla="*/ 17 h 111"/>
                  <a:gd name="T84" fmla="*/ 30 w 87"/>
                  <a:gd name="T85" fmla="*/ 28 h 111"/>
                  <a:gd name="T86" fmla="*/ 32 w 87"/>
                  <a:gd name="T87" fmla="*/ 39 h 111"/>
                  <a:gd name="T88" fmla="*/ 28 w 87"/>
                  <a:gd name="T89" fmla="*/ 52 h 111"/>
                  <a:gd name="T90" fmla="*/ 22 w 87"/>
                  <a:gd name="T91" fmla="*/ 67 h 111"/>
                  <a:gd name="T92" fmla="*/ 14 w 87"/>
                  <a:gd name="T93" fmla="*/ 81 h 111"/>
                  <a:gd name="T94" fmla="*/ 5 w 87"/>
                  <a:gd name="T95" fmla="*/ 96 h 111"/>
                  <a:gd name="T96" fmla="*/ 2 w 87"/>
                  <a:gd name="T97" fmla="*/ 91 h 111"/>
                  <a:gd name="T98" fmla="*/ 10 w 87"/>
                  <a:gd name="T99" fmla="*/ 74 h 111"/>
                  <a:gd name="T100" fmla="*/ 20 w 87"/>
                  <a:gd name="T101" fmla="*/ 56 h 111"/>
                  <a:gd name="T102" fmla="*/ 27 w 87"/>
                  <a:gd name="T103" fmla="*/ 39 h 111"/>
                  <a:gd name="T104" fmla="*/ 25 w 87"/>
                  <a:gd name="T105" fmla="*/ 22 h 111"/>
                  <a:gd name="T106" fmla="*/ 25 w 87"/>
                  <a:gd name="T107" fmla="*/ 13 h 111"/>
                  <a:gd name="T108" fmla="*/ 32 w 87"/>
                  <a:gd name="T109" fmla="*/ 1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111"/>
                  <a:gd name="T167" fmla="*/ 87 w 87"/>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111">
                    <a:moveTo>
                      <a:pt x="34" y="0"/>
                    </a:moveTo>
                    <a:lnTo>
                      <a:pt x="37" y="1"/>
                    </a:lnTo>
                    <a:lnTo>
                      <a:pt x="39" y="1"/>
                    </a:lnTo>
                    <a:lnTo>
                      <a:pt x="42" y="2"/>
                    </a:lnTo>
                    <a:lnTo>
                      <a:pt x="44" y="3"/>
                    </a:lnTo>
                    <a:lnTo>
                      <a:pt x="47" y="3"/>
                    </a:lnTo>
                    <a:lnTo>
                      <a:pt x="48" y="5"/>
                    </a:lnTo>
                    <a:lnTo>
                      <a:pt x="50" y="6"/>
                    </a:lnTo>
                    <a:lnTo>
                      <a:pt x="53" y="8"/>
                    </a:lnTo>
                    <a:lnTo>
                      <a:pt x="57" y="11"/>
                    </a:lnTo>
                    <a:lnTo>
                      <a:pt x="59" y="14"/>
                    </a:lnTo>
                    <a:lnTo>
                      <a:pt x="62" y="17"/>
                    </a:lnTo>
                    <a:lnTo>
                      <a:pt x="63" y="19"/>
                    </a:lnTo>
                    <a:lnTo>
                      <a:pt x="65" y="20"/>
                    </a:lnTo>
                    <a:lnTo>
                      <a:pt x="67" y="24"/>
                    </a:lnTo>
                    <a:lnTo>
                      <a:pt x="69" y="24"/>
                    </a:lnTo>
                    <a:lnTo>
                      <a:pt x="70" y="25"/>
                    </a:lnTo>
                    <a:lnTo>
                      <a:pt x="72" y="27"/>
                    </a:lnTo>
                    <a:lnTo>
                      <a:pt x="74" y="29"/>
                    </a:lnTo>
                    <a:lnTo>
                      <a:pt x="75" y="30"/>
                    </a:lnTo>
                    <a:lnTo>
                      <a:pt x="75" y="33"/>
                    </a:lnTo>
                    <a:lnTo>
                      <a:pt x="77" y="35"/>
                    </a:lnTo>
                    <a:lnTo>
                      <a:pt x="78" y="36"/>
                    </a:lnTo>
                    <a:lnTo>
                      <a:pt x="79" y="39"/>
                    </a:lnTo>
                    <a:lnTo>
                      <a:pt x="79" y="41"/>
                    </a:lnTo>
                    <a:lnTo>
                      <a:pt x="80" y="44"/>
                    </a:lnTo>
                    <a:lnTo>
                      <a:pt x="82" y="46"/>
                    </a:lnTo>
                    <a:lnTo>
                      <a:pt x="82" y="49"/>
                    </a:lnTo>
                    <a:lnTo>
                      <a:pt x="83" y="51"/>
                    </a:lnTo>
                    <a:lnTo>
                      <a:pt x="84" y="53"/>
                    </a:lnTo>
                    <a:lnTo>
                      <a:pt x="87" y="56"/>
                    </a:lnTo>
                    <a:lnTo>
                      <a:pt x="87" y="58"/>
                    </a:lnTo>
                    <a:lnTo>
                      <a:pt x="87" y="61"/>
                    </a:lnTo>
                    <a:lnTo>
                      <a:pt x="85" y="63"/>
                    </a:lnTo>
                    <a:lnTo>
                      <a:pt x="85" y="66"/>
                    </a:lnTo>
                    <a:lnTo>
                      <a:pt x="84" y="67"/>
                    </a:lnTo>
                    <a:lnTo>
                      <a:pt x="82" y="69"/>
                    </a:lnTo>
                    <a:lnTo>
                      <a:pt x="80" y="70"/>
                    </a:lnTo>
                    <a:lnTo>
                      <a:pt x="78" y="72"/>
                    </a:lnTo>
                    <a:lnTo>
                      <a:pt x="75" y="72"/>
                    </a:lnTo>
                    <a:lnTo>
                      <a:pt x="73" y="73"/>
                    </a:lnTo>
                    <a:lnTo>
                      <a:pt x="70" y="74"/>
                    </a:lnTo>
                    <a:lnTo>
                      <a:pt x="68" y="74"/>
                    </a:lnTo>
                    <a:lnTo>
                      <a:pt x="64" y="74"/>
                    </a:lnTo>
                    <a:lnTo>
                      <a:pt x="62" y="75"/>
                    </a:lnTo>
                    <a:lnTo>
                      <a:pt x="59" y="75"/>
                    </a:lnTo>
                    <a:lnTo>
                      <a:pt x="58" y="75"/>
                    </a:lnTo>
                    <a:lnTo>
                      <a:pt x="54" y="75"/>
                    </a:lnTo>
                    <a:lnTo>
                      <a:pt x="52" y="78"/>
                    </a:lnTo>
                    <a:lnTo>
                      <a:pt x="48" y="79"/>
                    </a:lnTo>
                    <a:lnTo>
                      <a:pt x="45" y="80"/>
                    </a:lnTo>
                    <a:lnTo>
                      <a:pt x="43" y="83"/>
                    </a:lnTo>
                    <a:lnTo>
                      <a:pt x="40" y="85"/>
                    </a:lnTo>
                    <a:lnTo>
                      <a:pt x="38" y="88"/>
                    </a:lnTo>
                    <a:lnTo>
                      <a:pt x="35" y="90"/>
                    </a:lnTo>
                    <a:lnTo>
                      <a:pt x="33" y="92"/>
                    </a:lnTo>
                    <a:lnTo>
                      <a:pt x="30" y="95"/>
                    </a:lnTo>
                    <a:lnTo>
                      <a:pt x="28" y="99"/>
                    </a:lnTo>
                    <a:lnTo>
                      <a:pt x="25" y="101"/>
                    </a:lnTo>
                    <a:lnTo>
                      <a:pt x="23" y="103"/>
                    </a:lnTo>
                    <a:lnTo>
                      <a:pt x="22" y="106"/>
                    </a:lnTo>
                    <a:lnTo>
                      <a:pt x="19" y="108"/>
                    </a:lnTo>
                    <a:lnTo>
                      <a:pt x="17" y="111"/>
                    </a:lnTo>
                    <a:lnTo>
                      <a:pt x="15" y="109"/>
                    </a:lnTo>
                    <a:lnTo>
                      <a:pt x="14" y="107"/>
                    </a:lnTo>
                    <a:lnTo>
                      <a:pt x="17" y="105"/>
                    </a:lnTo>
                    <a:lnTo>
                      <a:pt x="19" y="101"/>
                    </a:lnTo>
                    <a:lnTo>
                      <a:pt x="22" y="97"/>
                    </a:lnTo>
                    <a:lnTo>
                      <a:pt x="24" y="95"/>
                    </a:lnTo>
                    <a:lnTo>
                      <a:pt x="27" y="91"/>
                    </a:lnTo>
                    <a:lnTo>
                      <a:pt x="30" y="88"/>
                    </a:lnTo>
                    <a:lnTo>
                      <a:pt x="33" y="84"/>
                    </a:lnTo>
                    <a:lnTo>
                      <a:pt x="35" y="81"/>
                    </a:lnTo>
                    <a:lnTo>
                      <a:pt x="39" y="78"/>
                    </a:lnTo>
                    <a:lnTo>
                      <a:pt x="42" y="75"/>
                    </a:lnTo>
                    <a:lnTo>
                      <a:pt x="45" y="73"/>
                    </a:lnTo>
                    <a:lnTo>
                      <a:pt x="49" y="72"/>
                    </a:lnTo>
                    <a:lnTo>
                      <a:pt x="53" y="69"/>
                    </a:lnTo>
                    <a:lnTo>
                      <a:pt x="57" y="69"/>
                    </a:lnTo>
                    <a:lnTo>
                      <a:pt x="60" y="68"/>
                    </a:lnTo>
                    <a:lnTo>
                      <a:pt x="65" y="69"/>
                    </a:lnTo>
                    <a:lnTo>
                      <a:pt x="67" y="68"/>
                    </a:lnTo>
                    <a:lnTo>
                      <a:pt x="69" y="68"/>
                    </a:lnTo>
                    <a:lnTo>
                      <a:pt x="70" y="68"/>
                    </a:lnTo>
                    <a:lnTo>
                      <a:pt x="73" y="67"/>
                    </a:lnTo>
                    <a:lnTo>
                      <a:pt x="74" y="66"/>
                    </a:lnTo>
                    <a:lnTo>
                      <a:pt x="77" y="66"/>
                    </a:lnTo>
                    <a:lnTo>
                      <a:pt x="78" y="64"/>
                    </a:lnTo>
                    <a:lnTo>
                      <a:pt x="79" y="63"/>
                    </a:lnTo>
                    <a:lnTo>
                      <a:pt x="80" y="59"/>
                    </a:lnTo>
                    <a:lnTo>
                      <a:pt x="82" y="56"/>
                    </a:lnTo>
                    <a:lnTo>
                      <a:pt x="80" y="53"/>
                    </a:lnTo>
                    <a:lnTo>
                      <a:pt x="78" y="51"/>
                    </a:lnTo>
                    <a:lnTo>
                      <a:pt x="77" y="52"/>
                    </a:lnTo>
                    <a:lnTo>
                      <a:pt x="74" y="56"/>
                    </a:lnTo>
                    <a:lnTo>
                      <a:pt x="72" y="58"/>
                    </a:lnTo>
                    <a:lnTo>
                      <a:pt x="70" y="59"/>
                    </a:lnTo>
                    <a:lnTo>
                      <a:pt x="68" y="58"/>
                    </a:lnTo>
                    <a:lnTo>
                      <a:pt x="65" y="57"/>
                    </a:lnTo>
                    <a:lnTo>
                      <a:pt x="64" y="56"/>
                    </a:lnTo>
                    <a:lnTo>
                      <a:pt x="64" y="55"/>
                    </a:lnTo>
                    <a:lnTo>
                      <a:pt x="64" y="52"/>
                    </a:lnTo>
                    <a:lnTo>
                      <a:pt x="64" y="51"/>
                    </a:lnTo>
                    <a:lnTo>
                      <a:pt x="64" y="49"/>
                    </a:lnTo>
                    <a:lnTo>
                      <a:pt x="65" y="47"/>
                    </a:lnTo>
                    <a:lnTo>
                      <a:pt x="67" y="45"/>
                    </a:lnTo>
                    <a:lnTo>
                      <a:pt x="68" y="42"/>
                    </a:lnTo>
                    <a:lnTo>
                      <a:pt x="70" y="40"/>
                    </a:lnTo>
                    <a:lnTo>
                      <a:pt x="72" y="39"/>
                    </a:lnTo>
                    <a:lnTo>
                      <a:pt x="72" y="36"/>
                    </a:lnTo>
                    <a:lnTo>
                      <a:pt x="72" y="34"/>
                    </a:lnTo>
                    <a:lnTo>
                      <a:pt x="70" y="31"/>
                    </a:lnTo>
                    <a:lnTo>
                      <a:pt x="68" y="30"/>
                    </a:lnTo>
                    <a:lnTo>
                      <a:pt x="67" y="29"/>
                    </a:lnTo>
                    <a:lnTo>
                      <a:pt x="65" y="29"/>
                    </a:lnTo>
                    <a:lnTo>
                      <a:pt x="64" y="31"/>
                    </a:lnTo>
                    <a:lnTo>
                      <a:pt x="64" y="35"/>
                    </a:lnTo>
                    <a:lnTo>
                      <a:pt x="63" y="38"/>
                    </a:lnTo>
                    <a:lnTo>
                      <a:pt x="63" y="40"/>
                    </a:lnTo>
                    <a:lnTo>
                      <a:pt x="60" y="42"/>
                    </a:lnTo>
                    <a:lnTo>
                      <a:pt x="59" y="45"/>
                    </a:lnTo>
                    <a:lnTo>
                      <a:pt x="57" y="45"/>
                    </a:lnTo>
                    <a:lnTo>
                      <a:pt x="54" y="45"/>
                    </a:lnTo>
                    <a:lnTo>
                      <a:pt x="52" y="44"/>
                    </a:lnTo>
                    <a:lnTo>
                      <a:pt x="50" y="42"/>
                    </a:lnTo>
                    <a:lnTo>
                      <a:pt x="49" y="41"/>
                    </a:lnTo>
                    <a:lnTo>
                      <a:pt x="48" y="40"/>
                    </a:lnTo>
                    <a:lnTo>
                      <a:pt x="48" y="38"/>
                    </a:lnTo>
                    <a:lnTo>
                      <a:pt x="48" y="36"/>
                    </a:lnTo>
                    <a:lnTo>
                      <a:pt x="48" y="34"/>
                    </a:lnTo>
                    <a:lnTo>
                      <a:pt x="49" y="33"/>
                    </a:lnTo>
                    <a:lnTo>
                      <a:pt x="50" y="30"/>
                    </a:lnTo>
                    <a:lnTo>
                      <a:pt x="53" y="27"/>
                    </a:lnTo>
                    <a:lnTo>
                      <a:pt x="55" y="24"/>
                    </a:lnTo>
                    <a:lnTo>
                      <a:pt x="57" y="20"/>
                    </a:lnTo>
                    <a:lnTo>
                      <a:pt x="57" y="19"/>
                    </a:lnTo>
                    <a:lnTo>
                      <a:pt x="57" y="18"/>
                    </a:lnTo>
                    <a:lnTo>
                      <a:pt x="55" y="16"/>
                    </a:lnTo>
                    <a:lnTo>
                      <a:pt x="54" y="14"/>
                    </a:lnTo>
                    <a:lnTo>
                      <a:pt x="52" y="13"/>
                    </a:lnTo>
                    <a:lnTo>
                      <a:pt x="49" y="13"/>
                    </a:lnTo>
                    <a:lnTo>
                      <a:pt x="50" y="16"/>
                    </a:lnTo>
                    <a:lnTo>
                      <a:pt x="50" y="18"/>
                    </a:lnTo>
                    <a:lnTo>
                      <a:pt x="50" y="20"/>
                    </a:lnTo>
                    <a:lnTo>
                      <a:pt x="50" y="24"/>
                    </a:lnTo>
                    <a:lnTo>
                      <a:pt x="50" y="27"/>
                    </a:lnTo>
                    <a:lnTo>
                      <a:pt x="49" y="28"/>
                    </a:lnTo>
                    <a:lnTo>
                      <a:pt x="48" y="28"/>
                    </a:lnTo>
                    <a:lnTo>
                      <a:pt x="47" y="29"/>
                    </a:lnTo>
                    <a:lnTo>
                      <a:pt x="44" y="28"/>
                    </a:lnTo>
                    <a:lnTo>
                      <a:pt x="43" y="28"/>
                    </a:lnTo>
                    <a:lnTo>
                      <a:pt x="40" y="27"/>
                    </a:lnTo>
                    <a:lnTo>
                      <a:pt x="39" y="25"/>
                    </a:lnTo>
                    <a:lnTo>
                      <a:pt x="38" y="24"/>
                    </a:lnTo>
                    <a:lnTo>
                      <a:pt x="38" y="23"/>
                    </a:lnTo>
                    <a:lnTo>
                      <a:pt x="37" y="20"/>
                    </a:lnTo>
                    <a:lnTo>
                      <a:pt x="37" y="17"/>
                    </a:lnTo>
                    <a:lnTo>
                      <a:pt x="37" y="14"/>
                    </a:lnTo>
                    <a:lnTo>
                      <a:pt x="38" y="12"/>
                    </a:lnTo>
                    <a:lnTo>
                      <a:pt x="39" y="8"/>
                    </a:lnTo>
                    <a:lnTo>
                      <a:pt x="40" y="6"/>
                    </a:lnTo>
                    <a:lnTo>
                      <a:pt x="37" y="6"/>
                    </a:lnTo>
                    <a:lnTo>
                      <a:pt x="34" y="7"/>
                    </a:lnTo>
                    <a:lnTo>
                      <a:pt x="33" y="8"/>
                    </a:lnTo>
                    <a:lnTo>
                      <a:pt x="32" y="10"/>
                    </a:lnTo>
                    <a:lnTo>
                      <a:pt x="30" y="12"/>
                    </a:lnTo>
                    <a:lnTo>
                      <a:pt x="30" y="14"/>
                    </a:lnTo>
                    <a:lnTo>
                      <a:pt x="30" y="17"/>
                    </a:lnTo>
                    <a:lnTo>
                      <a:pt x="30" y="19"/>
                    </a:lnTo>
                    <a:lnTo>
                      <a:pt x="30" y="23"/>
                    </a:lnTo>
                    <a:lnTo>
                      <a:pt x="30" y="25"/>
                    </a:lnTo>
                    <a:lnTo>
                      <a:pt x="30" y="28"/>
                    </a:lnTo>
                    <a:lnTo>
                      <a:pt x="32" y="31"/>
                    </a:lnTo>
                    <a:lnTo>
                      <a:pt x="32" y="34"/>
                    </a:lnTo>
                    <a:lnTo>
                      <a:pt x="33" y="36"/>
                    </a:lnTo>
                    <a:lnTo>
                      <a:pt x="32" y="39"/>
                    </a:lnTo>
                    <a:lnTo>
                      <a:pt x="32" y="41"/>
                    </a:lnTo>
                    <a:lnTo>
                      <a:pt x="30" y="45"/>
                    </a:lnTo>
                    <a:lnTo>
                      <a:pt x="29" y="49"/>
                    </a:lnTo>
                    <a:lnTo>
                      <a:pt x="28" y="52"/>
                    </a:lnTo>
                    <a:lnTo>
                      <a:pt x="27" y="56"/>
                    </a:lnTo>
                    <a:lnTo>
                      <a:pt x="24" y="59"/>
                    </a:lnTo>
                    <a:lnTo>
                      <a:pt x="23" y="63"/>
                    </a:lnTo>
                    <a:lnTo>
                      <a:pt x="22" y="67"/>
                    </a:lnTo>
                    <a:lnTo>
                      <a:pt x="20" y="70"/>
                    </a:lnTo>
                    <a:lnTo>
                      <a:pt x="18" y="74"/>
                    </a:lnTo>
                    <a:lnTo>
                      <a:pt x="15" y="78"/>
                    </a:lnTo>
                    <a:lnTo>
                      <a:pt x="14" y="81"/>
                    </a:lnTo>
                    <a:lnTo>
                      <a:pt x="12" y="85"/>
                    </a:lnTo>
                    <a:lnTo>
                      <a:pt x="10" y="89"/>
                    </a:lnTo>
                    <a:lnTo>
                      <a:pt x="8" y="92"/>
                    </a:lnTo>
                    <a:lnTo>
                      <a:pt x="5" y="96"/>
                    </a:lnTo>
                    <a:lnTo>
                      <a:pt x="4" y="100"/>
                    </a:lnTo>
                    <a:lnTo>
                      <a:pt x="2" y="97"/>
                    </a:lnTo>
                    <a:lnTo>
                      <a:pt x="0" y="96"/>
                    </a:lnTo>
                    <a:lnTo>
                      <a:pt x="2" y="91"/>
                    </a:lnTo>
                    <a:lnTo>
                      <a:pt x="4" y="86"/>
                    </a:lnTo>
                    <a:lnTo>
                      <a:pt x="7" y="83"/>
                    </a:lnTo>
                    <a:lnTo>
                      <a:pt x="9" y="78"/>
                    </a:lnTo>
                    <a:lnTo>
                      <a:pt x="10" y="74"/>
                    </a:lnTo>
                    <a:lnTo>
                      <a:pt x="14" y="69"/>
                    </a:lnTo>
                    <a:lnTo>
                      <a:pt x="15" y="66"/>
                    </a:lnTo>
                    <a:lnTo>
                      <a:pt x="19" y="61"/>
                    </a:lnTo>
                    <a:lnTo>
                      <a:pt x="20" y="56"/>
                    </a:lnTo>
                    <a:lnTo>
                      <a:pt x="22" y="52"/>
                    </a:lnTo>
                    <a:lnTo>
                      <a:pt x="24" y="47"/>
                    </a:lnTo>
                    <a:lnTo>
                      <a:pt x="25" y="42"/>
                    </a:lnTo>
                    <a:lnTo>
                      <a:pt x="27" y="39"/>
                    </a:lnTo>
                    <a:lnTo>
                      <a:pt x="27" y="34"/>
                    </a:lnTo>
                    <a:lnTo>
                      <a:pt x="27" y="29"/>
                    </a:lnTo>
                    <a:lnTo>
                      <a:pt x="25" y="24"/>
                    </a:lnTo>
                    <a:lnTo>
                      <a:pt x="25" y="22"/>
                    </a:lnTo>
                    <a:lnTo>
                      <a:pt x="24" y="20"/>
                    </a:lnTo>
                    <a:lnTo>
                      <a:pt x="24" y="18"/>
                    </a:lnTo>
                    <a:lnTo>
                      <a:pt x="24" y="17"/>
                    </a:lnTo>
                    <a:lnTo>
                      <a:pt x="25" y="13"/>
                    </a:lnTo>
                    <a:lnTo>
                      <a:pt x="27" y="10"/>
                    </a:lnTo>
                    <a:lnTo>
                      <a:pt x="27" y="6"/>
                    </a:lnTo>
                    <a:lnTo>
                      <a:pt x="29" y="3"/>
                    </a:lnTo>
                    <a:lnTo>
                      <a:pt x="32" y="1"/>
                    </a:lnTo>
                    <a:lnTo>
                      <a:pt x="34" y="0"/>
                    </a:lnTo>
                    <a:close/>
                  </a:path>
                </a:pathLst>
              </a:custGeom>
              <a:solidFill>
                <a:srgbClr val="000000"/>
              </a:solidFill>
              <a:ln w="9525">
                <a:noFill/>
                <a:round/>
                <a:headEnd/>
                <a:tailEnd/>
              </a:ln>
            </p:spPr>
            <p:txBody>
              <a:bodyPr/>
              <a:lstStyle/>
              <a:p>
                <a:endParaRPr lang="en-US" dirty="0"/>
              </a:p>
            </p:txBody>
          </p:sp>
        </p:grpSp>
        <p:sp>
          <p:nvSpPr>
            <p:cNvPr id="10394" name="Freeform 174"/>
            <p:cNvSpPr>
              <a:spLocks/>
            </p:cNvSpPr>
            <p:nvPr/>
          </p:nvSpPr>
          <p:spPr bwMode="auto">
            <a:xfrm>
              <a:off x="2574925" y="2446338"/>
              <a:ext cx="4763" cy="17462"/>
            </a:xfrm>
            <a:custGeom>
              <a:avLst/>
              <a:gdLst>
                <a:gd name="T0" fmla="*/ 2147483647 w 3"/>
                <a:gd name="T1" fmla="*/ 0 h 11"/>
                <a:gd name="T2" fmla="*/ 2147483647 w 3"/>
                <a:gd name="T3" fmla="*/ 2147483647 h 11"/>
                <a:gd name="T4" fmla="*/ 2147483647 w 3"/>
                <a:gd name="T5" fmla="*/ 2147483647 h 11"/>
                <a:gd name="T6" fmla="*/ 2147483647 w 3"/>
                <a:gd name="T7" fmla="*/ 2147483647 h 11"/>
                <a:gd name="T8" fmla="*/ 2147483647 w 3"/>
                <a:gd name="T9" fmla="*/ 2147483647 h 11"/>
                <a:gd name="T10" fmla="*/ 2147483647 w 3"/>
                <a:gd name="T11" fmla="*/ 2147483647 h 11"/>
                <a:gd name="T12" fmla="*/ 2147483647 w 3"/>
                <a:gd name="T13" fmla="*/ 2147483647 h 11"/>
                <a:gd name="T14" fmla="*/ 0 w 3"/>
                <a:gd name="T15" fmla="*/ 2147483647 h 11"/>
                <a:gd name="T16" fmla="*/ 0 w 3"/>
                <a:gd name="T17" fmla="*/ 2147483647 h 11"/>
                <a:gd name="T18" fmla="*/ 0 w 3"/>
                <a:gd name="T19" fmla="*/ 2147483647 h 11"/>
                <a:gd name="T20" fmla="*/ 0 w 3"/>
                <a:gd name="T21" fmla="*/ 2147483647 h 11"/>
                <a:gd name="T22" fmla="*/ 2147483647 w 3"/>
                <a:gd name="T23" fmla="*/ 2147483647 h 11"/>
                <a:gd name="T24" fmla="*/ 2147483647 w 3"/>
                <a:gd name="T25" fmla="*/ 0 h 11"/>
                <a:gd name="T26" fmla="*/ 2147483647 w 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1"/>
                <a:gd name="T44" fmla="*/ 3 w 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1">
                  <a:moveTo>
                    <a:pt x="2" y="0"/>
                  </a:moveTo>
                  <a:lnTo>
                    <a:pt x="2" y="2"/>
                  </a:lnTo>
                  <a:lnTo>
                    <a:pt x="3" y="5"/>
                  </a:lnTo>
                  <a:lnTo>
                    <a:pt x="3" y="7"/>
                  </a:lnTo>
                  <a:lnTo>
                    <a:pt x="2" y="10"/>
                  </a:lnTo>
                  <a:lnTo>
                    <a:pt x="2" y="11"/>
                  </a:lnTo>
                  <a:lnTo>
                    <a:pt x="1" y="11"/>
                  </a:lnTo>
                  <a:lnTo>
                    <a:pt x="0" y="8"/>
                  </a:lnTo>
                  <a:lnTo>
                    <a:pt x="0" y="6"/>
                  </a:lnTo>
                  <a:lnTo>
                    <a:pt x="0" y="5"/>
                  </a:lnTo>
                  <a:lnTo>
                    <a:pt x="0" y="2"/>
                  </a:lnTo>
                  <a:lnTo>
                    <a:pt x="1" y="1"/>
                  </a:lnTo>
                  <a:lnTo>
                    <a:pt x="2" y="0"/>
                  </a:lnTo>
                  <a:close/>
                </a:path>
              </a:pathLst>
            </a:custGeom>
            <a:solidFill>
              <a:srgbClr val="FFFFD9"/>
            </a:solidFill>
            <a:ln w="9525">
              <a:noFill/>
              <a:round/>
              <a:headEnd/>
              <a:tailEnd/>
            </a:ln>
          </p:spPr>
          <p:txBody>
            <a:bodyPr/>
            <a:lstStyle/>
            <a:p>
              <a:endParaRPr lang="en-US" dirty="0"/>
            </a:p>
          </p:txBody>
        </p:sp>
        <p:sp>
          <p:nvSpPr>
            <p:cNvPr id="10395" name="Freeform 175"/>
            <p:cNvSpPr>
              <a:spLocks/>
            </p:cNvSpPr>
            <p:nvPr/>
          </p:nvSpPr>
          <p:spPr bwMode="auto">
            <a:xfrm>
              <a:off x="2593975" y="2473325"/>
              <a:ext cx="6350" cy="15875"/>
            </a:xfrm>
            <a:custGeom>
              <a:avLst/>
              <a:gdLst>
                <a:gd name="T0" fmla="*/ 2147483647 w 4"/>
                <a:gd name="T1" fmla="*/ 0 h 10"/>
                <a:gd name="T2" fmla="*/ 2147483647 w 4"/>
                <a:gd name="T3" fmla="*/ 2147483647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0 w 4"/>
                <a:gd name="T19" fmla="*/ 2147483647 h 10"/>
                <a:gd name="T20" fmla="*/ 2147483647 w 4"/>
                <a:gd name="T21" fmla="*/ 2147483647 h 10"/>
                <a:gd name="T22" fmla="*/ 2147483647 w 4"/>
                <a:gd name="T23" fmla="*/ 2147483647 h 10"/>
                <a:gd name="T24" fmla="*/ 2147483647 w 4"/>
                <a:gd name="T25" fmla="*/ 0 h 10"/>
                <a:gd name="T26" fmla="*/ 2147483647 w 4"/>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0"/>
                <a:gd name="T44" fmla="*/ 4 w 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0">
                  <a:moveTo>
                    <a:pt x="4" y="0"/>
                  </a:moveTo>
                  <a:lnTo>
                    <a:pt x="4" y="2"/>
                  </a:lnTo>
                  <a:lnTo>
                    <a:pt x="4" y="5"/>
                  </a:lnTo>
                  <a:lnTo>
                    <a:pt x="4" y="7"/>
                  </a:lnTo>
                  <a:lnTo>
                    <a:pt x="4" y="10"/>
                  </a:lnTo>
                  <a:lnTo>
                    <a:pt x="3" y="10"/>
                  </a:lnTo>
                  <a:lnTo>
                    <a:pt x="1" y="10"/>
                  </a:lnTo>
                  <a:lnTo>
                    <a:pt x="0" y="10"/>
                  </a:lnTo>
                  <a:lnTo>
                    <a:pt x="0" y="7"/>
                  </a:lnTo>
                  <a:lnTo>
                    <a:pt x="0" y="5"/>
                  </a:lnTo>
                  <a:lnTo>
                    <a:pt x="1" y="4"/>
                  </a:lnTo>
                  <a:lnTo>
                    <a:pt x="4" y="1"/>
                  </a:lnTo>
                  <a:lnTo>
                    <a:pt x="4" y="0"/>
                  </a:lnTo>
                  <a:close/>
                </a:path>
              </a:pathLst>
            </a:custGeom>
            <a:solidFill>
              <a:srgbClr val="FFFFD9"/>
            </a:solidFill>
            <a:ln w="9525">
              <a:noFill/>
              <a:round/>
              <a:headEnd/>
              <a:tailEnd/>
            </a:ln>
          </p:spPr>
          <p:txBody>
            <a:bodyPr/>
            <a:lstStyle/>
            <a:p>
              <a:endParaRPr lang="en-US" dirty="0"/>
            </a:p>
          </p:txBody>
        </p:sp>
        <p:sp>
          <p:nvSpPr>
            <p:cNvPr id="10396" name="Freeform 176"/>
            <p:cNvSpPr>
              <a:spLocks/>
            </p:cNvSpPr>
            <p:nvPr/>
          </p:nvSpPr>
          <p:spPr bwMode="auto">
            <a:xfrm>
              <a:off x="2617788" y="2497138"/>
              <a:ext cx="6350" cy="14287"/>
            </a:xfrm>
            <a:custGeom>
              <a:avLst/>
              <a:gdLst>
                <a:gd name="T0" fmla="*/ 2147483647 w 4"/>
                <a:gd name="T1" fmla="*/ 0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2147483647 w 4"/>
                <a:gd name="T13" fmla="*/ 2147483647 h 9"/>
                <a:gd name="T14" fmla="*/ 0 w 4"/>
                <a:gd name="T15" fmla="*/ 2147483647 h 9"/>
                <a:gd name="T16" fmla="*/ 0 w 4"/>
                <a:gd name="T17" fmla="*/ 2147483647 h 9"/>
                <a:gd name="T18" fmla="*/ 0 w 4"/>
                <a:gd name="T19" fmla="*/ 2147483647 h 9"/>
                <a:gd name="T20" fmla="*/ 0 w 4"/>
                <a:gd name="T21" fmla="*/ 2147483647 h 9"/>
                <a:gd name="T22" fmla="*/ 2147483647 w 4"/>
                <a:gd name="T23" fmla="*/ 2147483647 h 9"/>
                <a:gd name="T24" fmla="*/ 2147483647 w 4"/>
                <a:gd name="T25" fmla="*/ 0 h 9"/>
                <a:gd name="T26" fmla="*/ 2147483647 w 4"/>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9"/>
                <a:gd name="T44" fmla="*/ 4 w 4"/>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9">
                  <a:moveTo>
                    <a:pt x="3" y="0"/>
                  </a:moveTo>
                  <a:lnTo>
                    <a:pt x="3" y="1"/>
                  </a:lnTo>
                  <a:lnTo>
                    <a:pt x="4" y="2"/>
                  </a:lnTo>
                  <a:lnTo>
                    <a:pt x="4" y="5"/>
                  </a:lnTo>
                  <a:lnTo>
                    <a:pt x="4" y="7"/>
                  </a:lnTo>
                  <a:lnTo>
                    <a:pt x="3" y="8"/>
                  </a:lnTo>
                  <a:lnTo>
                    <a:pt x="1" y="9"/>
                  </a:lnTo>
                  <a:lnTo>
                    <a:pt x="0" y="9"/>
                  </a:lnTo>
                  <a:lnTo>
                    <a:pt x="0" y="7"/>
                  </a:lnTo>
                  <a:lnTo>
                    <a:pt x="0" y="5"/>
                  </a:lnTo>
                  <a:lnTo>
                    <a:pt x="1" y="2"/>
                  </a:lnTo>
                  <a:lnTo>
                    <a:pt x="3" y="0"/>
                  </a:lnTo>
                  <a:close/>
                </a:path>
              </a:pathLst>
            </a:custGeom>
            <a:solidFill>
              <a:srgbClr val="FFFFD9"/>
            </a:solidFill>
            <a:ln w="9525">
              <a:noFill/>
              <a:round/>
              <a:headEnd/>
              <a:tailEnd/>
            </a:ln>
          </p:spPr>
          <p:txBody>
            <a:bodyPr/>
            <a:lstStyle/>
            <a:p>
              <a:endParaRPr lang="en-US" dirty="0"/>
            </a:p>
          </p:txBody>
        </p:sp>
        <p:sp>
          <p:nvSpPr>
            <p:cNvPr id="10397" name="Freeform 177"/>
            <p:cNvSpPr>
              <a:spLocks/>
            </p:cNvSpPr>
            <p:nvPr/>
          </p:nvSpPr>
          <p:spPr bwMode="auto">
            <a:xfrm>
              <a:off x="2833688" y="2335213"/>
              <a:ext cx="42862" cy="173037"/>
            </a:xfrm>
            <a:custGeom>
              <a:avLst/>
              <a:gdLst>
                <a:gd name="T0" fmla="*/ 2147483647 w 27"/>
                <a:gd name="T1" fmla="*/ 0 h 109"/>
                <a:gd name="T2" fmla="*/ 2147483647 w 27"/>
                <a:gd name="T3" fmla="*/ 2147483647 h 109"/>
                <a:gd name="T4" fmla="*/ 2147483647 w 27"/>
                <a:gd name="T5" fmla="*/ 2147483647 h 109"/>
                <a:gd name="T6" fmla="*/ 2147483647 w 27"/>
                <a:gd name="T7" fmla="*/ 2147483647 h 109"/>
                <a:gd name="T8" fmla="*/ 2147483647 w 27"/>
                <a:gd name="T9" fmla="*/ 2147483647 h 109"/>
                <a:gd name="T10" fmla="*/ 2147483647 w 27"/>
                <a:gd name="T11" fmla="*/ 2147483647 h 109"/>
                <a:gd name="T12" fmla="*/ 2147483647 w 27"/>
                <a:gd name="T13" fmla="*/ 2147483647 h 109"/>
                <a:gd name="T14" fmla="*/ 2147483647 w 27"/>
                <a:gd name="T15" fmla="*/ 2147483647 h 109"/>
                <a:gd name="T16" fmla="*/ 2147483647 w 27"/>
                <a:gd name="T17" fmla="*/ 2147483647 h 109"/>
                <a:gd name="T18" fmla="*/ 2147483647 w 27"/>
                <a:gd name="T19" fmla="*/ 2147483647 h 109"/>
                <a:gd name="T20" fmla="*/ 2147483647 w 27"/>
                <a:gd name="T21" fmla="*/ 2147483647 h 109"/>
                <a:gd name="T22" fmla="*/ 2147483647 w 27"/>
                <a:gd name="T23" fmla="*/ 2147483647 h 109"/>
                <a:gd name="T24" fmla="*/ 2147483647 w 27"/>
                <a:gd name="T25" fmla="*/ 2147483647 h 109"/>
                <a:gd name="T26" fmla="*/ 2147483647 w 27"/>
                <a:gd name="T27" fmla="*/ 2147483647 h 109"/>
                <a:gd name="T28" fmla="*/ 2147483647 w 27"/>
                <a:gd name="T29" fmla="*/ 2147483647 h 109"/>
                <a:gd name="T30" fmla="*/ 2147483647 w 27"/>
                <a:gd name="T31" fmla="*/ 2147483647 h 109"/>
                <a:gd name="T32" fmla="*/ 2147483647 w 27"/>
                <a:gd name="T33" fmla="*/ 2147483647 h 109"/>
                <a:gd name="T34" fmla="*/ 2147483647 w 27"/>
                <a:gd name="T35" fmla="*/ 2147483647 h 109"/>
                <a:gd name="T36" fmla="*/ 2147483647 w 27"/>
                <a:gd name="T37" fmla="*/ 2147483647 h 109"/>
                <a:gd name="T38" fmla="*/ 2147483647 w 27"/>
                <a:gd name="T39" fmla="*/ 2147483647 h 109"/>
                <a:gd name="T40" fmla="*/ 2147483647 w 27"/>
                <a:gd name="T41" fmla="*/ 2147483647 h 109"/>
                <a:gd name="T42" fmla="*/ 2147483647 w 27"/>
                <a:gd name="T43" fmla="*/ 2147483647 h 109"/>
                <a:gd name="T44" fmla="*/ 2147483647 w 27"/>
                <a:gd name="T45" fmla="*/ 2147483647 h 109"/>
                <a:gd name="T46" fmla="*/ 2147483647 w 27"/>
                <a:gd name="T47" fmla="*/ 2147483647 h 109"/>
                <a:gd name="T48" fmla="*/ 2147483647 w 27"/>
                <a:gd name="T49" fmla="*/ 2147483647 h 109"/>
                <a:gd name="T50" fmla="*/ 2147483647 w 27"/>
                <a:gd name="T51" fmla="*/ 2147483647 h 109"/>
                <a:gd name="T52" fmla="*/ 2147483647 w 27"/>
                <a:gd name="T53" fmla="*/ 2147483647 h 109"/>
                <a:gd name="T54" fmla="*/ 2147483647 w 27"/>
                <a:gd name="T55" fmla="*/ 2147483647 h 109"/>
                <a:gd name="T56" fmla="*/ 2147483647 w 27"/>
                <a:gd name="T57" fmla="*/ 2147483647 h 109"/>
                <a:gd name="T58" fmla="*/ 2147483647 w 27"/>
                <a:gd name="T59" fmla="*/ 2147483647 h 109"/>
                <a:gd name="T60" fmla="*/ 2147483647 w 27"/>
                <a:gd name="T61" fmla="*/ 2147483647 h 109"/>
                <a:gd name="T62" fmla="*/ 2147483647 w 27"/>
                <a:gd name="T63" fmla="*/ 2147483647 h 109"/>
                <a:gd name="T64" fmla="*/ 2147483647 w 27"/>
                <a:gd name="T65" fmla="*/ 2147483647 h 109"/>
                <a:gd name="T66" fmla="*/ 2147483647 w 27"/>
                <a:gd name="T67" fmla="*/ 2147483647 h 109"/>
                <a:gd name="T68" fmla="*/ 2147483647 w 27"/>
                <a:gd name="T69" fmla="*/ 2147483647 h 109"/>
                <a:gd name="T70" fmla="*/ 0 w 27"/>
                <a:gd name="T71" fmla="*/ 2147483647 h 109"/>
                <a:gd name="T72" fmla="*/ 2147483647 w 27"/>
                <a:gd name="T73" fmla="*/ 2147483647 h 109"/>
                <a:gd name="T74" fmla="*/ 2147483647 w 27"/>
                <a:gd name="T75" fmla="*/ 2147483647 h 109"/>
                <a:gd name="T76" fmla="*/ 2147483647 w 27"/>
                <a:gd name="T77" fmla="*/ 2147483647 h 109"/>
                <a:gd name="T78" fmla="*/ 2147483647 w 27"/>
                <a:gd name="T79" fmla="*/ 2147483647 h 109"/>
                <a:gd name="T80" fmla="*/ 2147483647 w 27"/>
                <a:gd name="T81" fmla="*/ 2147483647 h 109"/>
                <a:gd name="T82" fmla="*/ 2147483647 w 27"/>
                <a:gd name="T83" fmla="*/ 2147483647 h 109"/>
                <a:gd name="T84" fmla="*/ 2147483647 w 27"/>
                <a:gd name="T85" fmla="*/ 2147483647 h 109"/>
                <a:gd name="T86" fmla="*/ 2147483647 w 27"/>
                <a:gd name="T87" fmla="*/ 2147483647 h 109"/>
                <a:gd name="T88" fmla="*/ 2147483647 w 27"/>
                <a:gd name="T89" fmla="*/ 2147483647 h 109"/>
                <a:gd name="T90" fmla="*/ 2147483647 w 27"/>
                <a:gd name="T91" fmla="*/ 2147483647 h 109"/>
                <a:gd name="T92" fmla="*/ 2147483647 w 27"/>
                <a:gd name="T93" fmla="*/ 2147483647 h 109"/>
                <a:gd name="T94" fmla="*/ 2147483647 w 27"/>
                <a:gd name="T95" fmla="*/ 2147483647 h 109"/>
                <a:gd name="T96" fmla="*/ 2147483647 w 27"/>
                <a:gd name="T97" fmla="*/ 2147483647 h 109"/>
                <a:gd name="T98" fmla="*/ 2147483647 w 27"/>
                <a:gd name="T99" fmla="*/ 2147483647 h 109"/>
                <a:gd name="T100" fmla="*/ 2147483647 w 27"/>
                <a:gd name="T101" fmla="*/ 2147483647 h 109"/>
                <a:gd name="T102" fmla="*/ 2147483647 w 27"/>
                <a:gd name="T103" fmla="*/ 0 h 109"/>
                <a:gd name="T104" fmla="*/ 2147483647 w 27"/>
                <a:gd name="T105" fmla="*/ 0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
                <a:gd name="T160" fmla="*/ 0 h 109"/>
                <a:gd name="T161" fmla="*/ 27 w 27"/>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 h="109">
                  <a:moveTo>
                    <a:pt x="20" y="0"/>
                  </a:moveTo>
                  <a:lnTo>
                    <a:pt x="25" y="2"/>
                  </a:lnTo>
                  <a:lnTo>
                    <a:pt x="25" y="3"/>
                  </a:lnTo>
                  <a:lnTo>
                    <a:pt x="25" y="5"/>
                  </a:lnTo>
                  <a:lnTo>
                    <a:pt x="25" y="8"/>
                  </a:lnTo>
                  <a:lnTo>
                    <a:pt x="27" y="9"/>
                  </a:lnTo>
                  <a:lnTo>
                    <a:pt x="25" y="11"/>
                  </a:lnTo>
                  <a:lnTo>
                    <a:pt x="25" y="15"/>
                  </a:lnTo>
                  <a:lnTo>
                    <a:pt x="25" y="16"/>
                  </a:lnTo>
                  <a:lnTo>
                    <a:pt x="25" y="20"/>
                  </a:lnTo>
                  <a:lnTo>
                    <a:pt x="25" y="22"/>
                  </a:lnTo>
                  <a:lnTo>
                    <a:pt x="25" y="25"/>
                  </a:lnTo>
                  <a:lnTo>
                    <a:pt x="24" y="26"/>
                  </a:lnTo>
                  <a:lnTo>
                    <a:pt x="24" y="30"/>
                  </a:lnTo>
                  <a:lnTo>
                    <a:pt x="24" y="32"/>
                  </a:lnTo>
                  <a:lnTo>
                    <a:pt x="23" y="35"/>
                  </a:lnTo>
                  <a:lnTo>
                    <a:pt x="23" y="36"/>
                  </a:lnTo>
                  <a:lnTo>
                    <a:pt x="23" y="38"/>
                  </a:lnTo>
                  <a:lnTo>
                    <a:pt x="23" y="43"/>
                  </a:lnTo>
                  <a:lnTo>
                    <a:pt x="23" y="48"/>
                  </a:lnTo>
                  <a:lnTo>
                    <a:pt x="22" y="52"/>
                  </a:lnTo>
                  <a:lnTo>
                    <a:pt x="22" y="57"/>
                  </a:lnTo>
                  <a:lnTo>
                    <a:pt x="20" y="61"/>
                  </a:lnTo>
                  <a:lnTo>
                    <a:pt x="20" y="65"/>
                  </a:lnTo>
                  <a:lnTo>
                    <a:pt x="19" y="70"/>
                  </a:lnTo>
                  <a:lnTo>
                    <a:pt x="19" y="75"/>
                  </a:lnTo>
                  <a:lnTo>
                    <a:pt x="18" y="78"/>
                  </a:lnTo>
                  <a:lnTo>
                    <a:pt x="15" y="83"/>
                  </a:lnTo>
                  <a:lnTo>
                    <a:pt x="14" y="87"/>
                  </a:lnTo>
                  <a:lnTo>
                    <a:pt x="13" y="92"/>
                  </a:lnTo>
                  <a:lnTo>
                    <a:pt x="10" y="96"/>
                  </a:lnTo>
                  <a:lnTo>
                    <a:pt x="9" y="100"/>
                  </a:lnTo>
                  <a:lnTo>
                    <a:pt x="7" y="104"/>
                  </a:lnTo>
                  <a:lnTo>
                    <a:pt x="5" y="109"/>
                  </a:lnTo>
                  <a:lnTo>
                    <a:pt x="3" y="108"/>
                  </a:lnTo>
                  <a:lnTo>
                    <a:pt x="0" y="107"/>
                  </a:lnTo>
                  <a:lnTo>
                    <a:pt x="3" y="100"/>
                  </a:lnTo>
                  <a:lnTo>
                    <a:pt x="5" y="94"/>
                  </a:lnTo>
                  <a:lnTo>
                    <a:pt x="8" y="88"/>
                  </a:lnTo>
                  <a:lnTo>
                    <a:pt x="9" y="81"/>
                  </a:lnTo>
                  <a:lnTo>
                    <a:pt x="12" y="75"/>
                  </a:lnTo>
                  <a:lnTo>
                    <a:pt x="13" y="69"/>
                  </a:lnTo>
                  <a:lnTo>
                    <a:pt x="14" y="61"/>
                  </a:lnTo>
                  <a:lnTo>
                    <a:pt x="15" y="55"/>
                  </a:lnTo>
                  <a:lnTo>
                    <a:pt x="15" y="48"/>
                  </a:lnTo>
                  <a:lnTo>
                    <a:pt x="17" y="42"/>
                  </a:lnTo>
                  <a:lnTo>
                    <a:pt x="18" y="35"/>
                  </a:lnTo>
                  <a:lnTo>
                    <a:pt x="18" y="28"/>
                  </a:lnTo>
                  <a:lnTo>
                    <a:pt x="19" y="21"/>
                  </a:lnTo>
                  <a:lnTo>
                    <a:pt x="19" y="14"/>
                  </a:lnTo>
                  <a:lnTo>
                    <a:pt x="20" y="8"/>
                  </a:lnTo>
                  <a:lnTo>
                    <a:pt x="20" y="0"/>
                  </a:lnTo>
                  <a:close/>
                </a:path>
              </a:pathLst>
            </a:custGeom>
            <a:solidFill>
              <a:srgbClr val="000000"/>
            </a:solidFill>
            <a:ln w="9525">
              <a:noFill/>
              <a:round/>
              <a:headEnd/>
              <a:tailEnd/>
            </a:ln>
          </p:spPr>
          <p:txBody>
            <a:bodyPr/>
            <a:lstStyle/>
            <a:p>
              <a:endParaRPr lang="en-US" dirty="0"/>
            </a:p>
          </p:txBody>
        </p:sp>
        <p:sp>
          <p:nvSpPr>
            <p:cNvPr id="10398" name="Freeform 178"/>
            <p:cNvSpPr>
              <a:spLocks/>
            </p:cNvSpPr>
            <p:nvPr/>
          </p:nvSpPr>
          <p:spPr bwMode="auto">
            <a:xfrm>
              <a:off x="2593975" y="2090738"/>
              <a:ext cx="277813" cy="193675"/>
            </a:xfrm>
            <a:custGeom>
              <a:avLst/>
              <a:gdLst>
                <a:gd name="T0" fmla="*/ 2147483647 w 175"/>
                <a:gd name="T1" fmla="*/ 2147483647 h 122"/>
                <a:gd name="T2" fmla="*/ 2147483647 w 175"/>
                <a:gd name="T3" fmla="*/ 2147483647 h 122"/>
                <a:gd name="T4" fmla="*/ 2147483647 w 175"/>
                <a:gd name="T5" fmla="*/ 2147483647 h 122"/>
                <a:gd name="T6" fmla="*/ 2147483647 w 175"/>
                <a:gd name="T7" fmla="*/ 2147483647 h 122"/>
                <a:gd name="T8" fmla="*/ 2147483647 w 175"/>
                <a:gd name="T9" fmla="*/ 2147483647 h 122"/>
                <a:gd name="T10" fmla="*/ 2147483647 w 175"/>
                <a:gd name="T11" fmla="*/ 2147483647 h 122"/>
                <a:gd name="T12" fmla="*/ 2147483647 w 175"/>
                <a:gd name="T13" fmla="*/ 2147483647 h 122"/>
                <a:gd name="T14" fmla="*/ 2147483647 w 175"/>
                <a:gd name="T15" fmla="*/ 2147483647 h 122"/>
                <a:gd name="T16" fmla="*/ 2147483647 w 175"/>
                <a:gd name="T17" fmla="*/ 2147483647 h 122"/>
                <a:gd name="T18" fmla="*/ 2147483647 w 175"/>
                <a:gd name="T19" fmla="*/ 2147483647 h 122"/>
                <a:gd name="T20" fmla="*/ 2147483647 w 175"/>
                <a:gd name="T21" fmla="*/ 2147483647 h 122"/>
                <a:gd name="T22" fmla="*/ 2147483647 w 175"/>
                <a:gd name="T23" fmla="*/ 2147483647 h 122"/>
                <a:gd name="T24" fmla="*/ 2147483647 w 175"/>
                <a:gd name="T25" fmla="*/ 2147483647 h 122"/>
                <a:gd name="T26" fmla="*/ 2147483647 w 175"/>
                <a:gd name="T27" fmla="*/ 2147483647 h 122"/>
                <a:gd name="T28" fmla="*/ 2147483647 w 175"/>
                <a:gd name="T29" fmla="*/ 2147483647 h 122"/>
                <a:gd name="T30" fmla="*/ 2147483647 w 175"/>
                <a:gd name="T31" fmla="*/ 2147483647 h 122"/>
                <a:gd name="T32" fmla="*/ 2147483647 w 175"/>
                <a:gd name="T33" fmla="*/ 2147483647 h 122"/>
                <a:gd name="T34" fmla="*/ 2147483647 w 175"/>
                <a:gd name="T35" fmla="*/ 2147483647 h 122"/>
                <a:gd name="T36" fmla="*/ 2147483647 w 175"/>
                <a:gd name="T37" fmla="*/ 2147483647 h 122"/>
                <a:gd name="T38" fmla="*/ 2147483647 w 175"/>
                <a:gd name="T39" fmla="*/ 2147483647 h 122"/>
                <a:gd name="T40" fmla="*/ 2147483647 w 175"/>
                <a:gd name="T41" fmla="*/ 2147483647 h 122"/>
                <a:gd name="T42" fmla="*/ 2147483647 w 175"/>
                <a:gd name="T43" fmla="*/ 2147483647 h 122"/>
                <a:gd name="T44" fmla="*/ 2147483647 w 175"/>
                <a:gd name="T45" fmla="*/ 2147483647 h 122"/>
                <a:gd name="T46" fmla="*/ 2147483647 w 175"/>
                <a:gd name="T47" fmla="*/ 2147483647 h 122"/>
                <a:gd name="T48" fmla="*/ 2147483647 w 175"/>
                <a:gd name="T49" fmla="*/ 2147483647 h 122"/>
                <a:gd name="T50" fmla="*/ 2147483647 w 175"/>
                <a:gd name="T51" fmla="*/ 2147483647 h 122"/>
                <a:gd name="T52" fmla="*/ 2147483647 w 175"/>
                <a:gd name="T53" fmla="*/ 2147483647 h 122"/>
                <a:gd name="T54" fmla="*/ 2147483647 w 175"/>
                <a:gd name="T55" fmla="*/ 2147483647 h 122"/>
                <a:gd name="T56" fmla="*/ 2147483647 w 175"/>
                <a:gd name="T57" fmla="*/ 2147483647 h 122"/>
                <a:gd name="T58" fmla="*/ 2147483647 w 175"/>
                <a:gd name="T59" fmla="*/ 2147483647 h 122"/>
                <a:gd name="T60" fmla="*/ 2147483647 w 175"/>
                <a:gd name="T61" fmla="*/ 2147483647 h 122"/>
                <a:gd name="T62" fmla="*/ 2147483647 w 175"/>
                <a:gd name="T63" fmla="*/ 2147483647 h 122"/>
                <a:gd name="T64" fmla="*/ 2147483647 w 175"/>
                <a:gd name="T65" fmla="*/ 2147483647 h 122"/>
                <a:gd name="T66" fmla="*/ 2147483647 w 175"/>
                <a:gd name="T67" fmla="*/ 2147483647 h 122"/>
                <a:gd name="T68" fmla="*/ 2147483647 w 175"/>
                <a:gd name="T69" fmla="*/ 2147483647 h 122"/>
                <a:gd name="T70" fmla="*/ 2147483647 w 175"/>
                <a:gd name="T71" fmla="*/ 2147483647 h 122"/>
                <a:gd name="T72" fmla="*/ 2147483647 w 175"/>
                <a:gd name="T73" fmla="*/ 2147483647 h 122"/>
                <a:gd name="T74" fmla="*/ 2147483647 w 175"/>
                <a:gd name="T75" fmla="*/ 2147483647 h 122"/>
                <a:gd name="T76" fmla="*/ 2147483647 w 175"/>
                <a:gd name="T77" fmla="*/ 2147483647 h 122"/>
                <a:gd name="T78" fmla="*/ 2147483647 w 175"/>
                <a:gd name="T79" fmla="*/ 2147483647 h 122"/>
                <a:gd name="T80" fmla="*/ 2147483647 w 175"/>
                <a:gd name="T81" fmla="*/ 2147483647 h 122"/>
                <a:gd name="T82" fmla="*/ 2147483647 w 175"/>
                <a:gd name="T83" fmla="*/ 2147483647 h 122"/>
                <a:gd name="T84" fmla="*/ 2147483647 w 175"/>
                <a:gd name="T85" fmla="*/ 2147483647 h 122"/>
                <a:gd name="T86" fmla="*/ 2147483647 w 175"/>
                <a:gd name="T87" fmla="*/ 2147483647 h 122"/>
                <a:gd name="T88" fmla="*/ 2147483647 w 175"/>
                <a:gd name="T89" fmla="*/ 2147483647 h 122"/>
                <a:gd name="T90" fmla="*/ 2147483647 w 175"/>
                <a:gd name="T91" fmla="*/ 2147483647 h 122"/>
                <a:gd name="T92" fmla="*/ 2147483647 w 175"/>
                <a:gd name="T93" fmla="*/ 2147483647 h 122"/>
                <a:gd name="T94" fmla="*/ 2147483647 w 175"/>
                <a:gd name="T95" fmla="*/ 2147483647 h 122"/>
                <a:gd name="T96" fmla="*/ 2147483647 w 175"/>
                <a:gd name="T97" fmla="*/ 2147483647 h 122"/>
                <a:gd name="T98" fmla="*/ 2147483647 w 175"/>
                <a:gd name="T99" fmla="*/ 2147483647 h 122"/>
                <a:gd name="T100" fmla="*/ 0 w 175"/>
                <a:gd name="T101" fmla="*/ 2147483647 h 122"/>
                <a:gd name="T102" fmla="*/ 2147483647 w 175"/>
                <a:gd name="T103" fmla="*/ 0 h 1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22"/>
                <a:gd name="T158" fmla="*/ 175 w 175"/>
                <a:gd name="T159" fmla="*/ 122 h 1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22">
                  <a:moveTo>
                    <a:pt x="1" y="0"/>
                  </a:moveTo>
                  <a:lnTo>
                    <a:pt x="5" y="1"/>
                  </a:lnTo>
                  <a:lnTo>
                    <a:pt x="9" y="1"/>
                  </a:lnTo>
                  <a:lnTo>
                    <a:pt x="13" y="2"/>
                  </a:lnTo>
                  <a:lnTo>
                    <a:pt x="18" y="2"/>
                  </a:lnTo>
                  <a:lnTo>
                    <a:pt x="21" y="3"/>
                  </a:lnTo>
                  <a:lnTo>
                    <a:pt x="25" y="3"/>
                  </a:lnTo>
                  <a:lnTo>
                    <a:pt x="30" y="4"/>
                  </a:lnTo>
                  <a:lnTo>
                    <a:pt x="34" y="6"/>
                  </a:lnTo>
                  <a:lnTo>
                    <a:pt x="39" y="6"/>
                  </a:lnTo>
                  <a:lnTo>
                    <a:pt x="43" y="7"/>
                  </a:lnTo>
                  <a:lnTo>
                    <a:pt x="46" y="7"/>
                  </a:lnTo>
                  <a:lnTo>
                    <a:pt x="51" y="9"/>
                  </a:lnTo>
                  <a:lnTo>
                    <a:pt x="55" y="9"/>
                  </a:lnTo>
                  <a:lnTo>
                    <a:pt x="59" y="12"/>
                  </a:lnTo>
                  <a:lnTo>
                    <a:pt x="64" y="13"/>
                  </a:lnTo>
                  <a:lnTo>
                    <a:pt x="68" y="15"/>
                  </a:lnTo>
                  <a:lnTo>
                    <a:pt x="73" y="18"/>
                  </a:lnTo>
                  <a:lnTo>
                    <a:pt x="76" y="19"/>
                  </a:lnTo>
                  <a:lnTo>
                    <a:pt x="80" y="22"/>
                  </a:lnTo>
                  <a:lnTo>
                    <a:pt x="85" y="23"/>
                  </a:lnTo>
                  <a:lnTo>
                    <a:pt x="89" y="25"/>
                  </a:lnTo>
                  <a:lnTo>
                    <a:pt x="93" y="28"/>
                  </a:lnTo>
                  <a:lnTo>
                    <a:pt x="96" y="29"/>
                  </a:lnTo>
                  <a:lnTo>
                    <a:pt x="101" y="31"/>
                  </a:lnTo>
                  <a:lnTo>
                    <a:pt x="105" y="34"/>
                  </a:lnTo>
                  <a:lnTo>
                    <a:pt x="109" y="36"/>
                  </a:lnTo>
                  <a:lnTo>
                    <a:pt x="114" y="39"/>
                  </a:lnTo>
                  <a:lnTo>
                    <a:pt x="118" y="42"/>
                  </a:lnTo>
                  <a:lnTo>
                    <a:pt x="121" y="45"/>
                  </a:lnTo>
                  <a:lnTo>
                    <a:pt x="125" y="48"/>
                  </a:lnTo>
                  <a:lnTo>
                    <a:pt x="129" y="51"/>
                  </a:lnTo>
                  <a:lnTo>
                    <a:pt x="133" y="56"/>
                  </a:lnTo>
                  <a:lnTo>
                    <a:pt x="136" y="58"/>
                  </a:lnTo>
                  <a:lnTo>
                    <a:pt x="140" y="62"/>
                  </a:lnTo>
                  <a:lnTo>
                    <a:pt x="144" y="67"/>
                  </a:lnTo>
                  <a:lnTo>
                    <a:pt x="148" y="69"/>
                  </a:lnTo>
                  <a:lnTo>
                    <a:pt x="151" y="74"/>
                  </a:lnTo>
                  <a:lnTo>
                    <a:pt x="155" y="78"/>
                  </a:lnTo>
                  <a:lnTo>
                    <a:pt x="159" y="81"/>
                  </a:lnTo>
                  <a:lnTo>
                    <a:pt x="163" y="85"/>
                  </a:lnTo>
                  <a:lnTo>
                    <a:pt x="165" y="90"/>
                  </a:lnTo>
                  <a:lnTo>
                    <a:pt x="169" y="93"/>
                  </a:lnTo>
                  <a:lnTo>
                    <a:pt x="170" y="97"/>
                  </a:lnTo>
                  <a:lnTo>
                    <a:pt x="173" y="102"/>
                  </a:lnTo>
                  <a:lnTo>
                    <a:pt x="174" y="106"/>
                  </a:lnTo>
                  <a:lnTo>
                    <a:pt x="175" y="111"/>
                  </a:lnTo>
                  <a:lnTo>
                    <a:pt x="175" y="115"/>
                  </a:lnTo>
                  <a:lnTo>
                    <a:pt x="174" y="122"/>
                  </a:lnTo>
                  <a:lnTo>
                    <a:pt x="171" y="122"/>
                  </a:lnTo>
                  <a:lnTo>
                    <a:pt x="170" y="122"/>
                  </a:lnTo>
                  <a:lnTo>
                    <a:pt x="169" y="122"/>
                  </a:lnTo>
                  <a:lnTo>
                    <a:pt x="169" y="120"/>
                  </a:lnTo>
                  <a:lnTo>
                    <a:pt x="168" y="120"/>
                  </a:lnTo>
                  <a:lnTo>
                    <a:pt x="168" y="117"/>
                  </a:lnTo>
                  <a:lnTo>
                    <a:pt x="168" y="114"/>
                  </a:lnTo>
                  <a:lnTo>
                    <a:pt x="168" y="111"/>
                  </a:lnTo>
                  <a:lnTo>
                    <a:pt x="168" y="108"/>
                  </a:lnTo>
                  <a:lnTo>
                    <a:pt x="166" y="104"/>
                  </a:lnTo>
                  <a:lnTo>
                    <a:pt x="165" y="102"/>
                  </a:lnTo>
                  <a:lnTo>
                    <a:pt x="163" y="98"/>
                  </a:lnTo>
                  <a:lnTo>
                    <a:pt x="161" y="96"/>
                  </a:lnTo>
                  <a:lnTo>
                    <a:pt x="159" y="92"/>
                  </a:lnTo>
                  <a:lnTo>
                    <a:pt x="156" y="89"/>
                  </a:lnTo>
                  <a:lnTo>
                    <a:pt x="155" y="86"/>
                  </a:lnTo>
                  <a:lnTo>
                    <a:pt x="153" y="83"/>
                  </a:lnTo>
                  <a:lnTo>
                    <a:pt x="149" y="80"/>
                  </a:lnTo>
                  <a:lnTo>
                    <a:pt x="146" y="76"/>
                  </a:lnTo>
                  <a:lnTo>
                    <a:pt x="144" y="74"/>
                  </a:lnTo>
                  <a:lnTo>
                    <a:pt x="143" y="72"/>
                  </a:lnTo>
                  <a:lnTo>
                    <a:pt x="139" y="68"/>
                  </a:lnTo>
                  <a:lnTo>
                    <a:pt x="136" y="65"/>
                  </a:lnTo>
                  <a:lnTo>
                    <a:pt x="133" y="63"/>
                  </a:lnTo>
                  <a:lnTo>
                    <a:pt x="130" y="61"/>
                  </a:lnTo>
                  <a:lnTo>
                    <a:pt x="128" y="58"/>
                  </a:lnTo>
                  <a:lnTo>
                    <a:pt x="125" y="56"/>
                  </a:lnTo>
                  <a:lnTo>
                    <a:pt x="121" y="54"/>
                  </a:lnTo>
                  <a:lnTo>
                    <a:pt x="119" y="52"/>
                  </a:lnTo>
                  <a:lnTo>
                    <a:pt x="116" y="50"/>
                  </a:lnTo>
                  <a:lnTo>
                    <a:pt x="113" y="47"/>
                  </a:lnTo>
                  <a:lnTo>
                    <a:pt x="110" y="45"/>
                  </a:lnTo>
                  <a:lnTo>
                    <a:pt x="106" y="43"/>
                  </a:lnTo>
                  <a:lnTo>
                    <a:pt x="104" y="41"/>
                  </a:lnTo>
                  <a:lnTo>
                    <a:pt x="101" y="40"/>
                  </a:lnTo>
                  <a:lnTo>
                    <a:pt x="98" y="37"/>
                  </a:lnTo>
                  <a:lnTo>
                    <a:pt x="95" y="36"/>
                  </a:lnTo>
                  <a:lnTo>
                    <a:pt x="89" y="34"/>
                  </a:lnTo>
                  <a:lnTo>
                    <a:pt x="84" y="30"/>
                  </a:lnTo>
                  <a:lnTo>
                    <a:pt x="78" y="28"/>
                  </a:lnTo>
                  <a:lnTo>
                    <a:pt x="73" y="25"/>
                  </a:lnTo>
                  <a:lnTo>
                    <a:pt x="66" y="22"/>
                  </a:lnTo>
                  <a:lnTo>
                    <a:pt x="61" y="19"/>
                  </a:lnTo>
                  <a:lnTo>
                    <a:pt x="55" y="18"/>
                  </a:lnTo>
                  <a:lnTo>
                    <a:pt x="49" y="15"/>
                  </a:lnTo>
                  <a:lnTo>
                    <a:pt x="43" y="13"/>
                  </a:lnTo>
                  <a:lnTo>
                    <a:pt x="36" y="12"/>
                  </a:lnTo>
                  <a:lnTo>
                    <a:pt x="30" y="9"/>
                  </a:lnTo>
                  <a:lnTo>
                    <a:pt x="24" y="9"/>
                  </a:lnTo>
                  <a:lnTo>
                    <a:pt x="18" y="7"/>
                  </a:lnTo>
                  <a:lnTo>
                    <a:pt x="11" y="7"/>
                  </a:lnTo>
                  <a:lnTo>
                    <a:pt x="5" y="7"/>
                  </a:lnTo>
                  <a:lnTo>
                    <a:pt x="0" y="7"/>
                  </a:lnTo>
                  <a:lnTo>
                    <a:pt x="1" y="0"/>
                  </a:lnTo>
                  <a:close/>
                </a:path>
              </a:pathLst>
            </a:custGeom>
            <a:solidFill>
              <a:srgbClr val="000000"/>
            </a:solidFill>
            <a:ln w="9525">
              <a:noFill/>
              <a:round/>
              <a:headEnd/>
              <a:tailEnd/>
            </a:ln>
          </p:spPr>
          <p:txBody>
            <a:bodyPr/>
            <a:lstStyle/>
            <a:p>
              <a:endParaRPr lang="en-US" dirty="0"/>
            </a:p>
          </p:txBody>
        </p:sp>
        <p:sp>
          <p:nvSpPr>
            <p:cNvPr id="10399" name="Freeform 181"/>
            <p:cNvSpPr>
              <a:spLocks/>
            </p:cNvSpPr>
            <p:nvPr/>
          </p:nvSpPr>
          <p:spPr bwMode="auto">
            <a:xfrm>
              <a:off x="2308225" y="2366963"/>
              <a:ext cx="38100" cy="44450"/>
            </a:xfrm>
            <a:custGeom>
              <a:avLst/>
              <a:gdLst>
                <a:gd name="T0" fmla="*/ 2147483647 w 24"/>
                <a:gd name="T1" fmla="*/ 2147483647 h 28"/>
                <a:gd name="T2" fmla="*/ 2147483647 w 24"/>
                <a:gd name="T3" fmla="*/ 0 h 28"/>
                <a:gd name="T4" fmla="*/ 2147483647 w 24"/>
                <a:gd name="T5" fmla="*/ 2147483647 h 28"/>
                <a:gd name="T6" fmla="*/ 2147483647 w 24"/>
                <a:gd name="T7" fmla="*/ 2147483647 h 28"/>
                <a:gd name="T8" fmla="*/ 2147483647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2147483647 h 28"/>
                <a:gd name="T26" fmla="*/ 2147483647 w 24"/>
                <a:gd name="T27" fmla="*/ 2147483647 h 28"/>
                <a:gd name="T28" fmla="*/ 2147483647 w 24"/>
                <a:gd name="T29" fmla="*/ 2147483647 h 28"/>
                <a:gd name="T30" fmla="*/ 2147483647 w 24"/>
                <a:gd name="T31" fmla="*/ 2147483647 h 28"/>
                <a:gd name="T32" fmla="*/ 2147483647 w 24"/>
                <a:gd name="T33" fmla="*/ 2147483647 h 28"/>
                <a:gd name="T34" fmla="*/ 2147483647 w 24"/>
                <a:gd name="T35" fmla="*/ 2147483647 h 28"/>
                <a:gd name="T36" fmla="*/ 0 w 24"/>
                <a:gd name="T37" fmla="*/ 2147483647 h 28"/>
                <a:gd name="T38" fmla="*/ 0 w 24"/>
                <a:gd name="T39" fmla="*/ 2147483647 h 28"/>
                <a:gd name="T40" fmla="*/ 0 w 24"/>
                <a:gd name="T41" fmla="*/ 2147483647 h 28"/>
                <a:gd name="T42" fmla="*/ 0 w 24"/>
                <a:gd name="T43" fmla="*/ 2147483647 h 28"/>
                <a:gd name="T44" fmla="*/ 2147483647 w 24"/>
                <a:gd name="T45" fmla="*/ 2147483647 h 28"/>
                <a:gd name="T46" fmla="*/ 2147483647 w 24"/>
                <a:gd name="T47" fmla="*/ 2147483647 h 28"/>
                <a:gd name="T48" fmla="*/ 2147483647 w 24"/>
                <a:gd name="T49" fmla="*/ 2147483647 h 28"/>
                <a:gd name="T50" fmla="*/ 2147483647 w 24"/>
                <a:gd name="T51" fmla="*/ 2147483647 h 28"/>
                <a:gd name="T52" fmla="*/ 2147483647 w 24"/>
                <a:gd name="T53" fmla="*/ 2147483647 h 28"/>
                <a:gd name="T54" fmla="*/ 2147483647 w 24"/>
                <a:gd name="T55" fmla="*/ 2147483647 h 28"/>
                <a:gd name="T56" fmla="*/ 2147483647 w 24"/>
                <a:gd name="T57" fmla="*/ 2147483647 h 28"/>
                <a:gd name="T58" fmla="*/ 2147483647 w 24"/>
                <a:gd name="T59" fmla="*/ 2147483647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28"/>
                <a:gd name="T92" fmla="*/ 24 w 24"/>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28">
                  <a:moveTo>
                    <a:pt x="10" y="1"/>
                  </a:moveTo>
                  <a:lnTo>
                    <a:pt x="14" y="0"/>
                  </a:lnTo>
                  <a:lnTo>
                    <a:pt x="17" y="1"/>
                  </a:lnTo>
                  <a:lnTo>
                    <a:pt x="20" y="1"/>
                  </a:lnTo>
                  <a:lnTo>
                    <a:pt x="21" y="4"/>
                  </a:lnTo>
                  <a:lnTo>
                    <a:pt x="22" y="6"/>
                  </a:lnTo>
                  <a:lnTo>
                    <a:pt x="24" y="10"/>
                  </a:lnTo>
                  <a:lnTo>
                    <a:pt x="24" y="12"/>
                  </a:lnTo>
                  <a:lnTo>
                    <a:pt x="24" y="16"/>
                  </a:lnTo>
                  <a:lnTo>
                    <a:pt x="21" y="18"/>
                  </a:lnTo>
                  <a:lnTo>
                    <a:pt x="20" y="22"/>
                  </a:lnTo>
                  <a:lnTo>
                    <a:pt x="19" y="24"/>
                  </a:lnTo>
                  <a:lnTo>
                    <a:pt x="16" y="27"/>
                  </a:lnTo>
                  <a:lnTo>
                    <a:pt x="14" y="27"/>
                  </a:lnTo>
                  <a:lnTo>
                    <a:pt x="11" y="28"/>
                  </a:lnTo>
                  <a:lnTo>
                    <a:pt x="7" y="27"/>
                  </a:lnTo>
                  <a:lnTo>
                    <a:pt x="4" y="26"/>
                  </a:lnTo>
                  <a:lnTo>
                    <a:pt x="1" y="22"/>
                  </a:lnTo>
                  <a:lnTo>
                    <a:pt x="0" y="18"/>
                  </a:lnTo>
                  <a:lnTo>
                    <a:pt x="0" y="15"/>
                  </a:lnTo>
                  <a:lnTo>
                    <a:pt x="0" y="12"/>
                  </a:lnTo>
                  <a:lnTo>
                    <a:pt x="0" y="10"/>
                  </a:lnTo>
                  <a:lnTo>
                    <a:pt x="1" y="7"/>
                  </a:lnTo>
                  <a:lnTo>
                    <a:pt x="1" y="6"/>
                  </a:lnTo>
                  <a:lnTo>
                    <a:pt x="4" y="5"/>
                  </a:lnTo>
                  <a:lnTo>
                    <a:pt x="4" y="4"/>
                  </a:lnTo>
                  <a:lnTo>
                    <a:pt x="6" y="2"/>
                  </a:lnTo>
                  <a:lnTo>
                    <a:pt x="7" y="1"/>
                  </a:lnTo>
                  <a:lnTo>
                    <a:pt x="10" y="1"/>
                  </a:lnTo>
                  <a:close/>
                </a:path>
              </a:pathLst>
            </a:custGeom>
            <a:solidFill>
              <a:srgbClr val="000000"/>
            </a:solidFill>
            <a:ln w="9525">
              <a:noFill/>
              <a:round/>
              <a:headEnd/>
              <a:tailEnd/>
            </a:ln>
          </p:spPr>
          <p:txBody>
            <a:bodyPr/>
            <a:lstStyle/>
            <a:p>
              <a:endParaRPr lang="en-US" dirty="0"/>
            </a:p>
          </p:txBody>
        </p:sp>
        <p:sp>
          <p:nvSpPr>
            <p:cNvPr id="10400" name="Freeform 183"/>
            <p:cNvSpPr>
              <a:spLocks/>
            </p:cNvSpPr>
            <p:nvPr/>
          </p:nvSpPr>
          <p:spPr bwMode="auto">
            <a:xfrm>
              <a:off x="2351088" y="2425700"/>
              <a:ext cx="42862" cy="49213"/>
            </a:xfrm>
            <a:custGeom>
              <a:avLst/>
              <a:gdLst>
                <a:gd name="T0" fmla="*/ 2147483647 w 27"/>
                <a:gd name="T1" fmla="*/ 2147483647 h 31"/>
                <a:gd name="T2" fmla="*/ 2147483647 w 27"/>
                <a:gd name="T3" fmla="*/ 0 h 31"/>
                <a:gd name="T4" fmla="*/ 2147483647 w 27"/>
                <a:gd name="T5" fmla="*/ 2147483647 h 31"/>
                <a:gd name="T6" fmla="*/ 2147483647 w 27"/>
                <a:gd name="T7" fmla="*/ 2147483647 h 31"/>
                <a:gd name="T8" fmla="*/ 2147483647 w 27"/>
                <a:gd name="T9" fmla="*/ 2147483647 h 31"/>
                <a:gd name="T10" fmla="*/ 2147483647 w 27"/>
                <a:gd name="T11" fmla="*/ 2147483647 h 31"/>
                <a:gd name="T12" fmla="*/ 2147483647 w 27"/>
                <a:gd name="T13" fmla="*/ 2147483647 h 31"/>
                <a:gd name="T14" fmla="*/ 2147483647 w 27"/>
                <a:gd name="T15" fmla="*/ 2147483647 h 31"/>
                <a:gd name="T16" fmla="*/ 2147483647 w 27"/>
                <a:gd name="T17" fmla="*/ 2147483647 h 31"/>
                <a:gd name="T18" fmla="*/ 2147483647 w 27"/>
                <a:gd name="T19" fmla="*/ 2147483647 h 31"/>
                <a:gd name="T20" fmla="*/ 2147483647 w 27"/>
                <a:gd name="T21" fmla="*/ 2147483647 h 31"/>
                <a:gd name="T22" fmla="*/ 2147483647 w 27"/>
                <a:gd name="T23" fmla="*/ 2147483647 h 31"/>
                <a:gd name="T24" fmla="*/ 2147483647 w 27"/>
                <a:gd name="T25" fmla="*/ 2147483647 h 31"/>
                <a:gd name="T26" fmla="*/ 2147483647 w 27"/>
                <a:gd name="T27" fmla="*/ 2147483647 h 31"/>
                <a:gd name="T28" fmla="*/ 2147483647 w 27"/>
                <a:gd name="T29" fmla="*/ 2147483647 h 31"/>
                <a:gd name="T30" fmla="*/ 2147483647 w 27"/>
                <a:gd name="T31" fmla="*/ 2147483647 h 31"/>
                <a:gd name="T32" fmla="*/ 2147483647 w 27"/>
                <a:gd name="T33" fmla="*/ 2147483647 h 31"/>
                <a:gd name="T34" fmla="*/ 2147483647 w 27"/>
                <a:gd name="T35" fmla="*/ 2147483647 h 31"/>
                <a:gd name="T36" fmla="*/ 2147483647 w 27"/>
                <a:gd name="T37" fmla="*/ 2147483647 h 31"/>
                <a:gd name="T38" fmla="*/ 2147483647 w 27"/>
                <a:gd name="T39" fmla="*/ 2147483647 h 31"/>
                <a:gd name="T40" fmla="*/ 2147483647 w 27"/>
                <a:gd name="T41" fmla="*/ 2147483647 h 31"/>
                <a:gd name="T42" fmla="*/ 2147483647 w 27"/>
                <a:gd name="T43" fmla="*/ 2147483647 h 31"/>
                <a:gd name="T44" fmla="*/ 0 w 27"/>
                <a:gd name="T45" fmla="*/ 2147483647 h 31"/>
                <a:gd name="T46" fmla="*/ 0 w 27"/>
                <a:gd name="T47" fmla="*/ 2147483647 h 31"/>
                <a:gd name="T48" fmla="*/ 0 w 27"/>
                <a:gd name="T49" fmla="*/ 2147483647 h 31"/>
                <a:gd name="T50" fmla="*/ 0 w 27"/>
                <a:gd name="T51" fmla="*/ 2147483647 h 31"/>
                <a:gd name="T52" fmla="*/ 2147483647 w 27"/>
                <a:gd name="T53" fmla="*/ 2147483647 h 31"/>
                <a:gd name="T54" fmla="*/ 2147483647 w 27"/>
                <a:gd name="T55" fmla="*/ 2147483647 h 31"/>
                <a:gd name="T56" fmla="*/ 2147483647 w 27"/>
                <a:gd name="T57" fmla="*/ 2147483647 h 31"/>
                <a:gd name="T58" fmla="*/ 2147483647 w 27"/>
                <a:gd name="T59" fmla="*/ 2147483647 h 31"/>
                <a:gd name="T60" fmla="*/ 2147483647 w 27"/>
                <a:gd name="T61" fmla="*/ 2147483647 h 31"/>
                <a:gd name="T62" fmla="*/ 2147483647 w 27"/>
                <a:gd name="T63" fmla="*/ 2147483647 h 31"/>
                <a:gd name="T64" fmla="*/ 2147483647 w 27"/>
                <a:gd name="T65" fmla="*/ 2147483647 h 31"/>
                <a:gd name="T66" fmla="*/ 2147483647 w 27"/>
                <a:gd name="T67" fmla="*/ 2147483647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1"/>
                <a:gd name="T104" fmla="*/ 27 w 27"/>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1">
                  <a:moveTo>
                    <a:pt x="12" y="1"/>
                  </a:moveTo>
                  <a:lnTo>
                    <a:pt x="14" y="0"/>
                  </a:lnTo>
                  <a:lnTo>
                    <a:pt x="18" y="1"/>
                  </a:lnTo>
                  <a:lnTo>
                    <a:pt x="21" y="2"/>
                  </a:lnTo>
                  <a:lnTo>
                    <a:pt x="23" y="4"/>
                  </a:lnTo>
                  <a:lnTo>
                    <a:pt x="24" y="6"/>
                  </a:lnTo>
                  <a:lnTo>
                    <a:pt x="27" y="9"/>
                  </a:lnTo>
                  <a:lnTo>
                    <a:pt x="27" y="12"/>
                  </a:lnTo>
                  <a:lnTo>
                    <a:pt x="27" y="15"/>
                  </a:lnTo>
                  <a:lnTo>
                    <a:pt x="27" y="18"/>
                  </a:lnTo>
                  <a:lnTo>
                    <a:pt x="26" y="21"/>
                  </a:lnTo>
                  <a:lnTo>
                    <a:pt x="24" y="24"/>
                  </a:lnTo>
                  <a:lnTo>
                    <a:pt x="22" y="26"/>
                  </a:lnTo>
                  <a:lnTo>
                    <a:pt x="21" y="28"/>
                  </a:lnTo>
                  <a:lnTo>
                    <a:pt x="17" y="30"/>
                  </a:lnTo>
                  <a:lnTo>
                    <a:pt x="14" y="31"/>
                  </a:lnTo>
                  <a:lnTo>
                    <a:pt x="11" y="31"/>
                  </a:lnTo>
                  <a:lnTo>
                    <a:pt x="8" y="30"/>
                  </a:lnTo>
                  <a:lnTo>
                    <a:pt x="6" y="29"/>
                  </a:lnTo>
                  <a:lnTo>
                    <a:pt x="4" y="26"/>
                  </a:lnTo>
                  <a:lnTo>
                    <a:pt x="3" y="25"/>
                  </a:lnTo>
                  <a:lnTo>
                    <a:pt x="2" y="23"/>
                  </a:lnTo>
                  <a:lnTo>
                    <a:pt x="0" y="20"/>
                  </a:lnTo>
                  <a:lnTo>
                    <a:pt x="0" y="18"/>
                  </a:lnTo>
                  <a:lnTo>
                    <a:pt x="0" y="15"/>
                  </a:lnTo>
                  <a:lnTo>
                    <a:pt x="0" y="13"/>
                  </a:lnTo>
                  <a:lnTo>
                    <a:pt x="2" y="11"/>
                  </a:lnTo>
                  <a:lnTo>
                    <a:pt x="3" y="8"/>
                  </a:lnTo>
                  <a:lnTo>
                    <a:pt x="4" y="7"/>
                  </a:lnTo>
                  <a:lnTo>
                    <a:pt x="4" y="4"/>
                  </a:lnTo>
                  <a:lnTo>
                    <a:pt x="7" y="3"/>
                  </a:lnTo>
                  <a:lnTo>
                    <a:pt x="9" y="1"/>
                  </a:lnTo>
                  <a:lnTo>
                    <a:pt x="12" y="1"/>
                  </a:lnTo>
                  <a:close/>
                </a:path>
              </a:pathLst>
            </a:custGeom>
            <a:solidFill>
              <a:srgbClr val="000000"/>
            </a:solidFill>
            <a:ln w="9525">
              <a:noFill/>
              <a:round/>
              <a:headEnd/>
              <a:tailEnd/>
            </a:ln>
          </p:spPr>
          <p:txBody>
            <a:bodyPr/>
            <a:lstStyle/>
            <a:p>
              <a:endParaRPr lang="en-US" dirty="0"/>
            </a:p>
          </p:txBody>
        </p:sp>
        <p:sp>
          <p:nvSpPr>
            <p:cNvPr id="10401" name="Freeform 184"/>
            <p:cNvSpPr>
              <a:spLocks/>
            </p:cNvSpPr>
            <p:nvPr/>
          </p:nvSpPr>
          <p:spPr bwMode="auto">
            <a:xfrm>
              <a:off x="2362200" y="2435225"/>
              <a:ext cx="23813" cy="30163"/>
            </a:xfrm>
            <a:custGeom>
              <a:avLst/>
              <a:gdLst>
                <a:gd name="T0" fmla="*/ 2147483647 w 15"/>
                <a:gd name="T1" fmla="*/ 0 h 19"/>
                <a:gd name="T2" fmla="*/ 2147483647 w 15"/>
                <a:gd name="T3" fmla="*/ 0 h 19"/>
                <a:gd name="T4" fmla="*/ 2147483647 w 15"/>
                <a:gd name="T5" fmla="*/ 2147483647 h 19"/>
                <a:gd name="T6" fmla="*/ 2147483647 w 15"/>
                <a:gd name="T7" fmla="*/ 2147483647 h 19"/>
                <a:gd name="T8" fmla="*/ 2147483647 w 15"/>
                <a:gd name="T9" fmla="*/ 2147483647 h 19"/>
                <a:gd name="T10" fmla="*/ 2147483647 w 15"/>
                <a:gd name="T11" fmla="*/ 2147483647 h 19"/>
                <a:gd name="T12" fmla="*/ 2147483647 w 15"/>
                <a:gd name="T13" fmla="*/ 2147483647 h 19"/>
                <a:gd name="T14" fmla="*/ 2147483647 w 15"/>
                <a:gd name="T15" fmla="*/ 2147483647 h 19"/>
                <a:gd name="T16" fmla="*/ 2147483647 w 15"/>
                <a:gd name="T17" fmla="*/ 2147483647 h 19"/>
                <a:gd name="T18" fmla="*/ 2147483647 w 15"/>
                <a:gd name="T19" fmla="*/ 2147483647 h 19"/>
                <a:gd name="T20" fmla="*/ 2147483647 w 15"/>
                <a:gd name="T21" fmla="*/ 2147483647 h 19"/>
                <a:gd name="T22" fmla="*/ 2147483647 w 15"/>
                <a:gd name="T23" fmla="*/ 2147483647 h 19"/>
                <a:gd name="T24" fmla="*/ 2147483647 w 15"/>
                <a:gd name="T25" fmla="*/ 2147483647 h 19"/>
                <a:gd name="T26" fmla="*/ 2147483647 w 15"/>
                <a:gd name="T27" fmla="*/ 2147483647 h 19"/>
                <a:gd name="T28" fmla="*/ 2147483647 w 15"/>
                <a:gd name="T29" fmla="*/ 2147483647 h 19"/>
                <a:gd name="T30" fmla="*/ 2147483647 w 15"/>
                <a:gd name="T31" fmla="*/ 2147483647 h 19"/>
                <a:gd name="T32" fmla="*/ 2147483647 w 15"/>
                <a:gd name="T33" fmla="*/ 2147483647 h 19"/>
                <a:gd name="T34" fmla="*/ 2147483647 w 15"/>
                <a:gd name="T35" fmla="*/ 2147483647 h 19"/>
                <a:gd name="T36" fmla="*/ 0 w 15"/>
                <a:gd name="T37" fmla="*/ 2147483647 h 19"/>
                <a:gd name="T38" fmla="*/ 0 w 15"/>
                <a:gd name="T39" fmla="*/ 2147483647 h 19"/>
                <a:gd name="T40" fmla="*/ 0 w 15"/>
                <a:gd name="T41" fmla="*/ 2147483647 h 19"/>
                <a:gd name="T42" fmla="*/ 2147483647 w 15"/>
                <a:gd name="T43" fmla="*/ 2147483647 h 19"/>
                <a:gd name="T44" fmla="*/ 2147483647 w 15"/>
                <a:gd name="T45" fmla="*/ 2147483647 h 19"/>
                <a:gd name="T46" fmla="*/ 2147483647 w 15"/>
                <a:gd name="T47" fmla="*/ 2147483647 h 19"/>
                <a:gd name="T48" fmla="*/ 2147483647 w 15"/>
                <a:gd name="T49" fmla="*/ 0 h 19"/>
                <a:gd name="T50" fmla="*/ 2147483647 w 15"/>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9"/>
                <a:gd name="T80" fmla="*/ 15 w 15"/>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9">
                  <a:moveTo>
                    <a:pt x="7" y="0"/>
                  </a:moveTo>
                  <a:lnTo>
                    <a:pt x="10" y="0"/>
                  </a:lnTo>
                  <a:lnTo>
                    <a:pt x="11" y="1"/>
                  </a:lnTo>
                  <a:lnTo>
                    <a:pt x="12" y="2"/>
                  </a:lnTo>
                  <a:lnTo>
                    <a:pt x="14" y="3"/>
                  </a:lnTo>
                  <a:lnTo>
                    <a:pt x="14" y="6"/>
                  </a:lnTo>
                  <a:lnTo>
                    <a:pt x="15" y="7"/>
                  </a:lnTo>
                  <a:lnTo>
                    <a:pt x="14" y="9"/>
                  </a:lnTo>
                  <a:lnTo>
                    <a:pt x="14" y="12"/>
                  </a:lnTo>
                  <a:lnTo>
                    <a:pt x="14" y="13"/>
                  </a:lnTo>
                  <a:lnTo>
                    <a:pt x="12" y="15"/>
                  </a:lnTo>
                  <a:lnTo>
                    <a:pt x="11" y="17"/>
                  </a:lnTo>
                  <a:lnTo>
                    <a:pt x="10" y="18"/>
                  </a:lnTo>
                  <a:lnTo>
                    <a:pt x="9" y="19"/>
                  </a:lnTo>
                  <a:lnTo>
                    <a:pt x="6" y="19"/>
                  </a:lnTo>
                  <a:lnTo>
                    <a:pt x="5" y="18"/>
                  </a:lnTo>
                  <a:lnTo>
                    <a:pt x="2" y="18"/>
                  </a:lnTo>
                  <a:lnTo>
                    <a:pt x="1" y="14"/>
                  </a:lnTo>
                  <a:lnTo>
                    <a:pt x="0" y="12"/>
                  </a:lnTo>
                  <a:lnTo>
                    <a:pt x="0" y="9"/>
                  </a:lnTo>
                  <a:lnTo>
                    <a:pt x="0" y="7"/>
                  </a:lnTo>
                  <a:lnTo>
                    <a:pt x="1" y="5"/>
                  </a:lnTo>
                  <a:lnTo>
                    <a:pt x="2" y="2"/>
                  </a:lnTo>
                  <a:lnTo>
                    <a:pt x="5" y="1"/>
                  </a:lnTo>
                  <a:lnTo>
                    <a:pt x="7" y="0"/>
                  </a:lnTo>
                  <a:close/>
                </a:path>
              </a:pathLst>
            </a:custGeom>
            <a:solidFill>
              <a:srgbClr val="999EB8"/>
            </a:solidFill>
            <a:ln w="9525">
              <a:noFill/>
              <a:round/>
              <a:headEnd/>
              <a:tailEnd/>
            </a:ln>
          </p:spPr>
          <p:txBody>
            <a:bodyPr/>
            <a:lstStyle/>
            <a:p>
              <a:endParaRPr lang="en-US" dirty="0"/>
            </a:p>
          </p:txBody>
        </p:sp>
        <p:sp>
          <p:nvSpPr>
            <p:cNvPr id="10402" name="Freeform 185"/>
            <p:cNvSpPr>
              <a:spLocks/>
            </p:cNvSpPr>
            <p:nvPr/>
          </p:nvSpPr>
          <p:spPr bwMode="auto">
            <a:xfrm>
              <a:off x="2395538" y="2463800"/>
              <a:ext cx="46037" cy="46038"/>
            </a:xfrm>
            <a:custGeom>
              <a:avLst/>
              <a:gdLst>
                <a:gd name="T0" fmla="*/ 2147483647 w 29"/>
                <a:gd name="T1" fmla="*/ 2147483647 h 29"/>
                <a:gd name="T2" fmla="*/ 2147483647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2147483647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2147483647 h 29"/>
                <a:gd name="T50" fmla="*/ 0 w 29"/>
                <a:gd name="T51" fmla="*/ 2147483647 h 29"/>
                <a:gd name="T52" fmla="*/ 0 w 29"/>
                <a:gd name="T53" fmla="*/ 2147483647 h 29"/>
                <a:gd name="T54" fmla="*/ 0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2147483647 w 29"/>
                <a:gd name="T67" fmla="*/ 2147483647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29"/>
                <a:gd name="T104" fmla="*/ 29 w 2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29">
                  <a:moveTo>
                    <a:pt x="9" y="1"/>
                  </a:moveTo>
                  <a:lnTo>
                    <a:pt x="13" y="0"/>
                  </a:lnTo>
                  <a:lnTo>
                    <a:pt x="15" y="0"/>
                  </a:lnTo>
                  <a:lnTo>
                    <a:pt x="18" y="0"/>
                  </a:lnTo>
                  <a:lnTo>
                    <a:pt x="20" y="1"/>
                  </a:lnTo>
                  <a:lnTo>
                    <a:pt x="23" y="2"/>
                  </a:lnTo>
                  <a:lnTo>
                    <a:pt x="24" y="4"/>
                  </a:lnTo>
                  <a:lnTo>
                    <a:pt x="26" y="6"/>
                  </a:lnTo>
                  <a:lnTo>
                    <a:pt x="28" y="8"/>
                  </a:lnTo>
                  <a:lnTo>
                    <a:pt x="29" y="11"/>
                  </a:lnTo>
                  <a:lnTo>
                    <a:pt x="29" y="13"/>
                  </a:lnTo>
                  <a:lnTo>
                    <a:pt x="29" y="16"/>
                  </a:lnTo>
                  <a:lnTo>
                    <a:pt x="29" y="18"/>
                  </a:lnTo>
                  <a:lnTo>
                    <a:pt x="28" y="21"/>
                  </a:lnTo>
                  <a:lnTo>
                    <a:pt x="26" y="23"/>
                  </a:lnTo>
                  <a:lnTo>
                    <a:pt x="24" y="26"/>
                  </a:lnTo>
                  <a:lnTo>
                    <a:pt x="21" y="28"/>
                  </a:lnTo>
                  <a:lnTo>
                    <a:pt x="18" y="29"/>
                  </a:lnTo>
                  <a:lnTo>
                    <a:pt x="15" y="29"/>
                  </a:lnTo>
                  <a:lnTo>
                    <a:pt x="11" y="29"/>
                  </a:lnTo>
                  <a:lnTo>
                    <a:pt x="9" y="29"/>
                  </a:lnTo>
                  <a:lnTo>
                    <a:pt x="6" y="27"/>
                  </a:lnTo>
                  <a:lnTo>
                    <a:pt x="5" y="26"/>
                  </a:lnTo>
                  <a:lnTo>
                    <a:pt x="3" y="23"/>
                  </a:lnTo>
                  <a:lnTo>
                    <a:pt x="3" y="21"/>
                  </a:lnTo>
                  <a:lnTo>
                    <a:pt x="0" y="18"/>
                  </a:lnTo>
                  <a:lnTo>
                    <a:pt x="0" y="16"/>
                  </a:lnTo>
                  <a:lnTo>
                    <a:pt x="0" y="12"/>
                  </a:lnTo>
                  <a:lnTo>
                    <a:pt x="1" y="10"/>
                  </a:lnTo>
                  <a:lnTo>
                    <a:pt x="1" y="6"/>
                  </a:lnTo>
                  <a:lnTo>
                    <a:pt x="4" y="5"/>
                  </a:lnTo>
                  <a:lnTo>
                    <a:pt x="6" y="2"/>
                  </a:lnTo>
                  <a:lnTo>
                    <a:pt x="9" y="1"/>
                  </a:lnTo>
                  <a:close/>
                </a:path>
              </a:pathLst>
            </a:custGeom>
            <a:solidFill>
              <a:srgbClr val="000000"/>
            </a:solidFill>
            <a:ln w="9525">
              <a:noFill/>
              <a:round/>
              <a:headEnd/>
              <a:tailEnd/>
            </a:ln>
          </p:spPr>
          <p:txBody>
            <a:bodyPr/>
            <a:lstStyle/>
            <a:p>
              <a:endParaRPr lang="en-US" dirty="0"/>
            </a:p>
          </p:txBody>
        </p:sp>
        <p:sp>
          <p:nvSpPr>
            <p:cNvPr id="10403" name="Freeform 186"/>
            <p:cNvSpPr>
              <a:spLocks/>
            </p:cNvSpPr>
            <p:nvPr/>
          </p:nvSpPr>
          <p:spPr bwMode="auto">
            <a:xfrm>
              <a:off x="2405063" y="2473325"/>
              <a:ext cx="26987" cy="26988"/>
            </a:xfrm>
            <a:custGeom>
              <a:avLst/>
              <a:gdLst>
                <a:gd name="T0" fmla="*/ 2147483647 w 17"/>
                <a:gd name="T1" fmla="*/ 0 h 17"/>
                <a:gd name="T2" fmla="*/ 2147483647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2147483647 w 17"/>
                <a:gd name="T45" fmla="*/ 2147483647 h 17"/>
                <a:gd name="T46" fmla="*/ 2147483647 w 17"/>
                <a:gd name="T47" fmla="*/ 2147483647 h 17"/>
                <a:gd name="T48" fmla="*/ 2147483647 w 17"/>
                <a:gd name="T49" fmla="*/ 0 h 17"/>
                <a:gd name="T50" fmla="*/ 2147483647 w 17"/>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7" y="0"/>
                  </a:moveTo>
                  <a:lnTo>
                    <a:pt x="9" y="0"/>
                  </a:lnTo>
                  <a:lnTo>
                    <a:pt x="12" y="0"/>
                  </a:lnTo>
                  <a:lnTo>
                    <a:pt x="13" y="0"/>
                  </a:lnTo>
                  <a:lnTo>
                    <a:pt x="14" y="1"/>
                  </a:lnTo>
                  <a:lnTo>
                    <a:pt x="15" y="2"/>
                  </a:lnTo>
                  <a:lnTo>
                    <a:pt x="17" y="5"/>
                  </a:lnTo>
                  <a:lnTo>
                    <a:pt x="17" y="7"/>
                  </a:lnTo>
                  <a:lnTo>
                    <a:pt x="17" y="9"/>
                  </a:lnTo>
                  <a:lnTo>
                    <a:pt x="17" y="11"/>
                  </a:lnTo>
                  <a:lnTo>
                    <a:pt x="15" y="12"/>
                  </a:lnTo>
                  <a:lnTo>
                    <a:pt x="14" y="13"/>
                  </a:lnTo>
                  <a:lnTo>
                    <a:pt x="13" y="16"/>
                  </a:lnTo>
                  <a:lnTo>
                    <a:pt x="12" y="16"/>
                  </a:lnTo>
                  <a:lnTo>
                    <a:pt x="9" y="17"/>
                  </a:lnTo>
                  <a:lnTo>
                    <a:pt x="7" y="17"/>
                  </a:lnTo>
                  <a:lnTo>
                    <a:pt x="4" y="17"/>
                  </a:lnTo>
                  <a:lnTo>
                    <a:pt x="2" y="15"/>
                  </a:lnTo>
                  <a:lnTo>
                    <a:pt x="2" y="13"/>
                  </a:lnTo>
                  <a:lnTo>
                    <a:pt x="0" y="10"/>
                  </a:lnTo>
                  <a:lnTo>
                    <a:pt x="0" y="7"/>
                  </a:lnTo>
                  <a:lnTo>
                    <a:pt x="0" y="5"/>
                  </a:lnTo>
                  <a:lnTo>
                    <a:pt x="2" y="4"/>
                  </a:lnTo>
                  <a:lnTo>
                    <a:pt x="3" y="1"/>
                  </a:lnTo>
                  <a:lnTo>
                    <a:pt x="7" y="0"/>
                  </a:lnTo>
                  <a:close/>
                </a:path>
              </a:pathLst>
            </a:custGeom>
            <a:solidFill>
              <a:srgbClr val="999EB8"/>
            </a:solidFill>
            <a:ln w="9525">
              <a:noFill/>
              <a:round/>
              <a:headEnd/>
              <a:tailEnd/>
            </a:ln>
          </p:spPr>
          <p:txBody>
            <a:bodyPr/>
            <a:lstStyle/>
            <a:p>
              <a:endParaRPr lang="en-US" dirty="0"/>
            </a:p>
          </p:txBody>
        </p:sp>
        <p:sp>
          <p:nvSpPr>
            <p:cNvPr id="10404" name="Freeform 187"/>
            <p:cNvSpPr>
              <a:spLocks/>
            </p:cNvSpPr>
            <p:nvPr/>
          </p:nvSpPr>
          <p:spPr bwMode="auto">
            <a:xfrm>
              <a:off x="2216150" y="2387600"/>
              <a:ext cx="42863" cy="42863"/>
            </a:xfrm>
            <a:custGeom>
              <a:avLst/>
              <a:gdLst>
                <a:gd name="T0" fmla="*/ 2147483647 w 27"/>
                <a:gd name="T1" fmla="*/ 2147483647 h 27"/>
                <a:gd name="T2" fmla="*/ 2147483647 w 27"/>
                <a:gd name="T3" fmla="*/ 0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2147483647 h 27"/>
                <a:gd name="T32" fmla="*/ 2147483647 w 27"/>
                <a:gd name="T33" fmla="*/ 2147483647 h 27"/>
                <a:gd name="T34" fmla="*/ 2147483647 w 27"/>
                <a:gd name="T35" fmla="*/ 2147483647 h 27"/>
                <a:gd name="T36" fmla="*/ 2147483647 w 27"/>
                <a:gd name="T37" fmla="*/ 2147483647 h 27"/>
                <a:gd name="T38" fmla="*/ 2147483647 w 27"/>
                <a:gd name="T39" fmla="*/ 2147483647 h 27"/>
                <a:gd name="T40" fmla="*/ 2147483647 w 27"/>
                <a:gd name="T41" fmla="*/ 2147483647 h 27"/>
                <a:gd name="T42" fmla="*/ 0 w 27"/>
                <a:gd name="T43" fmla="*/ 2147483647 h 27"/>
                <a:gd name="T44" fmla="*/ 0 w 27"/>
                <a:gd name="T45" fmla="*/ 2147483647 h 27"/>
                <a:gd name="T46" fmla="*/ 0 w 27"/>
                <a:gd name="T47" fmla="*/ 2147483647 h 27"/>
                <a:gd name="T48" fmla="*/ 2147483647 w 27"/>
                <a:gd name="T49" fmla="*/ 2147483647 h 27"/>
                <a:gd name="T50" fmla="*/ 2147483647 w 27"/>
                <a:gd name="T51" fmla="*/ 2147483647 h 27"/>
                <a:gd name="T52" fmla="*/ 2147483647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2147483647 w 27"/>
                <a:gd name="T67" fmla="*/ 2147483647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7"/>
                <a:gd name="T104" fmla="*/ 27 w 27"/>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7">
                  <a:moveTo>
                    <a:pt x="14" y="2"/>
                  </a:moveTo>
                  <a:lnTo>
                    <a:pt x="18" y="0"/>
                  </a:lnTo>
                  <a:lnTo>
                    <a:pt x="22" y="2"/>
                  </a:lnTo>
                  <a:lnTo>
                    <a:pt x="23" y="3"/>
                  </a:lnTo>
                  <a:lnTo>
                    <a:pt x="25" y="5"/>
                  </a:lnTo>
                  <a:lnTo>
                    <a:pt x="27" y="8"/>
                  </a:lnTo>
                  <a:lnTo>
                    <a:pt x="27" y="10"/>
                  </a:lnTo>
                  <a:lnTo>
                    <a:pt x="27" y="14"/>
                  </a:lnTo>
                  <a:lnTo>
                    <a:pt x="27" y="16"/>
                  </a:lnTo>
                  <a:lnTo>
                    <a:pt x="25" y="19"/>
                  </a:lnTo>
                  <a:lnTo>
                    <a:pt x="23" y="21"/>
                  </a:lnTo>
                  <a:lnTo>
                    <a:pt x="20" y="24"/>
                  </a:lnTo>
                  <a:lnTo>
                    <a:pt x="19" y="26"/>
                  </a:lnTo>
                  <a:lnTo>
                    <a:pt x="15" y="27"/>
                  </a:lnTo>
                  <a:lnTo>
                    <a:pt x="13" y="27"/>
                  </a:lnTo>
                  <a:lnTo>
                    <a:pt x="10" y="27"/>
                  </a:lnTo>
                  <a:lnTo>
                    <a:pt x="7" y="26"/>
                  </a:lnTo>
                  <a:lnTo>
                    <a:pt x="4" y="25"/>
                  </a:lnTo>
                  <a:lnTo>
                    <a:pt x="3" y="22"/>
                  </a:lnTo>
                  <a:lnTo>
                    <a:pt x="2" y="21"/>
                  </a:lnTo>
                  <a:lnTo>
                    <a:pt x="2" y="19"/>
                  </a:lnTo>
                  <a:lnTo>
                    <a:pt x="0" y="16"/>
                  </a:lnTo>
                  <a:lnTo>
                    <a:pt x="0" y="15"/>
                  </a:lnTo>
                  <a:lnTo>
                    <a:pt x="0" y="13"/>
                  </a:lnTo>
                  <a:lnTo>
                    <a:pt x="2" y="11"/>
                  </a:lnTo>
                  <a:lnTo>
                    <a:pt x="2" y="9"/>
                  </a:lnTo>
                  <a:lnTo>
                    <a:pt x="3" y="6"/>
                  </a:lnTo>
                  <a:lnTo>
                    <a:pt x="4" y="5"/>
                  </a:lnTo>
                  <a:lnTo>
                    <a:pt x="5" y="4"/>
                  </a:lnTo>
                  <a:lnTo>
                    <a:pt x="7" y="3"/>
                  </a:lnTo>
                  <a:lnTo>
                    <a:pt x="9" y="2"/>
                  </a:lnTo>
                  <a:lnTo>
                    <a:pt x="12" y="2"/>
                  </a:lnTo>
                  <a:lnTo>
                    <a:pt x="14" y="2"/>
                  </a:lnTo>
                  <a:close/>
                </a:path>
              </a:pathLst>
            </a:custGeom>
            <a:solidFill>
              <a:srgbClr val="000000"/>
            </a:solidFill>
            <a:ln w="9525">
              <a:noFill/>
              <a:round/>
              <a:headEnd/>
              <a:tailEnd/>
            </a:ln>
          </p:spPr>
          <p:txBody>
            <a:bodyPr/>
            <a:lstStyle/>
            <a:p>
              <a:endParaRPr lang="en-US" dirty="0"/>
            </a:p>
          </p:txBody>
        </p:sp>
        <p:sp>
          <p:nvSpPr>
            <p:cNvPr id="10405" name="Freeform 188"/>
            <p:cNvSpPr>
              <a:spLocks/>
            </p:cNvSpPr>
            <p:nvPr/>
          </p:nvSpPr>
          <p:spPr bwMode="auto">
            <a:xfrm>
              <a:off x="2224088" y="2397125"/>
              <a:ext cx="26987" cy="25400"/>
            </a:xfrm>
            <a:custGeom>
              <a:avLst/>
              <a:gdLst>
                <a:gd name="T0" fmla="*/ 2147483647 w 17"/>
                <a:gd name="T1" fmla="*/ 0 h 16"/>
                <a:gd name="T2" fmla="*/ 2147483647 w 17"/>
                <a:gd name="T3" fmla="*/ 0 h 16"/>
                <a:gd name="T4" fmla="*/ 2147483647 w 17"/>
                <a:gd name="T5" fmla="*/ 2147483647 h 16"/>
                <a:gd name="T6" fmla="*/ 2147483647 w 17"/>
                <a:gd name="T7" fmla="*/ 2147483647 h 16"/>
                <a:gd name="T8" fmla="*/ 2147483647 w 17"/>
                <a:gd name="T9" fmla="*/ 2147483647 h 16"/>
                <a:gd name="T10" fmla="*/ 2147483647 w 17"/>
                <a:gd name="T11" fmla="*/ 2147483647 h 16"/>
                <a:gd name="T12" fmla="*/ 2147483647 w 17"/>
                <a:gd name="T13" fmla="*/ 2147483647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2147483647 w 17"/>
                <a:gd name="T27" fmla="*/ 2147483647 h 16"/>
                <a:gd name="T28" fmla="*/ 2147483647 w 17"/>
                <a:gd name="T29" fmla="*/ 2147483647 h 16"/>
                <a:gd name="T30" fmla="*/ 0 w 17"/>
                <a:gd name="T31" fmla="*/ 2147483647 h 16"/>
                <a:gd name="T32" fmla="*/ 0 w 17"/>
                <a:gd name="T33" fmla="*/ 2147483647 h 16"/>
                <a:gd name="T34" fmla="*/ 0 w 17"/>
                <a:gd name="T35" fmla="*/ 2147483647 h 16"/>
                <a:gd name="T36" fmla="*/ 2147483647 w 17"/>
                <a:gd name="T37" fmla="*/ 2147483647 h 16"/>
                <a:gd name="T38" fmla="*/ 2147483647 w 17"/>
                <a:gd name="T39" fmla="*/ 2147483647 h 16"/>
                <a:gd name="T40" fmla="*/ 2147483647 w 17"/>
                <a:gd name="T41" fmla="*/ 2147483647 h 16"/>
                <a:gd name="T42" fmla="*/ 2147483647 w 17"/>
                <a:gd name="T43" fmla="*/ 2147483647 h 16"/>
                <a:gd name="T44" fmla="*/ 2147483647 w 17"/>
                <a:gd name="T45" fmla="*/ 2147483647 h 16"/>
                <a:gd name="T46" fmla="*/ 2147483647 w 17"/>
                <a:gd name="T47" fmla="*/ 2147483647 h 16"/>
                <a:gd name="T48" fmla="*/ 2147483647 w 17"/>
                <a:gd name="T49" fmla="*/ 0 h 16"/>
                <a:gd name="T50" fmla="*/ 2147483647 w 17"/>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6"/>
                <a:gd name="T80" fmla="*/ 17 w 17"/>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6">
                  <a:moveTo>
                    <a:pt x="13" y="0"/>
                  </a:moveTo>
                  <a:lnTo>
                    <a:pt x="14" y="0"/>
                  </a:lnTo>
                  <a:lnTo>
                    <a:pt x="15" y="2"/>
                  </a:lnTo>
                  <a:lnTo>
                    <a:pt x="17" y="3"/>
                  </a:lnTo>
                  <a:lnTo>
                    <a:pt x="17" y="5"/>
                  </a:lnTo>
                  <a:lnTo>
                    <a:pt x="17" y="7"/>
                  </a:lnTo>
                  <a:lnTo>
                    <a:pt x="17" y="9"/>
                  </a:lnTo>
                  <a:lnTo>
                    <a:pt x="15" y="10"/>
                  </a:lnTo>
                  <a:lnTo>
                    <a:pt x="14" y="13"/>
                  </a:lnTo>
                  <a:lnTo>
                    <a:pt x="12" y="15"/>
                  </a:lnTo>
                  <a:lnTo>
                    <a:pt x="8" y="16"/>
                  </a:lnTo>
                  <a:lnTo>
                    <a:pt x="5" y="15"/>
                  </a:lnTo>
                  <a:lnTo>
                    <a:pt x="4" y="15"/>
                  </a:lnTo>
                  <a:lnTo>
                    <a:pt x="3" y="13"/>
                  </a:lnTo>
                  <a:lnTo>
                    <a:pt x="2" y="11"/>
                  </a:lnTo>
                  <a:lnTo>
                    <a:pt x="0" y="9"/>
                  </a:lnTo>
                  <a:lnTo>
                    <a:pt x="0" y="8"/>
                  </a:lnTo>
                  <a:lnTo>
                    <a:pt x="0" y="5"/>
                  </a:lnTo>
                  <a:lnTo>
                    <a:pt x="2" y="5"/>
                  </a:lnTo>
                  <a:lnTo>
                    <a:pt x="2" y="3"/>
                  </a:lnTo>
                  <a:lnTo>
                    <a:pt x="4" y="3"/>
                  </a:lnTo>
                  <a:lnTo>
                    <a:pt x="7" y="2"/>
                  </a:lnTo>
                  <a:lnTo>
                    <a:pt x="9" y="2"/>
                  </a:lnTo>
                  <a:lnTo>
                    <a:pt x="10" y="2"/>
                  </a:lnTo>
                  <a:lnTo>
                    <a:pt x="13" y="0"/>
                  </a:lnTo>
                  <a:close/>
                </a:path>
              </a:pathLst>
            </a:custGeom>
            <a:solidFill>
              <a:srgbClr val="999EB8"/>
            </a:solidFill>
            <a:ln w="9525">
              <a:noFill/>
              <a:round/>
              <a:headEnd/>
              <a:tailEnd/>
            </a:ln>
          </p:spPr>
          <p:txBody>
            <a:bodyPr/>
            <a:lstStyle/>
            <a:p>
              <a:endParaRPr lang="en-US" dirty="0"/>
            </a:p>
          </p:txBody>
        </p:sp>
        <p:sp>
          <p:nvSpPr>
            <p:cNvPr id="10406" name="Freeform 189"/>
            <p:cNvSpPr>
              <a:spLocks/>
            </p:cNvSpPr>
            <p:nvPr/>
          </p:nvSpPr>
          <p:spPr bwMode="auto">
            <a:xfrm>
              <a:off x="2255838" y="2393950"/>
              <a:ext cx="53975" cy="20638"/>
            </a:xfrm>
            <a:custGeom>
              <a:avLst/>
              <a:gdLst>
                <a:gd name="T0" fmla="*/ 2147483647 w 34"/>
                <a:gd name="T1" fmla="*/ 0 h 13"/>
                <a:gd name="T2" fmla="*/ 2147483647 w 34"/>
                <a:gd name="T3" fmla="*/ 2147483647 h 13"/>
                <a:gd name="T4" fmla="*/ 2147483647 w 34"/>
                <a:gd name="T5" fmla="*/ 2147483647 h 13"/>
                <a:gd name="T6" fmla="*/ 2147483647 w 34"/>
                <a:gd name="T7" fmla="*/ 2147483647 h 13"/>
                <a:gd name="T8" fmla="*/ 2147483647 w 34"/>
                <a:gd name="T9" fmla="*/ 2147483647 h 13"/>
                <a:gd name="T10" fmla="*/ 2147483647 w 34"/>
                <a:gd name="T11" fmla="*/ 2147483647 h 13"/>
                <a:gd name="T12" fmla="*/ 2147483647 w 34"/>
                <a:gd name="T13" fmla="*/ 2147483647 h 13"/>
                <a:gd name="T14" fmla="*/ 2147483647 w 34"/>
                <a:gd name="T15" fmla="*/ 2147483647 h 13"/>
                <a:gd name="T16" fmla="*/ 2147483647 w 34"/>
                <a:gd name="T17" fmla="*/ 2147483647 h 13"/>
                <a:gd name="T18" fmla="*/ 2147483647 w 34"/>
                <a:gd name="T19" fmla="*/ 2147483647 h 13"/>
                <a:gd name="T20" fmla="*/ 2147483647 w 34"/>
                <a:gd name="T21" fmla="*/ 2147483647 h 13"/>
                <a:gd name="T22" fmla="*/ 2147483647 w 34"/>
                <a:gd name="T23" fmla="*/ 2147483647 h 13"/>
                <a:gd name="T24" fmla="*/ 2147483647 w 34"/>
                <a:gd name="T25" fmla="*/ 2147483647 h 13"/>
                <a:gd name="T26" fmla="*/ 2147483647 w 34"/>
                <a:gd name="T27" fmla="*/ 2147483647 h 13"/>
                <a:gd name="T28" fmla="*/ 2147483647 w 34"/>
                <a:gd name="T29" fmla="*/ 2147483647 h 13"/>
                <a:gd name="T30" fmla="*/ 2147483647 w 34"/>
                <a:gd name="T31" fmla="*/ 2147483647 h 13"/>
                <a:gd name="T32" fmla="*/ 0 w 34"/>
                <a:gd name="T33" fmla="*/ 2147483647 h 13"/>
                <a:gd name="T34" fmla="*/ 0 w 34"/>
                <a:gd name="T35" fmla="*/ 2147483647 h 13"/>
                <a:gd name="T36" fmla="*/ 2147483647 w 34"/>
                <a:gd name="T37" fmla="*/ 2147483647 h 13"/>
                <a:gd name="T38" fmla="*/ 2147483647 w 34"/>
                <a:gd name="T39" fmla="*/ 2147483647 h 13"/>
                <a:gd name="T40" fmla="*/ 2147483647 w 34"/>
                <a:gd name="T41" fmla="*/ 2147483647 h 13"/>
                <a:gd name="T42" fmla="*/ 2147483647 w 34"/>
                <a:gd name="T43" fmla="*/ 2147483647 h 13"/>
                <a:gd name="T44" fmla="*/ 2147483647 w 34"/>
                <a:gd name="T45" fmla="*/ 2147483647 h 13"/>
                <a:gd name="T46" fmla="*/ 2147483647 w 34"/>
                <a:gd name="T47" fmla="*/ 2147483647 h 13"/>
                <a:gd name="T48" fmla="*/ 2147483647 w 34"/>
                <a:gd name="T49" fmla="*/ 2147483647 h 13"/>
                <a:gd name="T50" fmla="*/ 2147483647 w 34"/>
                <a:gd name="T51" fmla="*/ 2147483647 h 13"/>
                <a:gd name="T52" fmla="*/ 2147483647 w 34"/>
                <a:gd name="T53" fmla="*/ 2147483647 h 13"/>
                <a:gd name="T54" fmla="*/ 2147483647 w 34"/>
                <a:gd name="T55" fmla="*/ 2147483647 h 13"/>
                <a:gd name="T56" fmla="*/ 2147483647 w 34"/>
                <a:gd name="T57" fmla="*/ 2147483647 h 13"/>
                <a:gd name="T58" fmla="*/ 2147483647 w 34"/>
                <a:gd name="T59" fmla="*/ 2147483647 h 13"/>
                <a:gd name="T60" fmla="*/ 2147483647 w 34"/>
                <a:gd name="T61" fmla="*/ 2147483647 h 13"/>
                <a:gd name="T62" fmla="*/ 2147483647 w 34"/>
                <a:gd name="T63" fmla="*/ 2147483647 h 13"/>
                <a:gd name="T64" fmla="*/ 2147483647 w 34"/>
                <a:gd name="T65" fmla="*/ 0 h 13"/>
                <a:gd name="T66" fmla="*/ 2147483647 w 34"/>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13"/>
                <a:gd name="T104" fmla="*/ 34 w 34"/>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13">
                  <a:moveTo>
                    <a:pt x="33" y="0"/>
                  </a:moveTo>
                  <a:lnTo>
                    <a:pt x="34" y="1"/>
                  </a:lnTo>
                  <a:lnTo>
                    <a:pt x="33" y="4"/>
                  </a:lnTo>
                  <a:lnTo>
                    <a:pt x="32" y="5"/>
                  </a:lnTo>
                  <a:lnTo>
                    <a:pt x="29" y="7"/>
                  </a:lnTo>
                  <a:lnTo>
                    <a:pt x="25" y="9"/>
                  </a:lnTo>
                  <a:lnTo>
                    <a:pt x="22" y="10"/>
                  </a:lnTo>
                  <a:lnTo>
                    <a:pt x="18" y="10"/>
                  </a:lnTo>
                  <a:lnTo>
                    <a:pt x="15" y="11"/>
                  </a:lnTo>
                  <a:lnTo>
                    <a:pt x="14" y="11"/>
                  </a:lnTo>
                  <a:lnTo>
                    <a:pt x="13" y="11"/>
                  </a:lnTo>
                  <a:lnTo>
                    <a:pt x="10" y="11"/>
                  </a:lnTo>
                  <a:lnTo>
                    <a:pt x="8" y="12"/>
                  </a:lnTo>
                  <a:lnTo>
                    <a:pt x="4" y="12"/>
                  </a:lnTo>
                  <a:lnTo>
                    <a:pt x="3" y="12"/>
                  </a:lnTo>
                  <a:lnTo>
                    <a:pt x="2" y="12"/>
                  </a:lnTo>
                  <a:lnTo>
                    <a:pt x="0" y="13"/>
                  </a:lnTo>
                  <a:lnTo>
                    <a:pt x="0" y="11"/>
                  </a:lnTo>
                  <a:lnTo>
                    <a:pt x="2" y="9"/>
                  </a:lnTo>
                  <a:lnTo>
                    <a:pt x="3" y="7"/>
                  </a:lnTo>
                  <a:lnTo>
                    <a:pt x="5" y="6"/>
                  </a:lnTo>
                  <a:lnTo>
                    <a:pt x="7" y="5"/>
                  </a:lnTo>
                  <a:lnTo>
                    <a:pt x="9" y="5"/>
                  </a:lnTo>
                  <a:lnTo>
                    <a:pt x="12" y="5"/>
                  </a:lnTo>
                  <a:lnTo>
                    <a:pt x="14" y="5"/>
                  </a:lnTo>
                  <a:lnTo>
                    <a:pt x="17" y="4"/>
                  </a:lnTo>
                  <a:lnTo>
                    <a:pt x="19" y="4"/>
                  </a:lnTo>
                  <a:lnTo>
                    <a:pt x="22" y="4"/>
                  </a:lnTo>
                  <a:lnTo>
                    <a:pt x="24" y="2"/>
                  </a:lnTo>
                  <a:lnTo>
                    <a:pt x="27" y="2"/>
                  </a:lnTo>
                  <a:lnTo>
                    <a:pt x="29" y="1"/>
                  </a:lnTo>
                  <a:lnTo>
                    <a:pt x="30" y="1"/>
                  </a:lnTo>
                  <a:lnTo>
                    <a:pt x="33" y="0"/>
                  </a:lnTo>
                  <a:close/>
                </a:path>
              </a:pathLst>
            </a:custGeom>
            <a:solidFill>
              <a:srgbClr val="000000"/>
            </a:solidFill>
            <a:ln w="9525">
              <a:noFill/>
              <a:round/>
              <a:headEnd/>
              <a:tailEnd/>
            </a:ln>
          </p:spPr>
          <p:txBody>
            <a:bodyPr/>
            <a:lstStyle/>
            <a:p>
              <a:endParaRPr lang="en-US" dirty="0"/>
            </a:p>
          </p:txBody>
        </p:sp>
        <p:sp>
          <p:nvSpPr>
            <p:cNvPr id="10407" name="Freeform 190"/>
            <p:cNvSpPr>
              <a:spLocks/>
            </p:cNvSpPr>
            <p:nvPr/>
          </p:nvSpPr>
          <p:spPr bwMode="auto">
            <a:xfrm>
              <a:off x="2139950" y="2490788"/>
              <a:ext cx="33338" cy="36512"/>
            </a:xfrm>
            <a:custGeom>
              <a:avLst/>
              <a:gdLst>
                <a:gd name="T0" fmla="*/ 2147483647 w 21"/>
                <a:gd name="T1" fmla="*/ 0 h 23"/>
                <a:gd name="T2" fmla="*/ 2147483647 w 21"/>
                <a:gd name="T3" fmla="*/ 2147483647 h 23"/>
                <a:gd name="T4" fmla="*/ 2147483647 w 21"/>
                <a:gd name="T5" fmla="*/ 2147483647 h 23"/>
                <a:gd name="T6" fmla="*/ 2147483647 w 21"/>
                <a:gd name="T7" fmla="*/ 2147483647 h 23"/>
                <a:gd name="T8" fmla="*/ 2147483647 w 21"/>
                <a:gd name="T9" fmla="*/ 2147483647 h 23"/>
                <a:gd name="T10" fmla="*/ 2147483647 w 21"/>
                <a:gd name="T11" fmla="*/ 2147483647 h 23"/>
                <a:gd name="T12" fmla="*/ 2147483647 w 21"/>
                <a:gd name="T13" fmla="*/ 2147483647 h 23"/>
                <a:gd name="T14" fmla="*/ 2147483647 w 21"/>
                <a:gd name="T15" fmla="*/ 2147483647 h 23"/>
                <a:gd name="T16" fmla="*/ 2147483647 w 21"/>
                <a:gd name="T17" fmla="*/ 2147483647 h 23"/>
                <a:gd name="T18" fmla="*/ 2147483647 w 21"/>
                <a:gd name="T19" fmla="*/ 2147483647 h 23"/>
                <a:gd name="T20" fmla="*/ 2147483647 w 21"/>
                <a:gd name="T21" fmla="*/ 2147483647 h 23"/>
                <a:gd name="T22" fmla="*/ 2147483647 w 21"/>
                <a:gd name="T23" fmla="*/ 2147483647 h 23"/>
                <a:gd name="T24" fmla="*/ 2147483647 w 21"/>
                <a:gd name="T25" fmla="*/ 2147483647 h 23"/>
                <a:gd name="T26" fmla="*/ 2147483647 w 21"/>
                <a:gd name="T27" fmla="*/ 2147483647 h 23"/>
                <a:gd name="T28" fmla="*/ 2147483647 w 21"/>
                <a:gd name="T29" fmla="*/ 2147483647 h 23"/>
                <a:gd name="T30" fmla="*/ 2147483647 w 21"/>
                <a:gd name="T31" fmla="*/ 2147483647 h 23"/>
                <a:gd name="T32" fmla="*/ 2147483647 w 21"/>
                <a:gd name="T33" fmla="*/ 2147483647 h 23"/>
                <a:gd name="T34" fmla="*/ 2147483647 w 21"/>
                <a:gd name="T35" fmla="*/ 2147483647 h 23"/>
                <a:gd name="T36" fmla="*/ 2147483647 w 21"/>
                <a:gd name="T37" fmla="*/ 2147483647 h 23"/>
                <a:gd name="T38" fmla="*/ 0 w 21"/>
                <a:gd name="T39" fmla="*/ 2147483647 h 23"/>
                <a:gd name="T40" fmla="*/ 0 w 21"/>
                <a:gd name="T41" fmla="*/ 2147483647 h 23"/>
                <a:gd name="T42" fmla="*/ 0 w 21"/>
                <a:gd name="T43" fmla="*/ 2147483647 h 23"/>
                <a:gd name="T44" fmla="*/ 0 w 21"/>
                <a:gd name="T45" fmla="*/ 2147483647 h 23"/>
                <a:gd name="T46" fmla="*/ 0 w 21"/>
                <a:gd name="T47" fmla="*/ 2147483647 h 23"/>
                <a:gd name="T48" fmla="*/ 2147483647 w 21"/>
                <a:gd name="T49" fmla="*/ 2147483647 h 23"/>
                <a:gd name="T50" fmla="*/ 2147483647 w 21"/>
                <a:gd name="T51" fmla="*/ 2147483647 h 23"/>
                <a:gd name="T52" fmla="*/ 2147483647 w 21"/>
                <a:gd name="T53" fmla="*/ 2147483647 h 23"/>
                <a:gd name="T54" fmla="*/ 2147483647 w 21"/>
                <a:gd name="T55" fmla="*/ 0 h 23"/>
                <a:gd name="T56" fmla="*/ 2147483647 w 21"/>
                <a:gd name="T57" fmla="*/ 0 h 23"/>
                <a:gd name="T58" fmla="*/ 2147483647 w 21"/>
                <a:gd name="T59" fmla="*/ 0 h 23"/>
                <a:gd name="T60" fmla="*/ 2147483647 w 21"/>
                <a:gd name="T61" fmla="*/ 0 h 23"/>
                <a:gd name="T62" fmla="*/ 2147483647 w 21"/>
                <a:gd name="T63" fmla="*/ 0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3"/>
                <a:gd name="T98" fmla="*/ 21 w 21"/>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3">
                  <a:moveTo>
                    <a:pt x="15" y="0"/>
                  </a:moveTo>
                  <a:lnTo>
                    <a:pt x="16" y="1"/>
                  </a:lnTo>
                  <a:lnTo>
                    <a:pt x="18" y="2"/>
                  </a:lnTo>
                  <a:lnTo>
                    <a:pt x="20" y="5"/>
                  </a:lnTo>
                  <a:lnTo>
                    <a:pt x="21" y="7"/>
                  </a:lnTo>
                  <a:lnTo>
                    <a:pt x="21" y="9"/>
                  </a:lnTo>
                  <a:lnTo>
                    <a:pt x="21" y="12"/>
                  </a:lnTo>
                  <a:lnTo>
                    <a:pt x="21" y="13"/>
                  </a:lnTo>
                  <a:lnTo>
                    <a:pt x="20" y="17"/>
                  </a:lnTo>
                  <a:lnTo>
                    <a:pt x="18" y="18"/>
                  </a:lnTo>
                  <a:lnTo>
                    <a:pt x="17" y="21"/>
                  </a:lnTo>
                  <a:lnTo>
                    <a:pt x="15" y="22"/>
                  </a:lnTo>
                  <a:lnTo>
                    <a:pt x="13" y="23"/>
                  </a:lnTo>
                  <a:lnTo>
                    <a:pt x="11" y="23"/>
                  </a:lnTo>
                  <a:lnTo>
                    <a:pt x="8" y="23"/>
                  </a:lnTo>
                  <a:lnTo>
                    <a:pt x="6" y="22"/>
                  </a:lnTo>
                  <a:lnTo>
                    <a:pt x="3" y="21"/>
                  </a:lnTo>
                  <a:lnTo>
                    <a:pt x="2" y="18"/>
                  </a:lnTo>
                  <a:lnTo>
                    <a:pt x="1" y="17"/>
                  </a:lnTo>
                  <a:lnTo>
                    <a:pt x="0" y="16"/>
                  </a:lnTo>
                  <a:lnTo>
                    <a:pt x="0" y="13"/>
                  </a:lnTo>
                  <a:lnTo>
                    <a:pt x="0" y="12"/>
                  </a:lnTo>
                  <a:lnTo>
                    <a:pt x="0" y="10"/>
                  </a:lnTo>
                  <a:lnTo>
                    <a:pt x="0" y="9"/>
                  </a:lnTo>
                  <a:lnTo>
                    <a:pt x="1" y="6"/>
                  </a:lnTo>
                  <a:lnTo>
                    <a:pt x="2" y="4"/>
                  </a:lnTo>
                  <a:lnTo>
                    <a:pt x="6" y="1"/>
                  </a:lnTo>
                  <a:lnTo>
                    <a:pt x="7" y="0"/>
                  </a:lnTo>
                  <a:lnTo>
                    <a:pt x="10" y="0"/>
                  </a:lnTo>
                  <a:lnTo>
                    <a:pt x="11" y="0"/>
                  </a:lnTo>
                  <a:lnTo>
                    <a:pt x="15" y="0"/>
                  </a:lnTo>
                  <a:close/>
                </a:path>
              </a:pathLst>
            </a:custGeom>
            <a:solidFill>
              <a:srgbClr val="000000"/>
            </a:solidFill>
            <a:ln w="9525">
              <a:noFill/>
              <a:round/>
              <a:headEnd/>
              <a:tailEnd/>
            </a:ln>
          </p:spPr>
          <p:txBody>
            <a:bodyPr/>
            <a:lstStyle/>
            <a:p>
              <a:endParaRPr lang="en-US" dirty="0"/>
            </a:p>
          </p:txBody>
        </p:sp>
        <p:sp>
          <p:nvSpPr>
            <p:cNvPr id="10408" name="Freeform 191"/>
            <p:cNvSpPr>
              <a:spLocks/>
            </p:cNvSpPr>
            <p:nvPr/>
          </p:nvSpPr>
          <p:spPr bwMode="auto">
            <a:xfrm>
              <a:off x="2147888" y="2500313"/>
              <a:ext cx="17462" cy="19050"/>
            </a:xfrm>
            <a:custGeom>
              <a:avLst/>
              <a:gdLst>
                <a:gd name="T0" fmla="*/ 2147483647 w 11"/>
                <a:gd name="T1" fmla="*/ 0 h 12"/>
                <a:gd name="T2" fmla="*/ 2147483647 w 11"/>
                <a:gd name="T3" fmla="*/ 0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0 w 11"/>
                <a:gd name="T27" fmla="*/ 2147483647 h 12"/>
                <a:gd name="T28" fmla="*/ 2147483647 w 11"/>
                <a:gd name="T29" fmla="*/ 0 h 12"/>
                <a:gd name="T30" fmla="*/ 2147483647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2" y="0"/>
                  </a:moveTo>
                  <a:lnTo>
                    <a:pt x="6" y="0"/>
                  </a:lnTo>
                  <a:lnTo>
                    <a:pt x="8" y="1"/>
                  </a:lnTo>
                  <a:lnTo>
                    <a:pt x="10" y="3"/>
                  </a:lnTo>
                  <a:lnTo>
                    <a:pt x="11" y="5"/>
                  </a:lnTo>
                  <a:lnTo>
                    <a:pt x="11" y="7"/>
                  </a:lnTo>
                  <a:lnTo>
                    <a:pt x="10" y="10"/>
                  </a:lnTo>
                  <a:lnTo>
                    <a:pt x="8" y="10"/>
                  </a:lnTo>
                  <a:lnTo>
                    <a:pt x="8" y="11"/>
                  </a:lnTo>
                  <a:lnTo>
                    <a:pt x="6" y="12"/>
                  </a:lnTo>
                  <a:lnTo>
                    <a:pt x="5" y="12"/>
                  </a:lnTo>
                  <a:lnTo>
                    <a:pt x="2" y="10"/>
                  </a:lnTo>
                  <a:lnTo>
                    <a:pt x="1" y="6"/>
                  </a:lnTo>
                  <a:lnTo>
                    <a:pt x="0" y="3"/>
                  </a:lnTo>
                  <a:lnTo>
                    <a:pt x="2" y="0"/>
                  </a:lnTo>
                  <a:close/>
                </a:path>
              </a:pathLst>
            </a:custGeom>
            <a:solidFill>
              <a:srgbClr val="999EB8"/>
            </a:solidFill>
            <a:ln w="9525">
              <a:noFill/>
              <a:round/>
              <a:headEnd/>
              <a:tailEnd/>
            </a:ln>
          </p:spPr>
          <p:txBody>
            <a:bodyPr/>
            <a:lstStyle/>
            <a:p>
              <a:endParaRPr lang="en-US" dirty="0"/>
            </a:p>
          </p:txBody>
        </p:sp>
        <p:sp>
          <p:nvSpPr>
            <p:cNvPr id="10409" name="Freeform 192"/>
            <p:cNvSpPr>
              <a:spLocks/>
            </p:cNvSpPr>
            <p:nvPr/>
          </p:nvSpPr>
          <p:spPr bwMode="auto">
            <a:xfrm>
              <a:off x="2171700" y="2425700"/>
              <a:ext cx="188913" cy="79375"/>
            </a:xfrm>
            <a:custGeom>
              <a:avLst/>
              <a:gdLst>
                <a:gd name="T0" fmla="*/ 2147483647 w 119"/>
                <a:gd name="T1" fmla="*/ 0 h 50"/>
                <a:gd name="T2" fmla="*/ 2147483647 w 119"/>
                <a:gd name="T3" fmla="*/ 2147483647 h 50"/>
                <a:gd name="T4" fmla="*/ 2147483647 w 119"/>
                <a:gd name="T5" fmla="*/ 2147483647 h 50"/>
                <a:gd name="T6" fmla="*/ 2147483647 w 119"/>
                <a:gd name="T7" fmla="*/ 2147483647 h 50"/>
                <a:gd name="T8" fmla="*/ 2147483647 w 119"/>
                <a:gd name="T9" fmla="*/ 2147483647 h 50"/>
                <a:gd name="T10" fmla="*/ 2147483647 w 119"/>
                <a:gd name="T11" fmla="*/ 2147483647 h 50"/>
                <a:gd name="T12" fmla="*/ 2147483647 w 119"/>
                <a:gd name="T13" fmla="*/ 2147483647 h 50"/>
                <a:gd name="T14" fmla="*/ 2147483647 w 119"/>
                <a:gd name="T15" fmla="*/ 2147483647 h 50"/>
                <a:gd name="T16" fmla="*/ 2147483647 w 119"/>
                <a:gd name="T17" fmla="*/ 2147483647 h 50"/>
                <a:gd name="T18" fmla="*/ 2147483647 w 119"/>
                <a:gd name="T19" fmla="*/ 2147483647 h 50"/>
                <a:gd name="T20" fmla="*/ 2147483647 w 119"/>
                <a:gd name="T21" fmla="*/ 2147483647 h 50"/>
                <a:gd name="T22" fmla="*/ 2147483647 w 119"/>
                <a:gd name="T23" fmla="*/ 2147483647 h 50"/>
                <a:gd name="T24" fmla="*/ 2147483647 w 119"/>
                <a:gd name="T25" fmla="*/ 2147483647 h 50"/>
                <a:gd name="T26" fmla="*/ 2147483647 w 119"/>
                <a:gd name="T27" fmla="*/ 2147483647 h 50"/>
                <a:gd name="T28" fmla="*/ 2147483647 w 119"/>
                <a:gd name="T29" fmla="*/ 2147483647 h 50"/>
                <a:gd name="T30" fmla="*/ 2147483647 w 119"/>
                <a:gd name="T31" fmla="*/ 2147483647 h 50"/>
                <a:gd name="T32" fmla="*/ 2147483647 w 119"/>
                <a:gd name="T33" fmla="*/ 2147483647 h 50"/>
                <a:gd name="T34" fmla="*/ 2147483647 w 119"/>
                <a:gd name="T35" fmla="*/ 2147483647 h 50"/>
                <a:gd name="T36" fmla="*/ 2147483647 w 119"/>
                <a:gd name="T37" fmla="*/ 2147483647 h 50"/>
                <a:gd name="T38" fmla="*/ 2147483647 w 119"/>
                <a:gd name="T39" fmla="*/ 2147483647 h 50"/>
                <a:gd name="T40" fmla="*/ 2147483647 w 119"/>
                <a:gd name="T41" fmla="*/ 2147483647 h 50"/>
                <a:gd name="T42" fmla="*/ 2147483647 w 119"/>
                <a:gd name="T43" fmla="*/ 2147483647 h 50"/>
                <a:gd name="T44" fmla="*/ 2147483647 w 119"/>
                <a:gd name="T45" fmla="*/ 2147483647 h 50"/>
                <a:gd name="T46" fmla="*/ 2147483647 w 119"/>
                <a:gd name="T47" fmla="*/ 2147483647 h 50"/>
                <a:gd name="T48" fmla="*/ 2147483647 w 119"/>
                <a:gd name="T49" fmla="*/ 2147483647 h 50"/>
                <a:gd name="T50" fmla="*/ 2147483647 w 119"/>
                <a:gd name="T51" fmla="*/ 2147483647 h 50"/>
                <a:gd name="T52" fmla="*/ 2147483647 w 119"/>
                <a:gd name="T53" fmla="*/ 2147483647 h 50"/>
                <a:gd name="T54" fmla="*/ 2147483647 w 119"/>
                <a:gd name="T55" fmla="*/ 2147483647 h 50"/>
                <a:gd name="T56" fmla="*/ 2147483647 w 119"/>
                <a:gd name="T57" fmla="*/ 2147483647 h 50"/>
                <a:gd name="T58" fmla="*/ 2147483647 w 119"/>
                <a:gd name="T59" fmla="*/ 2147483647 h 50"/>
                <a:gd name="T60" fmla="*/ 2147483647 w 119"/>
                <a:gd name="T61" fmla="*/ 2147483647 h 50"/>
                <a:gd name="T62" fmla="*/ 2147483647 w 119"/>
                <a:gd name="T63" fmla="*/ 2147483647 h 50"/>
                <a:gd name="T64" fmla="*/ 2147483647 w 119"/>
                <a:gd name="T65" fmla="*/ 2147483647 h 50"/>
                <a:gd name="T66" fmla="*/ 2147483647 w 119"/>
                <a:gd name="T67" fmla="*/ 2147483647 h 50"/>
                <a:gd name="T68" fmla="*/ 2147483647 w 119"/>
                <a:gd name="T69" fmla="*/ 2147483647 h 50"/>
                <a:gd name="T70" fmla="*/ 2147483647 w 119"/>
                <a:gd name="T71" fmla="*/ 2147483647 h 50"/>
                <a:gd name="T72" fmla="*/ 0 w 119"/>
                <a:gd name="T73" fmla="*/ 2147483647 h 50"/>
                <a:gd name="T74" fmla="*/ 0 w 119"/>
                <a:gd name="T75" fmla="*/ 2147483647 h 50"/>
                <a:gd name="T76" fmla="*/ 2147483647 w 119"/>
                <a:gd name="T77" fmla="*/ 2147483647 h 50"/>
                <a:gd name="T78" fmla="*/ 2147483647 w 119"/>
                <a:gd name="T79" fmla="*/ 2147483647 h 50"/>
                <a:gd name="T80" fmla="*/ 2147483647 w 119"/>
                <a:gd name="T81" fmla="*/ 2147483647 h 50"/>
                <a:gd name="T82" fmla="*/ 2147483647 w 119"/>
                <a:gd name="T83" fmla="*/ 2147483647 h 50"/>
                <a:gd name="T84" fmla="*/ 2147483647 w 119"/>
                <a:gd name="T85" fmla="*/ 2147483647 h 50"/>
                <a:gd name="T86" fmla="*/ 2147483647 w 119"/>
                <a:gd name="T87" fmla="*/ 2147483647 h 50"/>
                <a:gd name="T88" fmla="*/ 2147483647 w 119"/>
                <a:gd name="T89" fmla="*/ 2147483647 h 50"/>
                <a:gd name="T90" fmla="*/ 2147483647 w 119"/>
                <a:gd name="T91" fmla="*/ 2147483647 h 50"/>
                <a:gd name="T92" fmla="*/ 2147483647 w 119"/>
                <a:gd name="T93" fmla="*/ 2147483647 h 50"/>
                <a:gd name="T94" fmla="*/ 2147483647 w 119"/>
                <a:gd name="T95" fmla="*/ 2147483647 h 50"/>
                <a:gd name="T96" fmla="*/ 2147483647 w 119"/>
                <a:gd name="T97" fmla="*/ 2147483647 h 50"/>
                <a:gd name="T98" fmla="*/ 2147483647 w 119"/>
                <a:gd name="T99" fmla="*/ 0 h 50"/>
                <a:gd name="T100" fmla="*/ 2147483647 w 119"/>
                <a:gd name="T101" fmla="*/ 0 h 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50"/>
                <a:gd name="T155" fmla="*/ 119 w 119"/>
                <a:gd name="T156" fmla="*/ 50 h 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50">
                  <a:moveTo>
                    <a:pt x="80" y="0"/>
                  </a:moveTo>
                  <a:lnTo>
                    <a:pt x="82" y="0"/>
                  </a:lnTo>
                  <a:lnTo>
                    <a:pt x="85" y="1"/>
                  </a:lnTo>
                  <a:lnTo>
                    <a:pt x="86" y="2"/>
                  </a:lnTo>
                  <a:lnTo>
                    <a:pt x="88" y="4"/>
                  </a:lnTo>
                  <a:lnTo>
                    <a:pt x="90" y="6"/>
                  </a:lnTo>
                  <a:lnTo>
                    <a:pt x="92" y="7"/>
                  </a:lnTo>
                  <a:lnTo>
                    <a:pt x="93" y="9"/>
                  </a:lnTo>
                  <a:lnTo>
                    <a:pt x="96" y="12"/>
                  </a:lnTo>
                  <a:lnTo>
                    <a:pt x="97" y="14"/>
                  </a:lnTo>
                  <a:lnTo>
                    <a:pt x="98" y="17"/>
                  </a:lnTo>
                  <a:lnTo>
                    <a:pt x="100" y="18"/>
                  </a:lnTo>
                  <a:lnTo>
                    <a:pt x="102" y="20"/>
                  </a:lnTo>
                  <a:lnTo>
                    <a:pt x="102" y="23"/>
                  </a:lnTo>
                  <a:lnTo>
                    <a:pt x="103" y="25"/>
                  </a:lnTo>
                  <a:lnTo>
                    <a:pt x="106" y="26"/>
                  </a:lnTo>
                  <a:lnTo>
                    <a:pt x="107" y="29"/>
                  </a:lnTo>
                  <a:lnTo>
                    <a:pt x="110" y="26"/>
                  </a:lnTo>
                  <a:lnTo>
                    <a:pt x="112" y="24"/>
                  </a:lnTo>
                  <a:lnTo>
                    <a:pt x="113" y="23"/>
                  </a:lnTo>
                  <a:lnTo>
                    <a:pt x="115" y="21"/>
                  </a:lnTo>
                  <a:lnTo>
                    <a:pt x="117" y="21"/>
                  </a:lnTo>
                  <a:lnTo>
                    <a:pt x="119" y="21"/>
                  </a:lnTo>
                  <a:lnTo>
                    <a:pt x="119" y="24"/>
                  </a:lnTo>
                  <a:lnTo>
                    <a:pt x="117" y="28"/>
                  </a:lnTo>
                  <a:lnTo>
                    <a:pt x="115" y="30"/>
                  </a:lnTo>
                  <a:lnTo>
                    <a:pt x="112" y="32"/>
                  </a:lnTo>
                  <a:lnTo>
                    <a:pt x="108" y="34"/>
                  </a:lnTo>
                  <a:lnTo>
                    <a:pt x="106" y="35"/>
                  </a:lnTo>
                  <a:lnTo>
                    <a:pt x="105" y="34"/>
                  </a:lnTo>
                  <a:lnTo>
                    <a:pt x="103" y="34"/>
                  </a:lnTo>
                  <a:lnTo>
                    <a:pt x="102" y="31"/>
                  </a:lnTo>
                  <a:lnTo>
                    <a:pt x="102" y="30"/>
                  </a:lnTo>
                  <a:lnTo>
                    <a:pt x="100" y="28"/>
                  </a:lnTo>
                  <a:lnTo>
                    <a:pt x="98" y="25"/>
                  </a:lnTo>
                  <a:lnTo>
                    <a:pt x="97" y="23"/>
                  </a:lnTo>
                  <a:lnTo>
                    <a:pt x="95" y="20"/>
                  </a:lnTo>
                  <a:lnTo>
                    <a:pt x="93" y="18"/>
                  </a:lnTo>
                  <a:lnTo>
                    <a:pt x="92" y="15"/>
                  </a:lnTo>
                  <a:lnTo>
                    <a:pt x="90" y="13"/>
                  </a:lnTo>
                  <a:lnTo>
                    <a:pt x="88" y="11"/>
                  </a:lnTo>
                  <a:lnTo>
                    <a:pt x="86" y="9"/>
                  </a:lnTo>
                  <a:lnTo>
                    <a:pt x="83" y="7"/>
                  </a:lnTo>
                  <a:lnTo>
                    <a:pt x="82" y="7"/>
                  </a:lnTo>
                  <a:lnTo>
                    <a:pt x="80" y="6"/>
                  </a:lnTo>
                  <a:lnTo>
                    <a:pt x="77" y="6"/>
                  </a:lnTo>
                  <a:lnTo>
                    <a:pt x="75" y="6"/>
                  </a:lnTo>
                  <a:lnTo>
                    <a:pt x="72" y="7"/>
                  </a:lnTo>
                  <a:lnTo>
                    <a:pt x="68" y="8"/>
                  </a:lnTo>
                  <a:lnTo>
                    <a:pt x="65" y="8"/>
                  </a:lnTo>
                  <a:lnTo>
                    <a:pt x="62" y="9"/>
                  </a:lnTo>
                  <a:lnTo>
                    <a:pt x="58" y="9"/>
                  </a:lnTo>
                  <a:lnTo>
                    <a:pt x="55" y="11"/>
                  </a:lnTo>
                  <a:lnTo>
                    <a:pt x="52" y="11"/>
                  </a:lnTo>
                  <a:lnTo>
                    <a:pt x="48" y="12"/>
                  </a:lnTo>
                  <a:lnTo>
                    <a:pt x="46" y="13"/>
                  </a:lnTo>
                  <a:lnTo>
                    <a:pt x="42" y="14"/>
                  </a:lnTo>
                  <a:lnTo>
                    <a:pt x="40" y="15"/>
                  </a:lnTo>
                  <a:lnTo>
                    <a:pt x="36" y="17"/>
                  </a:lnTo>
                  <a:lnTo>
                    <a:pt x="33" y="18"/>
                  </a:lnTo>
                  <a:lnTo>
                    <a:pt x="31" y="20"/>
                  </a:lnTo>
                  <a:lnTo>
                    <a:pt x="27" y="23"/>
                  </a:lnTo>
                  <a:lnTo>
                    <a:pt x="25" y="25"/>
                  </a:lnTo>
                  <a:lnTo>
                    <a:pt x="22" y="28"/>
                  </a:lnTo>
                  <a:lnTo>
                    <a:pt x="20" y="31"/>
                  </a:lnTo>
                  <a:lnTo>
                    <a:pt x="17" y="34"/>
                  </a:lnTo>
                  <a:lnTo>
                    <a:pt x="15" y="36"/>
                  </a:lnTo>
                  <a:lnTo>
                    <a:pt x="12" y="37"/>
                  </a:lnTo>
                  <a:lnTo>
                    <a:pt x="10" y="41"/>
                  </a:lnTo>
                  <a:lnTo>
                    <a:pt x="7" y="43"/>
                  </a:lnTo>
                  <a:lnTo>
                    <a:pt x="5" y="46"/>
                  </a:lnTo>
                  <a:lnTo>
                    <a:pt x="2" y="47"/>
                  </a:lnTo>
                  <a:lnTo>
                    <a:pt x="0" y="50"/>
                  </a:lnTo>
                  <a:lnTo>
                    <a:pt x="0" y="48"/>
                  </a:lnTo>
                  <a:lnTo>
                    <a:pt x="0" y="46"/>
                  </a:lnTo>
                  <a:lnTo>
                    <a:pt x="0" y="45"/>
                  </a:lnTo>
                  <a:lnTo>
                    <a:pt x="0" y="42"/>
                  </a:lnTo>
                  <a:lnTo>
                    <a:pt x="3" y="39"/>
                  </a:lnTo>
                  <a:lnTo>
                    <a:pt x="7" y="35"/>
                  </a:lnTo>
                  <a:lnTo>
                    <a:pt x="10" y="31"/>
                  </a:lnTo>
                  <a:lnTo>
                    <a:pt x="13" y="28"/>
                  </a:lnTo>
                  <a:lnTo>
                    <a:pt x="17" y="25"/>
                  </a:lnTo>
                  <a:lnTo>
                    <a:pt x="21" y="21"/>
                  </a:lnTo>
                  <a:lnTo>
                    <a:pt x="25" y="18"/>
                  </a:lnTo>
                  <a:lnTo>
                    <a:pt x="28" y="15"/>
                  </a:lnTo>
                  <a:lnTo>
                    <a:pt x="32" y="13"/>
                  </a:lnTo>
                  <a:lnTo>
                    <a:pt x="37" y="11"/>
                  </a:lnTo>
                  <a:lnTo>
                    <a:pt x="41" y="8"/>
                  </a:lnTo>
                  <a:lnTo>
                    <a:pt x="46" y="7"/>
                  </a:lnTo>
                  <a:lnTo>
                    <a:pt x="50" y="4"/>
                  </a:lnTo>
                  <a:lnTo>
                    <a:pt x="55" y="4"/>
                  </a:lnTo>
                  <a:lnTo>
                    <a:pt x="60" y="3"/>
                  </a:lnTo>
                  <a:lnTo>
                    <a:pt x="65" y="4"/>
                  </a:lnTo>
                  <a:lnTo>
                    <a:pt x="66" y="3"/>
                  </a:lnTo>
                  <a:lnTo>
                    <a:pt x="67" y="2"/>
                  </a:lnTo>
                  <a:lnTo>
                    <a:pt x="70" y="2"/>
                  </a:lnTo>
                  <a:lnTo>
                    <a:pt x="72" y="1"/>
                  </a:lnTo>
                  <a:lnTo>
                    <a:pt x="73" y="1"/>
                  </a:lnTo>
                  <a:lnTo>
                    <a:pt x="76" y="1"/>
                  </a:lnTo>
                  <a:lnTo>
                    <a:pt x="78" y="0"/>
                  </a:lnTo>
                  <a:lnTo>
                    <a:pt x="80" y="0"/>
                  </a:lnTo>
                  <a:close/>
                </a:path>
              </a:pathLst>
            </a:custGeom>
            <a:solidFill>
              <a:srgbClr val="000000"/>
            </a:solidFill>
            <a:ln w="9525">
              <a:noFill/>
              <a:round/>
              <a:headEnd/>
              <a:tailEnd/>
            </a:ln>
          </p:spPr>
          <p:txBody>
            <a:bodyPr/>
            <a:lstStyle/>
            <a:p>
              <a:endParaRPr lang="en-US" dirty="0"/>
            </a:p>
          </p:txBody>
        </p:sp>
        <p:sp>
          <p:nvSpPr>
            <p:cNvPr id="10410" name="Freeform 193"/>
            <p:cNvSpPr>
              <a:spLocks/>
            </p:cNvSpPr>
            <p:nvPr/>
          </p:nvSpPr>
          <p:spPr bwMode="auto">
            <a:xfrm>
              <a:off x="2133600" y="2549525"/>
              <a:ext cx="46038" cy="44450"/>
            </a:xfrm>
            <a:custGeom>
              <a:avLst/>
              <a:gdLst>
                <a:gd name="T0" fmla="*/ 2147483647 w 29"/>
                <a:gd name="T1" fmla="*/ 0 h 28"/>
                <a:gd name="T2" fmla="*/ 2147483647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2147483647 h 28"/>
                <a:gd name="T22" fmla="*/ 2147483647 w 29"/>
                <a:gd name="T23" fmla="*/ 2147483647 h 28"/>
                <a:gd name="T24" fmla="*/ 2147483647 w 29"/>
                <a:gd name="T25" fmla="*/ 2147483647 h 28"/>
                <a:gd name="T26" fmla="*/ 2147483647 w 29"/>
                <a:gd name="T27" fmla="*/ 2147483647 h 28"/>
                <a:gd name="T28" fmla="*/ 2147483647 w 29"/>
                <a:gd name="T29" fmla="*/ 2147483647 h 28"/>
                <a:gd name="T30" fmla="*/ 2147483647 w 29"/>
                <a:gd name="T31" fmla="*/ 2147483647 h 28"/>
                <a:gd name="T32" fmla="*/ 2147483647 w 29"/>
                <a:gd name="T33" fmla="*/ 2147483647 h 28"/>
                <a:gd name="T34" fmla="*/ 2147483647 w 29"/>
                <a:gd name="T35" fmla="*/ 2147483647 h 28"/>
                <a:gd name="T36" fmla="*/ 2147483647 w 29"/>
                <a:gd name="T37" fmla="*/ 2147483647 h 28"/>
                <a:gd name="T38" fmla="*/ 2147483647 w 29"/>
                <a:gd name="T39" fmla="*/ 2147483647 h 28"/>
                <a:gd name="T40" fmla="*/ 2147483647 w 29"/>
                <a:gd name="T41" fmla="*/ 2147483647 h 28"/>
                <a:gd name="T42" fmla="*/ 2147483647 w 29"/>
                <a:gd name="T43" fmla="*/ 2147483647 h 28"/>
                <a:gd name="T44" fmla="*/ 2147483647 w 29"/>
                <a:gd name="T45" fmla="*/ 2147483647 h 28"/>
                <a:gd name="T46" fmla="*/ 2147483647 w 29"/>
                <a:gd name="T47" fmla="*/ 2147483647 h 28"/>
                <a:gd name="T48" fmla="*/ 2147483647 w 29"/>
                <a:gd name="T49" fmla="*/ 2147483647 h 28"/>
                <a:gd name="T50" fmla="*/ 2147483647 w 29"/>
                <a:gd name="T51" fmla="*/ 2147483647 h 28"/>
                <a:gd name="T52" fmla="*/ 0 w 29"/>
                <a:gd name="T53" fmla="*/ 2147483647 h 28"/>
                <a:gd name="T54" fmla="*/ 0 w 29"/>
                <a:gd name="T55" fmla="*/ 2147483647 h 28"/>
                <a:gd name="T56" fmla="*/ 2147483647 w 29"/>
                <a:gd name="T57" fmla="*/ 2147483647 h 28"/>
                <a:gd name="T58" fmla="*/ 2147483647 w 29"/>
                <a:gd name="T59" fmla="*/ 2147483647 h 28"/>
                <a:gd name="T60" fmla="*/ 2147483647 w 29"/>
                <a:gd name="T61" fmla="*/ 2147483647 h 28"/>
                <a:gd name="T62" fmla="*/ 2147483647 w 29"/>
                <a:gd name="T63" fmla="*/ 2147483647 h 28"/>
                <a:gd name="T64" fmla="*/ 2147483647 w 29"/>
                <a:gd name="T65" fmla="*/ 0 h 28"/>
                <a:gd name="T66" fmla="*/ 2147483647 w 29"/>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28"/>
                <a:gd name="T104" fmla="*/ 29 w 29"/>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28">
                  <a:moveTo>
                    <a:pt x="10" y="0"/>
                  </a:moveTo>
                  <a:lnTo>
                    <a:pt x="12" y="0"/>
                  </a:lnTo>
                  <a:lnTo>
                    <a:pt x="15" y="0"/>
                  </a:lnTo>
                  <a:lnTo>
                    <a:pt x="17" y="0"/>
                  </a:lnTo>
                  <a:lnTo>
                    <a:pt x="20" y="1"/>
                  </a:lnTo>
                  <a:lnTo>
                    <a:pt x="22" y="2"/>
                  </a:lnTo>
                  <a:lnTo>
                    <a:pt x="25" y="4"/>
                  </a:lnTo>
                  <a:lnTo>
                    <a:pt x="26" y="6"/>
                  </a:lnTo>
                  <a:lnTo>
                    <a:pt x="27" y="8"/>
                  </a:lnTo>
                  <a:lnTo>
                    <a:pt x="27" y="11"/>
                  </a:lnTo>
                  <a:lnTo>
                    <a:pt x="29" y="13"/>
                  </a:lnTo>
                  <a:lnTo>
                    <a:pt x="27" y="15"/>
                  </a:lnTo>
                  <a:lnTo>
                    <a:pt x="27" y="18"/>
                  </a:lnTo>
                  <a:lnTo>
                    <a:pt x="26" y="20"/>
                  </a:lnTo>
                  <a:lnTo>
                    <a:pt x="25" y="23"/>
                  </a:lnTo>
                  <a:lnTo>
                    <a:pt x="22" y="24"/>
                  </a:lnTo>
                  <a:lnTo>
                    <a:pt x="20" y="26"/>
                  </a:lnTo>
                  <a:lnTo>
                    <a:pt x="16" y="28"/>
                  </a:lnTo>
                  <a:lnTo>
                    <a:pt x="14" y="28"/>
                  </a:lnTo>
                  <a:lnTo>
                    <a:pt x="10" y="28"/>
                  </a:lnTo>
                  <a:lnTo>
                    <a:pt x="9" y="28"/>
                  </a:lnTo>
                  <a:lnTo>
                    <a:pt x="6" y="25"/>
                  </a:lnTo>
                  <a:lnTo>
                    <a:pt x="4" y="24"/>
                  </a:lnTo>
                  <a:lnTo>
                    <a:pt x="2" y="22"/>
                  </a:lnTo>
                  <a:lnTo>
                    <a:pt x="1" y="19"/>
                  </a:lnTo>
                  <a:lnTo>
                    <a:pt x="1" y="17"/>
                  </a:lnTo>
                  <a:lnTo>
                    <a:pt x="0" y="14"/>
                  </a:lnTo>
                  <a:lnTo>
                    <a:pt x="0" y="11"/>
                  </a:lnTo>
                  <a:lnTo>
                    <a:pt x="1" y="8"/>
                  </a:lnTo>
                  <a:lnTo>
                    <a:pt x="2" y="4"/>
                  </a:lnTo>
                  <a:lnTo>
                    <a:pt x="5" y="3"/>
                  </a:lnTo>
                  <a:lnTo>
                    <a:pt x="6" y="1"/>
                  </a:lnTo>
                  <a:lnTo>
                    <a:pt x="10" y="0"/>
                  </a:lnTo>
                  <a:close/>
                </a:path>
              </a:pathLst>
            </a:custGeom>
            <a:solidFill>
              <a:srgbClr val="000000"/>
            </a:solidFill>
            <a:ln w="9525">
              <a:noFill/>
              <a:round/>
              <a:headEnd/>
              <a:tailEnd/>
            </a:ln>
          </p:spPr>
          <p:txBody>
            <a:bodyPr/>
            <a:lstStyle/>
            <a:p>
              <a:endParaRPr lang="en-US" dirty="0"/>
            </a:p>
          </p:txBody>
        </p:sp>
        <p:sp>
          <p:nvSpPr>
            <p:cNvPr id="10411" name="Freeform 194"/>
            <p:cNvSpPr>
              <a:spLocks/>
            </p:cNvSpPr>
            <p:nvPr/>
          </p:nvSpPr>
          <p:spPr bwMode="auto">
            <a:xfrm>
              <a:off x="2143125" y="2555875"/>
              <a:ext cx="25400" cy="30163"/>
            </a:xfrm>
            <a:custGeom>
              <a:avLst/>
              <a:gdLst>
                <a:gd name="T0" fmla="*/ 2147483647 w 16"/>
                <a:gd name="T1" fmla="*/ 0 h 19"/>
                <a:gd name="T2" fmla="*/ 2147483647 w 16"/>
                <a:gd name="T3" fmla="*/ 0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0 w 16"/>
                <a:gd name="T29" fmla="*/ 2147483647 h 19"/>
                <a:gd name="T30" fmla="*/ 0 w 16"/>
                <a:gd name="T31" fmla="*/ 2147483647 h 19"/>
                <a:gd name="T32" fmla="*/ 0 w 16"/>
                <a:gd name="T33" fmla="*/ 2147483647 h 19"/>
                <a:gd name="T34" fmla="*/ 0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0 h 19"/>
                <a:gd name="T46" fmla="*/ 2147483647 w 16"/>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9"/>
                <a:gd name="T74" fmla="*/ 16 w 1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9">
                  <a:moveTo>
                    <a:pt x="6" y="0"/>
                  </a:moveTo>
                  <a:lnTo>
                    <a:pt x="9" y="0"/>
                  </a:lnTo>
                  <a:lnTo>
                    <a:pt x="13" y="2"/>
                  </a:lnTo>
                  <a:lnTo>
                    <a:pt x="14" y="3"/>
                  </a:lnTo>
                  <a:lnTo>
                    <a:pt x="16" y="7"/>
                  </a:lnTo>
                  <a:lnTo>
                    <a:pt x="16" y="9"/>
                  </a:lnTo>
                  <a:lnTo>
                    <a:pt x="16" y="11"/>
                  </a:lnTo>
                  <a:lnTo>
                    <a:pt x="14" y="14"/>
                  </a:lnTo>
                  <a:lnTo>
                    <a:pt x="11" y="18"/>
                  </a:lnTo>
                  <a:lnTo>
                    <a:pt x="9" y="18"/>
                  </a:lnTo>
                  <a:lnTo>
                    <a:pt x="6" y="19"/>
                  </a:lnTo>
                  <a:lnTo>
                    <a:pt x="5" y="19"/>
                  </a:lnTo>
                  <a:lnTo>
                    <a:pt x="4" y="19"/>
                  </a:lnTo>
                  <a:lnTo>
                    <a:pt x="1" y="16"/>
                  </a:lnTo>
                  <a:lnTo>
                    <a:pt x="0" y="14"/>
                  </a:lnTo>
                  <a:lnTo>
                    <a:pt x="0" y="11"/>
                  </a:lnTo>
                  <a:lnTo>
                    <a:pt x="0" y="10"/>
                  </a:lnTo>
                  <a:lnTo>
                    <a:pt x="0" y="8"/>
                  </a:lnTo>
                  <a:lnTo>
                    <a:pt x="1" y="7"/>
                  </a:lnTo>
                  <a:lnTo>
                    <a:pt x="1" y="4"/>
                  </a:lnTo>
                  <a:lnTo>
                    <a:pt x="3" y="3"/>
                  </a:lnTo>
                  <a:lnTo>
                    <a:pt x="5" y="2"/>
                  </a:lnTo>
                  <a:lnTo>
                    <a:pt x="6" y="0"/>
                  </a:lnTo>
                  <a:close/>
                </a:path>
              </a:pathLst>
            </a:custGeom>
            <a:solidFill>
              <a:srgbClr val="999EB8"/>
            </a:solidFill>
            <a:ln w="9525">
              <a:noFill/>
              <a:round/>
              <a:headEnd/>
              <a:tailEnd/>
            </a:ln>
          </p:spPr>
          <p:txBody>
            <a:bodyPr/>
            <a:lstStyle/>
            <a:p>
              <a:endParaRPr lang="en-US" dirty="0"/>
            </a:p>
          </p:txBody>
        </p:sp>
        <p:sp>
          <p:nvSpPr>
            <p:cNvPr id="10412" name="Freeform 195"/>
            <p:cNvSpPr>
              <a:spLocks/>
            </p:cNvSpPr>
            <p:nvPr/>
          </p:nvSpPr>
          <p:spPr bwMode="auto">
            <a:xfrm>
              <a:off x="2168525" y="2482850"/>
              <a:ext cx="231775" cy="76200"/>
            </a:xfrm>
            <a:custGeom>
              <a:avLst/>
              <a:gdLst>
                <a:gd name="T0" fmla="*/ 2147483647 w 146"/>
                <a:gd name="T1" fmla="*/ 0 h 48"/>
                <a:gd name="T2" fmla="*/ 2147483647 w 146"/>
                <a:gd name="T3" fmla="*/ 2147483647 h 48"/>
                <a:gd name="T4" fmla="*/ 2147483647 w 146"/>
                <a:gd name="T5" fmla="*/ 2147483647 h 48"/>
                <a:gd name="T6" fmla="*/ 2147483647 w 146"/>
                <a:gd name="T7" fmla="*/ 2147483647 h 48"/>
                <a:gd name="T8" fmla="*/ 2147483647 w 146"/>
                <a:gd name="T9" fmla="*/ 2147483647 h 48"/>
                <a:gd name="T10" fmla="*/ 2147483647 w 146"/>
                <a:gd name="T11" fmla="*/ 2147483647 h 48"/>
                <a:gd name="T12" fmla="*/ 2147483647 w 146"/>
                <a:gd name="T13" fmla="*/ 2147483647 h 48"/>
                <a:gd name="T14" fmla="*/ 2147483647 w 146"/>
                <a:gd name="T15" fmla="*/ 2147483647 h 48"/>
                <a:gd name="T16" fmla="*/ 2147483647 w 146"/>
                <a:gd name="T17" fmla="*/ 2147483647 h 48"/>
                <a:gd name="T18" fmla="*/ 2147483647 w 146"/>
                <a:gd name="T19" fmla="*/ 2147483647 h 48"/>
                <a:gd name="T20" fmla="*/ 2147483647 w 146"/>
                <a:gd name="T21" fmla="*/ 2147483647 h 48"/>
                <a:gd name="T22" fmla="*/ 2147483647 w 146"/>
                <a:gd name="T23" fmla="*/ 2147483647 h 48"/>
                <a:gd name="T24" fmla="*/ 2147483647 w 146"/>
                <a:gd name="T25" fmla="*/ 2147483647 h 48"/>
                <a:gd name="T26" fmla="*/ 2147483647 w 146"/>
                <a:gd name="T27" fmla="*/ 2147483647 h 48"/>
                <a:gd name="T28" fmla="*/ 2147483647 w 146"/>
                <a:gd name="T29" fmla="*/ 2147483647 h 48"/>
                <a:gd name="T30" fmla="*/ 2147483647 w 146"/>
                <a:gd name="T31" fmla="*/ 2147483647 h 48"/>
                <a:gd name="T32" fmla="*/ 2147483647 w 146"/>
                <a:gd name="T33" fmla="*/ 2147483647 h 48"/>
                <a:gd name="T34" fmla="*/ 2147483647 w 146"/>
                <a:gd name="T35" fmla="*/ 2147483647 h 48"/>
                <a:gd name="T36" fmla="*/ 2147483647 w 146"/>
                <a:gd name="T37" fmla="*/ 2147483647 h 48"/>
                <a:gd name="T38" fmla="*/ 2147483647 w 146"/>
                <a:gd name="T39" fmla="*/ 2147483647 h 48"/>
                <a:gd name="T40" fmla="*/ 2147483647 w 146"/>
                <a:gd name="T41" fmla="*/ 2147483647 h 48"/>
                <a:gd name="T42" fmla="*/ 2147483647 w 146"/>
                <a:gd name="T43" fmla="*/ 2147483647 h 48"/>
                <a:gd name="T44" fmla="*/ 2147483647 w 146"/>
                <a:gd name="T45" fmla="*/ 2147483647 h 48"/>
                <a:gd name="T46" fmla="*/ 2147483647 w 146"/>
                <a:gd name="T47" fmla="*/ 2147483647 h 48"/>
                <a:gd name="T48" fmla="*/ 2147483647 w 146"/>
                <a:gd name="T49" fmla="*/ 2147483647 h 48"/>
                <a:gd name="T50" fmla="*/ 2147483647 w 146"/>
                <a:gd name="T51" fmla="*/ 2147483647 h 48"/>
                <a:gd name="T52" fmla="*/ 2147483647 w 146"/>
                <a:gd name="T53" fmla="*/ 2147483647 h 48"/>
                <a:gd name="T54" fmla="*/ 2147483647 w 146"/>
                <a:gd name="T55" fmla="*/ 2147483647 h 48"/>
                <a:gd name="T56" fmla="*/ 2147483647 w 146"/>
                <a:gd name="T57" fmla="*/ 2147483647 h 48"/>
                <a:gd name="T58" fmla="*/ 2147483647 w 146"/>
                <a:gd name="T59" fmla="*/ 2147483647 h 48"/>
                <a:gd name="T60" fmla="*/ 2147483647 w 146"/>
                <a:gd name="T61" fmla="*/ 2147483647 h 48"/>
                <a:gd name="T62" fmla="*/ 2147483647 w 146"/>
                <a:gd name="T63" fmla="*/ 2147483647 h 48"/>
                <a:gd name="T64" fmla="*/ 2147483647 w 146"/>
                <a:gd name="T65" fmla="*/ 2147483647 h 48"/>
                <a:gd name="T66" fmla="*/ 2147483647 w 146"/>
                <a:gd name="T67" fmla="*/ 2147483647 h 48"/>
                <a:gd name="T68" fmla="*/ 2147483647 w 146"/>
                <a:gd name="T69" fmla="*/ 2147483647 h 48"/>
                <a:gd name="T70" fmla="*/ 2147483647 w 146"/>
                <a:gd name="T71" fmla="*/ 2147483647 h 48"/>
                <a:gd name="T72" fmla="*/ 2147483647 w 146"/>
                <a:gd name="T73" fmla="*/ 2147483647 h 48"/>
                <a:gd name="T74" fmla="*/ 2147483647 w 146"/>
                <a:gd name="T75" fmla="*/ 2147483647 h 48"/>
                <a:gd name="T76" fmla="*/ 2147483647 w 146"/>
                <a:gd name="T77" fmla="*/ 2147483647 h 48"/>
                <a:gd name="T78" fmla="*/ 2147483647 w 146"/>
                <a:gd name="T79" fmla="*/ 2147483647 h 48"/>
                <a:gd name="T80" fmla="*/ 2147483647 w 146"/>
                <a:gd name="T81" fmla="*/ 2147483647 h 48"/>
                <a:gd name="T82" fmla="*/ 2147483647 w 146"/>
                <a:gd name="T83" fmla="*/ 2147483647 h 48"/>
                <a:gd name="T84" fmla="*/ 2147483647 w 146"/>
                <a:gd name="T85" fmla="*/ 2147483647 h 48"/>
                <a:gd name="T86" fmla="*/ 0 w 146"/>
                <a:gd name="T87" fmla="*/ 2147483647 h 48"/>
                <a:gd name="T88" fmla="*/ 2147483647 w 146"/>
                <a:gd name="T89" fmla="*/ 2147483647 h 48"/>
                <a:gd name="T90" fmla="*/ 2147483647 w 146"/>
                <a:gd name="T91" fmla="*/ 2147483647 h 48"/>
                <a:gd name="T92" fmla="*/ 2147483647 w 146"/>
                <a:gd name="T93" fmla="*/ 2147483647 h 48"/>
                <a:gd name="T94" fmla="*/ 2147483647 w 146"/>
                <a:gd name="T95" fmla="*/ 2147483647 h 48"/>
                <a:gd name="T96" fmla="*/ 2147483647 w 146"/>
                <a:gd name="T97" fmla="*/ 2147483647 h 48"/>
                <a:gd name="T98" fmla="*/ 2147483647 w 146"/>
                <a:gd name="T99" fmla="*/ 2147483647 h 48"/>
                <a:gd name="T100" fmla="*/ 2147483647 w 146"/>
                <a:gd name="T101" fmla="*/ 2147483647 h 48"/>
                <a:gd name="T102" fmla="*/ 2147483647 w 146"/>
                <a:gd name="T103" fmla="*/ 2147483647 h 48"/>
                <a:gd name="T104" fmla="*/ 2147483647 w 146"/>
                <a:gd name="T105" fmla="*/ 2147483647 h 48"/>
                <a:gd name="T106" fmla="*/ 2147483647 w 146"/>
                <a:gd name="T107" fmla="*/ 2147483647 h 48"/>
                <a:gd name="T108" fmla="*/ 2147483647 w 146"/>
                <a:gd name="T109" fmla="*/ 2147483647 h 48"/>
                <a:gd name="T110" fmla="*/ 2147483647 w 146"/>
                <a:gd name="T111" fmla="*/ 2147483647 h 48"/>
                <a:gd name="T112" fmla="*/ 2147483647 w 146"/>
                <a:gd name="T113" fmla="*/ 2147483647 h 48"/>
                <a:gd name="T114" fmla="*/ 2147483647 w 146"/>
                <a:gd name="T115" fmla="*/ 2147483647 h 48"/>
                <a:gd name="T116" fmla="*/ 2147483647 w 146"/>
                <a:gd name="T117" fmla="*/ 2147483647 h 48"/>
                <a:gd name="T118" fmla="*/ 2147483647 w 146"/>
                <a:gd name="T119" fmla="*/ 0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6"/>
                <a:gd name="T181" fmla="*/ 0 h 48"/>
                <a:gd name="T182" fmla="*/ 146 w 146"/>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6" h="48">
                  <a:moveTo>
                    <a:pt x="80" y="0"/>
                  </a:moveTo>
                  <a:lnTo>
                    <a:pt x="83" y="0"/>
                  </a:lnTo>
                  <a:lnTo>
                    <a:pt x="85" y="1"/>
                  </a:lnTo>
                  <a:lnTo>
                    <a:pt x="88" y="1"/>
                  </a:lnTo>
                  <a:lnTo>
                    <a:pt x="92" y="4"/>
                  </a:lnTo>
                  <a:lnTo>
                    <a:pt x="93" y="5"/>
                  </a:lnTo>
                  <a:lnTo>
                    <a:pt x="95" y="7"/>
                  </a:lnTo>
                  <a:lnTo>
                    <a:pt x="98" y="9"/>
                  </a:lnTo>
                  <a:lnTo>
                    <a:pt x="100" y="12"/>
                  </a:lnTo>
                  <a:lnTo>
                    <a:pt x="102" y="14"/>
                  </a:lnTo>
                  <a:lnTo>
                    <a:pt x="104" y="16"/>
                  </a:lnTo>
                  <a:lnTo>
                    <a:pt x="105" y="18"/>
                  </a:lnTo>
                  <a:lnTo>
                    <a:pt x="108" y="21"/>
                  </a:lnTo>
                  <a:lnTo>
                    <a:pt x="110" y="23"/>
                  </a:lnTo>
                  <a:lnTo>
                    <a:pt x="113" y="24"/>
                  </a:lnTo>
                  <a:lnTo>
                    <a:pt x="115" y="26"/>
                  </a:lnTo>
                  <a:lnTo>
                    <a:pt x="118" y="27"/>
                  </a:lnTo>
                  <a:lnTo>
                    <a:pt x="121" y="24"/>
                  </a:lnTo>
                  <a:lnTo>
                    <a:pt x="123" y="23"/>
                  </a:lnTo>
                  <a:lnTo>
                    <a:pt x="127" y="21"/>
                  </a:lnTo>
                  <a:lnTo>
                    <a:pt x="129" y="18"/>
                  </a:lnTo>
                  <a:lnTo>
                    <a:pt x="132" y="16"/>
                  </a:lnTo>
                  <a:lnTo>
                    <a:pt x="136" y="14"/>
                  </a:lnTo>
                  <a:lnTo>
                    <a:pt x="138" y="11"/>
                  </a:lnTo>
                  <a:lnTo>
                    <a:pt x="142" y="10"/>
                  </a:lnTo>
                  <a:lnTo>
                    <a:pt x="142" y="11"/>
                  </a:lnTo>
                  <a:lnTo>
                    <a:pt x="143" y="11"/>
                  </a:lnTo>
                  <a:lnTo>
                    <a:pt x="144" y="12"/>
                  </a:lnTo>
                  <a:lnTo>
                    <a:pt x="146" y="14"/>
                  </a:lnTo>
                  <a:lnTo>
                    <a:pt x="143" y="14"/>
                  </a:lnTo>
                  <a:lnTo>
                    <a:pt x="142" y="15"/>
                  </a:lnTo>
                  <a:lnTo>
                    <a:pt x="139" y="16"/>
                  </a:lnTo>
                  <a:lnTo>
                    <a:pt x="137" y="18"/>
                  </a:lnTo>
                  <a:lnTo>
                    <a:pt x="134" y="20"/>
                  </a:lnTo>
                  <a:lnTo>
                    <a:pt x="133" y="22"/>
                  </a:lnTo>
                  <a:lnTo>
                    <a:pt x="131" y="24"/>
                  </a:lnTo>
                  <a:lnTo>
                    <a:pt x="128" y="27"/>
                  </a:lnTo>
                  <a:lnTo>
                    <a:pt x="126" y="28"/>
                  </a:lnTo>
                  <a:lnTo>
                    <a:pt x="124" y="29"/>
                  </a:lnTo>
                  <a:lnTo>
                    <a:pt x="122" y="31"/>
                  </a:lnTo>
                  <a:lnTo>
                    <a:pt x="119" y="32"/>
                  </a:lnTo>
                  <a:lnTo>
                    <a:pt x="118" y="32"/>
                  </a:lnTo>
                  <a:lnTo>
                    <a:pt x="115" y="32"/>
                  </a:lnTo>
                  <a:lnTo>
                    <a:pt x="113" y="31"/>
                  </a:lnTo>
                  <a:lnTo>
                    <a:pt x="110" y="29"/>
                  </a:lnTo>
                  <a:lnTo>
                    <a:pt x="108" y="27"/>
                  </a:lnTo>
                  <a:lnTo>
                    <a:pt x="105" y="26"/>
                  </a:lnTo>
                  <a:lnTo>
                    <a:pt x="104" y="23"/>
                  </a:lnTo>
                  <a:lnTo>
                    <a:pt x="102" y="22"/>
                  </a:lnTo>
                  <a:lnTo>
                    <a:pt x="99" y="20"/>
                  </a:lnTo>
                  <a:lnTo>
                    <a:pt x="98" y="17"/>
                  </a:lnTo>
                  <a:lnTo>
                    <a:pt x="95" y="15"/>
                  </a:lnTo>
                  <a:lnTo>
                    <a:pt x="93" y="14"/>
                  </a:lnTo>
                  <a:lnTo>
                    <a:pt x="90" y="11"/>
                  </a:lnTo>
                  <a:lnTo>
                    <a:pt x="89" y="9"/>
                  </a:lnTo>
                  <a:lnTo>
                    <a:pt x="87" y="7"/>
                  </a:lnTo>
                  <a:lnTo>
                    <a:pt x="84" y="6"/>
                  </a:lnTo>
                  <a:lnTo>
                    <a:pt x="82" y="5"/>
                  </a:lnTo>
                  <a:lnTo>
                    <a:pt x="79" y="5"/>
                  </a:lnTo>
                  <a:lnTo>
                    <a:pt x="75" y="5"/>
                  </a:lnTo>
                  <a:lnTo>
                    <a:pt x="73" y="6"/>
                  </a:lnTo>
                  <a:lnTo>
                    <a:pt x="69" y="6"/>
                  </a:lnTo>
                  <a:lnTo>
                    <a:pt x="65" y="7"/>
                  </a:lnTo>
                  <a:lnTo>
                    <a:pt x="63" y="7"/>
                  </a:lnTo>
                  <a:lnTo>
                    <a:pt x="59" y="7"/>
                  </a:lnTo>
                  <a:lnTo>
                    <a:pt x="57" y="7"/>
                  </a:lnTo>
                  <a:lnTo>
                    <a:pt x="53" y="7"/>
                  </a:lnTo>
                  <a:lnTo>
                    <a:pt x="50" y="7"/>
                  </a:lnTo>
                  <a:lnTo>
                    <a:pt x="47" y="9"/>
                  </a:lnTo>
                  <a:lnTo>
                    <a:pt x="44" y="9"/>
                  </a:lnTo>
                  <a:lnTo>
                    <a:pt x="40" y="10"/>
                  </a:lnTo>
                  <a:lnTo>
                    <a:pt x="38" y="11"/>
                  </a:lnTo>
                  <a:lnTo>
                    <a:pt x="35" y="12"/>
                  </a:lnTo>
                  <a:lnTo>
                    <a:pt x="33" y="14"/>
                  </a:lnTo>
                  <a:lnTo>
                    <a:pt x="30" y="16"/>
                  </a:lnTo>
                  <a:lnTo>
                    <a:pt x="28" y="18"/>
                  </a:lnTo>
                  <a:lnTo>
                    <a:pt x="27" y="22"/>
                  </a:lnTo>
                  <a:lnTo>
                    <a:pt x="24" y="24"/>
                  </a:lnTo>
                  <a:lnTo>
                    <a:pt x="20" y="28"/>
                  </a:lnTo>
                  <a:lnTo>
                    <a:pt x="18" y="31"/>
                  </a:lnTo>
                  <a:lnTo>
                    <a:pt x="14" y="34"/>
                  </a:lnTo>
                  <a:lnTo>
                    <a:pt x="12" y="38"/>
                  </a:lnTo>
                  <a:lnTo>
                    <a:pt x="8" y="40"/>
                  </a:lnTo>
                  <a:lnTo>
                    <a:pt x="7" y="43"/>
                  </a:lnTo>
                  <a:lnTo>
                    <a:pt x="5" y="44"/>
                  </a:lnTo>
                  <a:lnTo>
                    <a:pt x="4" y="46"/>
                  </a:lnTo>
                  <a:lnTo>
                    <a:pt x="3" y="48"/>
                  </a:lnTo>
                  <a:lnTo>
                    <a:pt x="0" y="45"/>
                  </a:lnTo>
                  <a:lnTo>
                    <a:pt x="0" y="43"/>
                  </a:lnTo>
                  <a:lnTo>
                    <a:pt x="2" y="40"/>
                  </a:lnTo>
                  <a:lnTo>
                    <a:pt x="4" y="38"/>
                  </a:lnTo>
                  <a:lnTo>
                    <a:pt x="7" y="35"/>
                  </a:lnTo>
                  <a:lnTo>
                    <a:pt x="10" y="33"/>
                  </a:lnTo>
                  <a:lnTo>
                    <a:pt x="13" y="31"/>
                  </a:lnTo>
                  <a:lnTo>
                    <a:pt x="14" y="28"/>
                  </a:lnTo>
                  <a:lnTo>
                    <a:pt x="17" y="26"/>
                  </a:lnTo>
                  <a:lnTo>
                    <a:pt x="18" y="23"/>
                  </a:lnTo>
                  <a:lnTo>
                    <a:pt x="20" y="21"/>
                  </a:lnTo>
                  <a:lnTo>
                    <a:pt x="22" y="20"/>
                  </a:lnTo>
                  <a:lnTo>
                    <a:pt x="24" y="17"/>
                  </a:lnTo>
                  <a:lnTo>
                    <a:pt x="27" y="15"/>
                  </a:lnTo>
                  <a:lnTo>
                    <a:pt x="28" y="12"/>
                  </a:lnTo>
                  <a:lnTo>
                    <a:pt x="30" y="11"/>
                  </a:lnTo>
                  <a:lnTo>
                    <a:pt x="33" y="9"/>
                  </a:lnTo>
                  <a:lnTo>
                    <a:pt x="34" y="7"/>
                  </a:lnTo>
                  <a:lnTo>
                    <a:pt x="37" y="5"/>
                  </a:lnTo>
                  <a:lnTo>
                    <a:pt x="40" y="4"/>
                  </a:lnTo>
                  <a:lnTo>
                    <a:pt x="43" y="4"/>
                  </a:lnTo>
                  <a:lnTo>
                    <a:pt x="45" y="3"/>
                  </a:lnTo>
                  <a:lnTo>
                    <a:pt x="48" y="3"/>
                  </a:lnTo>
                  <a:lnTo>
                    <a:pt x="52" y="4"/>
                  </a:lnTo>
                  <a:lnTo>
                    <a:pt x="54" y="3"/>
                  </a:lnTo>
                  <a:lnTo>
                    <a:pt x="58" y="3"/>
                  </a:lnTo>
                  <a:lnTo>
                    <a:pt x="62" y="1"/>
                  </a:lnTo>
                  <a:lnTo>
                    <a:pt x="65" y="1"/>
                  </a:lnTo>
                  <a:lnTo>
                    <a:pt x="69" y="1"/>
                  </a:lnTo>
                  <a:lnTo>
                    <a:pt x="73" y="1"/>
                  </a:lnTo>
                  <a:lnTo>
                    <a:pt x="77" y="1"/>
                  </a:lnTo>
                  <a:lnTo>
                    <a:pt x="80" y="0"/>
                  </a:lnTo>
                  <a:close/>
                </a:path>
              </a:pathLst>
            </a:custGeom>
            <a:solidFill>
              <a:srgbClr val="000000"/>
            </a:solidFill>
            <a:ln w="9525">
              <a:noFill/>
              <a:round/>
              <a:headEnd/>
              <a:tailEnd/>
            </a:ln>
          </p:spPr>
          <p:txBody>
            <a:bodyPr/>
            <a:lstStyle/>
            <a:p>
              <a:endParaRPr lang="en-US" dirty="0"/>
            </a:p>
          </p:txBody>
        </p:sp>
        <p:sp>
          <p:nvSpPr>
            <p:cNvPr id="10413" name="Freeform 196"/>
            <p:cNvSpPr>
              <a:spLocks/>
            </p:cNvSpPr>
            <p:nvPr/>
          </p:nvSpPr>
          <p:spPr bwMode="auto">
            <a:xfrm>
              <a:off x="2268538" y="2527300"/>
              <a:ext cx="42862" cy="46038"/>
            </a:xfrm>
            <a:custGeom>
              <a:avLst/>
              <a:gdLst>
                <a:gd name="T0" fmla="*/ 2147483647 w 27"/>
                <a:gd name="T1" fmla="*/ 0 h 29"/>
                <a:gd name="T2" fmla="*/ 2147483647 w 27"/>
                <a:gd name="T3" fmla="*/ 0 h 29"/>
                <a:gd name="T4" fmla="*/ 2147483647 w 27"/>
                <a:gd name="T5" fmla="*/ 2147483647 h 29"/>
                <a:gd name="T6" fmla="*/ 2147483647 w 27"/>
                <a:gd name="T7" fmla="*/ 2147483647 h 29"/>
                <a:gd name="T8" fmla="*/ 2147483647 w 27"/>
                <a:gd name="T9" fmla="*/ 2147483647 h 29"/>
                <a:gd name="T10" fmla="*/ 2147483647 w 27"/>
                <a:gd name="T11" fmla="*/ 2147483647 h 29"/>
                <a:gd name="T12" fmla="*/ 2147483647 w 27"/>
                <a:gd name="T13" fmla="*/ 2147483647 h 29"/>
                <a:gd name="T14" fmla="*/ 2147483647 w 27"/>
                <a:gd name="T15" fmla="*/ 2147483647 h 29"/>
                <a:gd name="T16" fmla="*/ 2147483647 w 27"/>
                <a:gd name="T17" fmla="*/ 2147483647 h 29"/>
                <a:gd name="T18" fmla="*/ 2147483647 w 27"/>
                <a:gd name="T19" fmla="*/ 2147483647 h 29"/>
                <a:gd name="T20" fmla="*/ 2147483647 w 27"/>
                <a:gd name="T21" fmla="*/ 2147483647 h 29"/>
                <a:gd name="T22" fmla="*/ 2147483647 w 27"/>
                <a:gd name="T23" fmla="*/ 2147483647 h 29"/>
                <a:gd name="T24" fmla="*/ 2147483647 w 27"/>
                <a:gd name="T25" fmla="*/ 2147483647 h 29"/>
                <a:gd name="T26" fmla="*/ 2147483647 w 27"/>
                <a:gd name="T27" fmla="*/ 2147483647 h 29"/>
                <a:gd name="T28" fmla="*/ 2147483647 w 27"/>
                <a:gd name="T29" fmla="*/ 2147483647 h 29"/>
                <a:gd name="T30" fmla="*/ 2147483647 w 27"/>
                <a:gd name="T31" fmla="*/ 2147483647 h 29"/>
                <a:gd name="T32" fmla="*/ 2147483647 w 27"/>
                <a:gd name="T33" fmla="*/ 2147483647 h 29"/>
                <a:gd name="T34" fmla="*/ 2147483647 w 27"/>
                <a:gd name="T35" fmla="*/ 2147483647 h 29"/>
                <a:gd name="T36" fmla="*/ 2147483647 w 27"/>
                <a:gd name="T37" fmla="*/ 2147483647 h 29"/>
                <a:gd name="T38" fmla="*/ 2147483647 w 27"/>
                <a:gd name="T39" fmla="*/ 2147483647 h 29"/>
                <a:gd name="T40" fmla="*/ 2147483647 w 27"/>
                <a:gd name="T41" fmla="*/ 2147483647 h 29"/>
                <a:gd name="T42" fmla="*/ 0 w 27"/>
                <a:gd name="T43" fmla="*/ 2147483647 h 29"/>
                <a:gd name="T44" fmla="*/ 0 w 27"/>
                <a:gd name="T45" fmla="*/ 2147483647 h 29"/>
                <a:gd name="T46" fmla="*/ 0 w 27"/>
                <a:gd name="T47" fmla="*/ 2147483647 h 29"/>
                <a:gd name="T48" fmla="*/ 0 w 27"/>
                <a:gd name="T49" fmla="*/ 2147483647 h 29"/>
                <a:gd name="T50" fmla="*/ 0 w 27"/>
                <a:gd name="T51" fmla="*/ 2147483647 h 29"/>
                <a:gd name="T52" fmla="*/ 2147483647 w 27"/>
                <a:gd name="T53" fmla="*/ 2147483647 h 29"/>
                <a:gd name="T54" fmla="*/ 2147483647 w 27"/>
                <a:gd name="T55" fmla="*/ 2147483647 h 29"/>
                <a:gd name="T56" fmla="*/ 2147483647 w 27"/>
                <a:gd name="T57" fmla="*/ 2147483647 h 29"/>
                <a:gd name="T58" fmla="*/ 2147483647 w 27"/>
                <a:gd name="T59" fmla="*/ 2147483647 h 29"/>
                <a:gd name="T60" fmla="*/ 2147483647 w 27"/>
                <a:gd name="T61" fmla="*/ 2147483647 h 29"/>
                <a:gd name="T62" fmla="*/ 2147483647 w 27"/>
                <a:gd name="T63" fmla="*/ 2147483647 h 29"/>
                <a:gd name="T64" fmla="*/ 2147483647 w 27"/>
                <a:gd name="T65" fmla="*/ 2147483647 h 29"/>
                <a:gd name="T66" fmla="*/ 2147483647 w 27"/>
                <a:gd name="T67" fmla="*/ 2147483647 h 29"/>
                <a:gd name="T68" fmla="*/ 2147483647 w 27"/>
                <a:gd name="T69" fmla="*/ 0 h 29"/>
                <a:gd name="T70" fmla="*/ 2147483647 w 27"/>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29"/>
                <a:gd name="T110" fmla="*/ 27 w 27"/>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29">
                  <a:moveTo>
                    <a:pt x="15" y="0"/>
                  </a:moveTo>
                  <a:lnTo>
                    <a:pt x="17" y="0"/>
                  </a:lnTo>
                  <a:lnTo>
                    <a:pt x="21" y="1"/>
                  </a:lnTo>
                  <a:lnTo>
                    <a:pt x="24" y="3"/>
                  </a:lnTo>
                  <a:lnTo>
                    <a:pt x="26" y="5"/>
                  </a:lnTo>
                  <a:lnTo>
                    <a:pt x="26" y="7"/>
                  </a:lnTo>
                  <a:lnTo>
                    <a:pt x="27" y="10"/>
                  </a:lnTo>
                  <a:lnTo>
                    <a:pt x="27" y="14"/>
                  </a:lnTo>
                  <a:lnTo>
                    <a:pt x="27" y="16"/>
                  </a:lnTo>
                  <a:lnTo>
                    <a:pt x="26" y="20"/>
                  </a:lnTo>
                  <a:lnTo>
                    <a:pt x="26" y="22"/>
                  </a:lnTo>
                  <a:lnTo>
                    <a:pt x="24" y="25"/>
                  </a:lnTo>
                  <a:lnTo>
                    <a:pt x="21" y="27"/>
                  </a:lnTo>
                  <a:lnTo>
                    <a:pt x="19" y="28"/>
                  </a:lnTo>
                  <a:lnTo>
                    <a:pt x="16" y="29"/>
                  </a:lnTo>
                  <a:lnTo>
                    <a:pt x="12" y="29"/>
                  </a:lnTo>
                  <a:lnTo>
                    <a:pt x="9" y="28"/>
                  </a:lnTo>
                  <a:lnTo>
                    <a:pt x="6" y="27"/>
                  </a:lnTo>
                  <a:lnTo>
                    <a:pt x="5" y="26"/>
                  </a:lnTo>
                  <a:lnTo>
                    <a:pt x="2" y="25"/>
                  </a:lnTo>
                  <a:lnTo>
                    <a:pt x="1" y="22"/>
                  </a:lnTo>
                  <a:lnTo>
                    <a:pt x="0" y="20"/>
                  </a:lnTo>
                  <a:lnTo>
                    <a:pt x="0" y="17"/>
                  </a:lnTo>
                  <a:lnTo>
                    <a:pt x="0" y="15"/>
                  </a:lnTo>
                  <a:lnTo>
                    <a:pt x="0" y="14"/>
                  </a:lnTo>
                  <a:lnTo>
                    <a:pt x="0" y="11"/>
                  </a:lnTo>
                  <a:lnTo>
                    <a:pt x="1" y="9"/>
                  </a:lnTo>
                  <a:lnTo>
                    <a:pt x="2" y="6"/>
                  </a:lnTo>
                  <a:lnTo>
                    <a:pt x="4" y="5"/>
                  </a:lnTo>
                  <a:lnTo>
                    <a:pt x="5" y="3"/>
                  </a:lnTo>
                  <a:lnTo>
                    <a:pt x="7" y="3"/>
                  </a:lnTo>
                  <a:lnTo>
                    <a:pt x="10" y="1"/>
                  </a:lnTo>
                  <a:lnTo>
                    <a:pt x="12" y="1"/>
                  </a:lnTo>
                  <a:lnTo>
                    <a:pt x="14" y="1"/>
                  </a:lnTo>
                  <a:lnTo>
                    <a:pt x="15" y="0"/>
                  </a:lnTo>
                  <a:close/>
                </a:path>
              </a:pathLst>
            </a:custGeom>
            <a:solidFill>
              <a:srgbClr val="000000"/>
            </a:solidFill>
            <a:ln w="9525">
              <a:noFill/>
              <a:round/>
              <a:headEnd/>
              <a:tailEnd/>
            </a:ln>
          </p:spPr>
          <p:txBody>
            <a:bodyPr/>
            <a:lstStyle/>
            <a:p>
              <a:endParaRPr lang="en-US" dirty="0"/>
            </a:p>
          </p:txBody>
        </p:sp>
        <p:sp>
          <p:nvSpPr>
            <p:cNvPr id="10414" name="Freeform 197"/>
            <p:cNvSpPr>
              <a:spLocks/>
            </p:cNvSpPr>
            <p:nvPr/>
          </p:nvSpPr>
          <p:spPr bwMode="auto">
            <a:xfrm>
              <a:off x="2276475" y="2535238"/>
              <a:ext cx="26988" cy="31750"/>
            </a:xfrm>
            <a:custGeom>
              <a:avLst/>
              <a:gdLst>
                <a:gd name="T0" fmla="*/ 2147483647 w 17"/>
                <a:gd name="T1" fmla="*/ 0 h 20"/>
                <a:gd name="T2" fmla="*/ 2147483647 w 17"/>
                <a:gd name="T3" fmla="*/ 0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2147483647 w 17"/>
                <a:gd name="T33" fmla="*/ 2147483647 h 20"/>
                <a:gd name="T34" fmla="*/ 2147483647 w 17"/>
                <a:gd name="T35" fmla="*/ 2147483647 h 20"/>
                <a:gd name="T36" fmla="*/ 0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0 h 20"/>
                <a:gd name="T48" fmla="*/ 2147483647 w 17"/>
                <a:gd name="T49" fmla="*/ 0 h 20"/>
                <a:gd name="T50" fmla="*/ 2147483647 w 17"/>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0"/>
                <a:gd name="T80" fmla="*/ 17 w 17"/>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0">
                  <a:moveTo>
                    <a:pt x="11" y="0"/>
                  </a:moveTo>
                  <a:lnTo>
                    <a:pt x="14" y="0"/>
                  </a:lnTo>
                  <a:lnTo>
                    <a:pt x="15" y="2"/>
                  </a:lnTo>
                  <a:lnTo>
                    <a:pt x="16" y="4"/>
                  </a:lnTo>
                  <a:lnTo>
                    <a:pt x="17" y="7"/>
                  </a:lnTo>
                  <a:lnTo>
                    <a:pt x="17" y="9"/>
                  </a:lnTo>
                  <a:lnTo>
                    <a:pt x="17" y="11"/>
                  </a:lnTo>
                  <a:lnTo>
                    <a:pt x="16" y="13"/>
                  </a:lnTo>
                  <a:lnTo>
                    <a:pt x="16" y="15"/>
                  </a:lnTo>
                  <a:lnTo>
                    <a:pt x="14" y="16"/>
                  </a:lnTo>
                  <a:lnTo>
                    <a:pt x="12" y="17"/>
                  </a:lnTo>
                  <a:lnTo>
                    <a:pt x="10" y="18"/>
                  </a:lnTo>
                  <a:lnTo>
                    <a:pt x="10" y="20"/>
                  </a:lnTo>
                  <a:lnTo>
                    <a:pt x="7" y="18"/>
                  </a:lnTo>
                  <a:lnTo>
                    <a:pt x="6" y="17"/>
                  </a:lnTo>
                  <a:lnTo>
                    <a:pt x="4" y="17"/>
                  </a:lnTo>
                  <a:lnTo>
                    <a:pt x="2" y="16"/>
                  </a:lnTo>
                  <a:lnTo>
                    <a:pt x="1" y="13"/>
                  </a:lnTo>
                  <a:lnTo>
                    <a:pt x="0" y="11"/>
                  </a:lnTo>
                  <a:lnTo>
                    <a:pt x="1" y="7"/>
                  </a:lnTo>
                  <a:lnTo>
                    <a:pt x="2" y="6"/>
                  </a:lnTo>
                  <a:lnTo>
                    <a:pt x="4" y="4"/>
                  </a:lnTo>
                  <a:lnTo>
                    <a:pt x="6" y="1"/>
                  </a:lnTo>
                  <a:lnTo>
                    <a:pt x="9" y="0"/>
                  </a:lnTo>
                  <a:lnTo>
                    <a:pt x="11" y="0"/>
                  </a:lnTo>
                  <a:close/>
                </a:path>
              </a:pathLst>
            </a:custGeom>
            <a:solidFill>
              <a:srgbClr val="999EB8"/>
            </a:solidFill>
            <a:ln w="9525">
              <a:noFill/>
              <a:round/>
              <a:headEnd/>
              <a:tailEnd/>
            </a:ln>
          </p:spPr>
          <p:txBody>
            <a:bodyPr/>
            <a:lstStyle/>
            <a:p>
              <a:endParaRPr lang="en-US" dirty="0"/>
            </a:p>
          </p:txBody>
        </p:sp>
        <p:sp>
          <p:nvSpPr>
            <p:cNvPr id="10415" name="Freeform 198"/>
            <p:cNvSpPr>
              <a:spLocks/>
            </p:cNvSpPr>
            <p:nvPr/>
          </p:nvSpPr>
          <p:spPr bwMode="auto">
            <a:xfrm>
              <a:off x="2203450" y="2593975"/>
              <a:ext cx="42863" cy="49213"/>
            </a:xfrm>
            <a:custGeom>
              <a:avLst/>
              <a:gdLst>
                <a:gd name="T0" fmla="*/ 2147483647 w 27"/>
                <a:gd name="T1" fmla="*/ 2147483647 h 31"/>
                <a:gd name="T2" fmla="*/ 2147483647 w 27"/>
                <a:gd name="T3" fmla="*/ 0 h 31"/>
                <a:gd name="T4" fmla="*/ 2147483647 w 27"/>
                <a:gd name="T5" fmla="*/ 0 h 31"/>
                <a:gd name="T6" fmla="*/ 2147483647 w 27"/>
                <a:gd name="T7" fmla="*/ 2147483647 h 31"/>
                <a:gd name="T8" fmla="*/ 2147483647 w 27"/>
                <a:gd name="T9" fmla="*/ 2147483647 h 31"/>
                <a:gd name="T10" fmla="*/ 2147483647 w 27"/>
                <a:gd name="T11" fmla="*/ 2147483647 h 31"/>
                <a:gd name="T12" fmla="*/ 2147483647 w 27"/>
                <a:gd name="T13" fmla="*/ 2147483647 h 31"/>
                <a:gd name="T14" fmla="*/ 2147483647 w 27"/>
                <a:gd name="T15" fmla="*/ 2147483647 h 31"/>
                <a:gd name="T16" fmla="*/ 2147483647 w 27"/>
                <a:gd name="T17" fmla="*/ 2147483647 h 31"/>
                <a:gd name="T18" fmla="*/ 2147483647 w 27"/>
                <a:gd name="T19" fmla="*/ 2147483647 h 31"/>
                <a:gd name="T20" fmla="*/ 2147483647 w 27"/>
                <a:gd name="T21" fmla="*/ 2147483647 h 31"/>
                <a:gd name="T22" fmla="*/ 2147483647 w 27"/>
                <a:gd name="T23" fmla="*/ 2147483647 h 31"/>
                <a:gd name="T24" fmla="*/ 2147483647 w 27"/>
                <a:gd name="T25" fmla="*/ 2147483647 h 31"/>
                <a:gd name="T26" fmla="*/ 2147483647 w 27"/>
                <a:gd name="T27" fmla="*/ 2147483647 h 31"/>
                <a:gd name="T28" fmla="*/ 2147483647 w 27"/>
                <a:gd name="T29" fmla="*/ 2147483647 h 31"/>
                <a:gd name="T30" fmla="*/ 2147483647 w 27"/>
                <a:gd name="T31" fmla="*/ 2147483647 h 31"/>
                <a:gd name="T32" fmla="*/ 2147483647 w 27"/>
                <a:gd name="T33" fmla="*/ 2147483647 h 31"/>
                <a:gd name="T34" fmla="*/ 2147483647 w 27"/>
                <a:gd name="T35" fmla="*/ 2147483647 h 31"/>
                <a:gd name="T36" fmla="*/ 2147483647 w 27"/>
                <a:gd name="T37" fmla="*/ 2147483647 h 31"/>
                <a:gd name="T38" fmla="*/ 2147483647 w 27"/>
                <a:gd name="T39" fmla="*/ 2147483647 h 31"/>
                <a:gd name="T40" fmla="*/ 2147483647 w 27"/>
                <a:gd name="T41" fmla="*/ 2147483647 h 31"/>
                <a:gd name="T42" fmla="*/ 2147483647 w 27"/>
                <a:gd name="T43" fmla="*/ 2147483647 h 31"/>
                <a:gd name="T44" fmla="*/ 2147483647 w 27"/>
                <a:gd name="T45" fmla="*/ 2147483647 h 31"/>
                <a:gd name="T46" fmla="*/ 0 w 27"/>
                <a:gd name="T47" fmla="*/ 2147483647 h 31"/>
                <a:gd name="T48" fmla="*/ 0 w 27"/>
                <a:gd name="T49" fmla="*/ 2147483647 h 31"/>
                <a:gd name="T50" fmla="*/ 0 w 27"/>
                <a:gd name="T51" fmla="*/ 2147483647 h 31"/>
                <a:gd name="T52" fmla="*/ 0 w 27"/>
                <a:gd name="T53" fmla="*/ 2147483647 h 31"/>
                <a:gd name="T54" fmla="*/ 0 w 27"/>
                <a:gd name="T55" fmla="*/ 2147483647 h 31"/>
                <a:gd name="T56" fmla="*/ 2147483647 w 27"/>
                <a:gd name="T57" fmla="*/ 2147483647 h 31"/>
                <a:gd name="T58" fmla="*/ 2147483647 w 27"/>
                <a:gd name="T59" fmla="*/ 2147483647 h 31"/>
                <a:gd name="T60" fmla="*/ 2147483647 w 27"/>
                <a:gd name="T61" fmla="*/ 2147483647 h 31"/>
                <a:gd name="T62" fmla="*/ 2147483647 w 27"/>
                <a:gd name="T63" fmla="*/ 2147483647 h 31"/>
                <a:gd name="T64" fmla="*/ 2147483647 w 27"/>
                <a:gd name="T65" fmla="*/ 2147483647 h 31"/>
                <a:gd name="T66" fmla="*/ 2147483647 w 27"/>
                <a:gd name="T67" fmla="*/ 2147483647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1"/>
                <a:gd name="T104" fmla="*/ 27 w 27"/>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1">
                  <a:moveTo>
                    <a:pt x="8" y="1"/>
                  </a:moveTo>
                  <a:lnTo>
                    <a:pt x="12" y="0"/>
                  </a:lnTo>
                  <a:lnTo>
                    <a:pt x="15" y="0"/>
                  </a:lnTo>
                  <a:lnTo>
                    <a:pt x="18" y="1"/>
                  </a:lnTo>
                  <a:lnTo>
                    <a:pt x="21" y="3"/>
                  </a:lnTo>
                  <a:lnTo>
                    <a:pt x="23" y="4"/>
                  </a:lnTo>
                  <a:lnTo>
                    <a:pt x="25" y="8"/>
                  </a:lnTo>
                  <a:lnTo>
                    <a:pt x="26" y="11"/>
                  </a:lnTo>
                  <a:lnTo>
                    <a:pt x="27" y="14"/>
                  </a:lnTo>
                  <a:lnTo>
                    <a:pt x="27" y="17"/>
                  </a:lnTo>
                  <a:lnTo>
                    <a:pt x="27" y="20"/>
                  </a:lnTo>
                  <a:lnTo>
                    <a:pt x="26" y="23"/>
                  </a:lnTo>
                  <a:lnTo>
                    <a:pt x="25" y="26"/>
                  </a:lnTo>
                  <a:lnTo>
                    <a:pt x="22" y="28"/>
                  </a:lnTo>
                  <a:lnTo>
                    <a:pt x="21" y="30"/>
                  </a:lnTo>
                  <a:lnTo>
                    <a:pt x="17" y="31"/>
                  </a:lnTo>
                  <a:lnTo>
                    <a:pt x="13" y="31"/>
                  </a:lnTo>
                  <a:lnTo>
                    <a:pt x="10" y="30"/>
                  </a:lnTo>
                  <a:lnTo>
                    <a:pt x="7" y="30"/>
                  </a:lnTo>
                  <a:lnTo>
                    <a:pt x="5" y="29"/>
                  </a:lnTo>
                  <a:lnTo>
                    <a:pt x="3" y="26"/>
                  </a:lnTo>
                  <a:lnTo>
                    <a:pt x="2" y="25"/>
                  </a:lnTo>
                  <a:lnTo>
                    <a:pt x="1" y="23"/>
                  </a:lnTo>
                  <a:lnTo>
                    <a:pt x="0" y="20"/>
                  </a:lnTo>
                  <a:lnTo>
                    <a:pt x="0" y="18"/>
                  </a:lnTo>
                  <a:lnTo>
                    <a:pt x="0" y="15"/>
                  </a:lnTo>
                  <a:lnTo>
                    <a:pt x="0" y="13"/>
                  </a:lnTo>
                  <a:lnTo>
                    <a:pt x="0" y="11"/>
                  </a:lnTo>
                  <a:lnTo>
                    <a:pt x="1" y="8"/>
                  </a:lnTo>
                  <a:lnTo>
                    <a:pt x="2" y="6"/>
                  </a:lnTo>
                  <a:lnTo>
                    <a:pt x="3" y="3"/>
                  </a:lnTo>
                  <a:lnTo>
                    <a:pt x="6" y="2"/>
                  </a:lnTo>
                  <a:lnTo>
                    <a:pt x="8" y="1"/>
                  </a:lnTo>
                  <a:close/>
                </a:path>
              </a:pathLst>
            </a:custGeom>
            <a:solidFill>
              <a:srgbClr val="000000"/>
            </a:solidFill>
            <a:ln w="9525">
              <a:noFill/>
              <a:round/>
              <a:headEnd/>
              <a:tailEnd/>
            </a:ln>
          </p:spPr>
          <p:txBody>
            <a:bodyPr/>
            <a:lstStyle/>
            <a:p>
              <a:endParaRPr lang="en-US" dirty="0"/>
            </a:p>
          </p:txBody>
        </p:sp>
        <p:sp>
          <p:nvSpPr>
            <p:cNvPr id="10416" name="Freeform 199"/>
            <p:cNvSpPr>
              <a:spLocks/>
            </p:cNvSpPr>
            <p:nvPr/>
          </p:nvSpPr>
          <p:spPr bwMode="auto">
            <a:xfrm>
              <a:off x="2211388" y="2603500"/>
              <a:ext cx="28575" cy="30163"/>
            </a:xfrm>
            <a:custGeom>
              <a:avLst/>
              <a:gdLst>
                <a:gd name="T0" fmla="*/ 2147483647 w 18"/>
                <a:gd name="T1" fmla="*/ 0 h 19"/>
                <a:gd name="T2" fmla="*/ 2147483647 w 18"/>
                <a:gd name="T3" fmla="*/ 0 h 19"/>
                <a:gd name="T4" fmla="*/ 2147483647 w 18"/>
                <a:gd name="T5" fmla="*/ 2147483647 h 19"/>
                <a:gd name="T6" fmla="*/ 2147483647 w 18"/>
                <a:gd name="T7" fmla="*/ 2147483647 h 19"/>
                <a:gd name="T8" fmla="*/ 2147483647 w 18"/>
                <a:gd name="T9" fmla="*/ 2147483647 h 19"/>
                <a:gd name="T10" fmla="*/ 2147483647 w 18"/>
                <a:gd name="T11" fmla="*/ 2147483647 h 19"/>
                <a:gd name="T12" fmla="*/ 2147483647 w 18"/>
                <a:gd name="T13" fmla="*/ 2147483647 h 19"/>
                <a:gd name="T14" fmla="*/ 2147483647 w 18"/>
                <a:gd name="T15" fmla="*/ 2147483647 h 19"/>
                <a:gd name="T16" fmla="*/ 2147483647 w 18"/>
                <a:gd name="T17" fmla="*/ 2147483647 h 19"/>
                <a:gd name="T18" fmla="*/ 2147483647 w 18"/>
                <a:gd name="T19" fmla="*/ 2147483647 h 19"/>
                <a:gd name="T20" fmla="*/ 2147483647 w 18"/>
                <a:gd name="T21" fmla="*/ 2147483647 h 19"/>
                <a:gd name="T22" fmla="*/ 2147483647 w 18"/>
                <a:gd name="T23" fmla="*/ 2147483647 h 19"/>
                <a:gd name="T24" fmla="*/ 2147483647 w 18"/>
                <a:gd name="T25" fmla="*/ 2147483647 h 19"/>
                <a:gd name="T26" fmla="*/ 2147483647 w 18"/>
                <a:gd name="T27" fmla="*/ 2147483647 h 19"/>
                <a:gd name="T28" fmla="*/ 2147483647 w 18"/>
                <a:gd name="T29" fmla="*/ 2147483647 h 19"/>
                <a:gd name="T30" fmla="*/ 2147483647 w 18"/>
                <a:gd name="T31" fmla="*/ 2147483647 h 19"/>
                <a:gd name="T32" fmla="*/ 2147483647 w 18"/>
                <a:gd name="T33" fmla="*/ 2147483647 h 19"/>
                <a:gd name="T34" fmla="*/ 2147483647 w 18"/>
                <a:gd name="T35" fmla="*/ 2147483647 h 19"/>
                <a:gd name="T36" fmla="*/ 2147483647 w 18"/>
                <a:gd name="T37" fmla="*/ 2147483647 h 19"/>
                <a:gd name="T38" fmla="*/ 2147483647 w 18"/>
                <a:gd name="T39" fmla="*/ 2147483647 h 19"/>
                <a:gd name="T40" fmla="*/ 2147483647 w 18"/>
                <a:gd name="T41" fmla="*/ 2147483647 h 19"/>
                <a:gd name="T42" fmla="*/ 2147483647 w 18"/>
                <a:gd name="T43" fmla="*/ 2147483647 h 19"/>
                <a:gd name="T44" fmla="*/ 2147483647 w 18"/>
                <a:gd name="T45" fmla="*/ 2147483647 h 19"/>
                <a:gd name="T46" fmla="*/ 2147483647 w 18"/>
                <a:gd name="T47" fmla="*/ 2147483647 h 19"/>
                <a:gd name="T48" fmla="*/ 2147483647 w 18"/>
                <a:gd name="T49" fmla="*/ 2147483647 h 19"/>
                <a:gd name="T50" fmla="*/ 0 w 18"/>
                <a:gd name="T51" fmla="*/ 2147483647 h 19"/>
                <a:gd name="T52" fmla="*/ 2147483647 w 18"/>
                <a:gd name="T53" fmla="*/ 2147483647 h 19"/>
                <a:gd name="T54" fmla="*/ 2147483647 w 18"/>
                <a:gd name="T55" fmla="*/ 2147483647 h 19"/>
                <a:gd name="T56" fmla="*/ 2147483647 w 18"/>
                <a:gd name="T57" fmla="*/ 0 h 19"/>
                <a:gd name="T58" fmla="*/ 2147483647 w 18"/>
                <a:gd name="T59" fmla="*/ 0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9"/>
                <a:gd name="T92" fmla="*/ 18 w 18"/>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9">
                  <a:moveTo>
                    <a:pt x="6" y="0"/>
                  </a:moveTo>
                  <a:lnTo>
                    <a:pt x="7" y="0"/>
                  </a:lnTo>
                  <a:lnTo>
                    <a:pt x="10" y="1"/>
                  </a:lnTo>
                  <a:lnTo>
                    <a:pt x="11" y="1"/>
                  </a:lnTo>
                  <a:lnTo>
                    <a:pt x="13" y="2"/>
                  </a:lnTo>
                  <a:lnTo>
                    <a:pt x="15" y="2"/>
                  </a:lnTo>
                  <a:lnTo>
                    <a:pt x="17" y="3"/>
                  </a:lnTo>
                  <a:lnTo>
                    <a:pt x="17" y="5"/>
                  </a:lnTo>
                  <a:lnTo>
                    <a:pt x="17" y="6"/>
                  </a:lnTo>
                  <a:lnTo>
                    <a:pt x="17" y="7"/>
                  </a:lnTo>
                  <a:lnTo>
                    <a:pt x="18" y="9"/>
                  </a:lnTo>
                  <a:lnTo>
                    <a:pt x="17" y="11"/>
                  </a:lnTo>
                  <a:lnTo>
                    <a:pt x="17" y="13"/>
                  </a:lnTo>
                  <a:lnTo>
                    <a:pt x="17" y="14"/>
                  </a:lnTo>
                  <a:lnTo>
                    <a:pt x="16" y="17"/>
                  </a:lnTo>
                  <a:lnTo>
                    <a:pt x="15" y="17"/>
                  </a:lnTo>
                  <a:lnTo>
                    <a:pt x="12" y="18"/>
                  </a:lnTo>
                  <a:lnTo>
                    <a:pt x="10" y="18"/>
                  </a:lnTo>
                  <a:lnTo>
                    <a:pt x="8" y="19"/>
                  </a:lnTo>
                  <a:lnTo>
                    <a:pt x="7" y="18"/>
                  </a:lnTo>
                  <a:lnTo>
                    <a:pt x="5" y="18"/>
                  </a:lnTo>
                  <a:lnTo>
                    <a:pt x="3" y="17"/>
                  </a:lnTo>
                  <a:lnTo>
                    <a:pt x="2" y="16"/>
                  </a:lnTo>
                  <a:lnTo>
                    <a:pt x="1" y="13"/>
                  </a:lnTo>
                  <a:lnTo>
                    <a:pt x="1" y="11"/>
                  </a:lnTo>
                  <a:lnTo>
                    <a:pt x="0" y="7"/>
                  </a:lnTo>
                  <a:lnTo>
                    <a:pt x="1" y="5"/>
                  </a:lnTo>
                  <a:lnTo>
                    <a:pt x="3" y="1"/>
                  </a:lnTo>
                  <a:lnTo>
                    <a:pt x="6" y="0"/>
                  </a:lnTo>
                  <a:close/>
                </a:path>
              </a:pathLst>
            </a:custGeom>
            <a:solidFill>
              <a:srgbClr val="999EB8"/>
            </a:solidFill>
            <a:ln w="9525">
              <a:noFill/>
              <a:round/>
              <a:headEnd/>
              <a:tailEnd/>
            </a:ln>
          </p:spPr>
          <p:txBody>
            <a:bodyPr/>
            <a:lstStyle/>
            <a:p>
              <a:endParaRPr lang="en-US" dirty="0"/>
            </a:p>
          </p:txBody>
        </p:sp>
        <p:sp>
          <p:nvSpPr>
            <p:cNvPr id="10417" name="Freeform 200"/>
            <p:cNvSpPr>
              <a:spLocks/>
            </p:cNvSpPr>
            <p:nvPr/>
          </p:nvSpPr>
          <p:spPr bwMode="auto">
            <a:xfrm>
              <a:off x="2238375" y="2560638"/>
              <a:ext cx="33338" cy="44450"/>
            </a:xfrm>
            <a:custGeom>
              <a:avLst/>
              <a:gdLst>
                <a:gd name="T0" fmla="*/ 2147483647 w 21"/>
                <a:gd name="T1" fmla="*/ 0 h 28"/>
                <a:gd name="T2" fmla="*/ 2147483647 w 21"/>
                <a:gd name="T3" fmla="*/ 2147483647 h 28"/>
                <a:gd name="T4" fmla="*/ 2147483647 w 21"/>
                <a:gd name="T5" fmla="*/ 2147483647 h 28"/>
                <a:gd name="T6" fmla="*/ 2147483647 w 21"/>
                <a:gd name="T7" fmla="*/ 2147483647 h 28"/>
                <a:gd name="T8" fmla="*/ 2147483647 w 21"/>
                <a:gd name="T9" fmla="*/ 2147483647 h 28"/>
                <a:gd name="T10" fmla="*/ 2147483647 w 21"/>
                <a:gd name="T11" fmla="*/ 2147483647 h 28"/>
                <a:gd name="T12" fmla="*/ 2147483647 w 21"/>
                <a:gd name="T13" fmla="*/ 2147483647 h 28"/>
                <a:gd name="T14" fmla="*/ 2147483647 w 21"/>
                <a:gd name="T15" fmla="*/ 2147483647 h 28"/>
                <a:gd name="T16" fmla="*/ 2147483647 w 21"/>
                <a:gd name="T17" fmla="*/ 2147483647 h 28"/>
                <a:gd name="T18" fmla="*/ 2147483647 w 21"/>
                <a:gd name="T19" fmla="*/ 2147483647 h 28"/>
                <a:gd name="T20" fmla="*/ 2147483647 w 21"/>
                <a:gd name="T21" fmla="*/ 2147483647 h 28"/>
                <a:gd name="T22" fmla="*/ 0 w 21"/>
                <a:gd name="T23" fmla="*/ 2147483647 h 28"/>
                <a:gd name="T24" fmla="*/ 0 w 21"/>
                <a:gd name="T25" fmla="*/ 2147483647 h 28"/>
                <a:gd name="T26" fmla="*/ 0 w 21"/>
                <a:gd name="T27" fmla="*/ 2147483647 h 28"/>
                <a:gd name="T28" fmla="*/ 2147483647 w 21"/>
                <a:gd name="T29" fmla="*/ 2147483647 h 28"/>
                <a:gd name="T30" fmla="*/ 2147483647 w 21"/>
                <a:gd name="T31" fmla="*/ 2147483647 h 28"/>
                <a:gd name="T32" fmla="*/ 2147483647 w 21"/>
                <a:gd name="T33" fmla="*/ 2147483647 h 28"/>
                <a:gd name="T34" fmla="*/ 2147483647 w 21"/>
                <a:gd name="T35" fmla="*/ 2147483647 h 28"/>
                <a:gd name="T36" fmla="*/ 2147483647 w 21"/>
                <a:gd name="T37" fmla="*/ 2147483647 h 28"/>
                <a:gd name="T38" fmla="*/ 2147483647 w 21"/>
                <a:gd name="T39" fmla="*/ 2147483647 h 28"/>
                <a:gd name="T40" fmla="*/ 2147483647 w 21"/>
                <a:gd name="T41" fmla="*/ 2147483647 h 28"/>
                <a:gd name="T42" fmla="*/ 2147483647 w 21"/>
                <a:gd name="T43" fmla="*/ 2147483647 h 28"/>
                <a:gd name="T44" fmla="*/ 2147483647 w 21"/>
                <a:gd name="T45" fmla="*/ 0 h 28"/>
                <a:gd name="T46" fmla="*/ 2147483647 w 2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28"/>
                <a:gd name="T74" fmla="*/ 21 w 2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28">
                  <a:moveTo>
                    <a:pt x="20" y="0"/>
                  </a:moveTo>
                  <a:lnTo>
                    <a:pt x="21" y="4"/>
                  </a:lnTo>
                  <a:lnTo>
                    <a:pt x="21" y="6"/>
                  </a:lnTo>
                  <a:lnTo>
                    <a:pt x="20" y="8"/>
                  </a:lnTo>
                  <a:lnTo>
                    <a:pt x="16" y="12"/>
                  </a:lnTo>
                  <a:lnTo>
                    <a:pt x="14" y="15"/>
                  </a:lnTo>
                  <a:lnTo>
                    <a:pt x="10" y="18"/>
                  </a:lnTo>
                  <a:lnTo>
                    <a:pt x="8" y="21"/>
                  </a:lnTo>
                  <a:lnTo>
                    <a:pt x="6" y="23"/>
                  </a:lnTo>
                  <a:lnTo>
                    <a:pt x="4" y="27"/>
                  </a:lnTo>
                  <a:lnTo>
                    <a:pt x="3" y="28"/>
                  </a:lnTo>
                  <a:lnTo>
                    <a:pt x="0" y="25"/>
                  </a:lnTo>
                  <a:lnTo>
                    <a:pt x="0" y="23"/>
                  </a:lnTo>
                  <a:lnTo>
                    <a:pt x="0" y="21"/>
                  </a:lnTo>
                  <a:lnTo>
                    <a:pt x="3" y="18"/>
                  </a:lnTo>
                  <a:lnTo>
                    <a:pt x="5" y="15"/>
                  </a:lnTo>
                  <a:lnTo>
                    <a:pt x="8" y="13"/>
                  </a:lnTo>
                  <a:lnTo>
                    <a:pt x="10" y="11"/>
                  </a:lnTo>
                  <a:lnTo>
                    <a:pt x="13" y="8"/>
                  </a:lnTo>
                  <a:lnTo>
                    <a:pt x="14" y="6"/>
                  </a:lnTo>
                  <a:lnTo>
                    <a:pt x="16" y="4"/>
                  </a:lnTo>
                  <a:lnTo>
                    <a:pt x="19" y="1"/>
                  </a:lnTo>
                  <a:lnTo>
                    <a:pt x="20" y="0"/>
                  </a:lnTo>
                  <a:close/>
                </a:path>
              </a:pathLst>
            </a:custGeom>
            <a:solidFill>
              <a:srgbClr val="000000"/>
            </a:solidFill>
            <a:ln w="9525">
              <a:noFill/>
              <a:round/>
              <a:headEnd/>
              <a:tailEnd/>
            </a:ln>
          </p:spPr>
          <p:txBody>
            <a:bodyPr/>
            <a:lstStyle/>
            <a:p>
              <a:endParaRPr lang="en-US" dirty="0"/>
            </a:p>
          </p:txBody>
        </p:sp>
        <p:sp>
          <p:nvSpPr>
            <p:cNvPr id="10418" name="Freeform 201"/>
            <p:cNvSpPr>
              <a:spLocks/>
            </p:cNvSpPr>
            <p:nvPr/>
          </p:nvSpPr>
          <p:spPr bwMode="auto">
            <a:xfrm>
              <a:off x="2238375" y="2643188"/>
              <a:ext cx="41275" cy="41275"/>
            </a:xfrm>
            <a:custGeom>
              <a:avLst/>
              <a:gdLst>
                <a:gd name="T0" fmla="*/ 2147483647 w 26"/>
                <a:gd name="T1" fmla="*/ 0 h 26"/>
                <a:gd name="T2" fmla="*/ 2147483647 w 26"/>
                <a:gd name="T3" fmla="*/ 0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2147483647 h 26"/>
                <a:gd name="T32" fmla="*/ 2147483647 w 26"/>
                <a:gd name="T33" fmla="*/ 2147483647 h 26"/>
                <a:gd name="T34" fmla="*/ 2147483647 w 26"/>
                <a:gd name="T35" fmla="*/ 2147483647 h 26"/>
                <a:gd name="T36" fmla="*/ 2147483647 w 26"/>
                <a:gd name="T37" fmla="*/ 2147483647 h 26"/>
                <a:gd name="T38" fmla="*/ 0 w 26"/>
                <a:gd name="T39" fmla="*/ 2147483647 h 26"/>
                <a:gd name="T40" fmla="*/ 0 w 26"/>
                <a:gd name="T41" fmla="*/ 2147483647 h 26"/>
                <a:gd name="T42" fmla="*/ 0 w 26"/>
                <a:gd name="T43" fmla="*/ 2147483647 h 26"/>
                <a:gd name="T44" fmla="*/ 0 w 26"/>
                <a:gd name="T45" fmla="*/ 2147483647 h 26"/>
                <a:gd name="T46" fmla="*/ 0 w 26"/>
                <a:gd name="T47" fmla="*/ 2147483647 h 26"/>
                <a:gd name="T48" fmla="*/ 2147483647 w 26"/>
                <a:gd name="T49" fmla="*/ 2147483647 h 26"/>
                <a:gd name="T50" fmla="*/ 2147483647 w 26"/>
                <a:gd name="T51" fmla="*/ 2147483647 h 26"/>
                <a:gd name="T52" fmla="*/ 2147483647 w 26"/>
                <a:gd name="T53" fmla="*/ 2147483647 h 26"/>
                <a:gd name="T54" fmla="*/ 2147483647 w 26"/>
                <a:gd name="T55" fmla="*/ 2147483647 h 26"/>
                <a:gd name="T56" fmla="*/ 2147483647 w 26"/>
                <a:gd name="T57" fmla="*/ 0 h 26"/>
                <a:gd name="T58" fmla="*/ 2147483647 w 26"/>
                <a:gd name="T59" fmla="*/ 0 h 26"/>
                <a:gd name="T60" fmla="*/ 2147483647 w 26"/>
                <a:gd name="T61" fmla="*/ 2147483647 h 26"/>
                <a:gd name="T62" fmla="*/ 2147483647 w 26"/>
                <a:gd name="T63" fmla="*/ 0 h 26"/>
                <a:gd name="T64" fmla="*/ 2147483647 w 26"/>
                <a:gd name="T65" fmla="*/ 0 h 26"/>
                <a:gd name="T66" fmla="*/ 2147483647 w 26"/>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6"/>
                <a:gd name="T104" fmla="*/ 26 w 2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6">
                  <a:moveTo>
                    <a:pt x="15" y="0"/>
                  </a:moveTo>
                  <a:lnTo>
                    <a:pt x="20" y="0"/>
                  </a:lnTo>
                  <a:lnTo>
                    <a:pt x="23" y="2"/>
                  </a:lnTo>
                  <a:lnTo>
                    <a:pt x="24" y="4"/>
                  </a:lnTo>
                  <a:lnTo>
                    <a:pt x="26" y="6"/>
                  </a:lnTo>
                  <a:lnTo>
                    <a:pt x="26" y="9"/>
                  </a:lnTo>
                  <a:lnTo>
                    <a:pt x="26" y="13"/>
                  </a:lnTo>
                  <a:lnTo>
                    <a:pt x="25" y="15"/>
                  </a:lnTo>
                  <a:lnTo>
                    <a:pt x="25" y="19"/>
                  </a:lnTo>
                  <a:lnTo>
                    <a:pt x="23" y="21"/>
                  </a:lnTo>
                  <a:lnTo>
                    <a:pt x="20" y="23"/>
                  </a:lnTo>
                  <a:lnTo>
                    <a:pt x="18" y="25"/>
                  </a:lnTo>
                  <a:lnTo>
                    <a:pt x="15" y="26"/>
                  </a:lnTo>
                  <a:lnTo>
                    <a:pt x="13" y="26"/>
                  </a:lnTo>
                  <a:lnTo>
                    <a:pt x="10" y="26"/>
                  </a:lnTo>
                  <a:lnTo>
                    <a:pt x="6" y="25"/>
                  </a:lnTo>
                  <a:lnTo>
                    <a:pt x="4" y="22"/>
                  </a:lnTo>
                  <a:lnTo>
                    <a:pt x="3" y="21"/>
                  </a:lnTo>
                  <a:lnTo>
                    <a:pt x="1" y="19"/>
                  </a:lnTo>
                  <a:lnTo>
                    <a:pt x="0" y="17"/>
                  </a:lnTo>
                  <a:lnTo>
                    <a:pt x="0" y="15"/>
                  </a:lnTo>
                  <a:lnTo>
                    <a:pt x="0" y="14"/>
                  </a:lnTo>
                  <a:lnTo>
                    <a:pt x="0" y="11"/>
                  </a:lnTo>
                  <a:lnTo>
                    <a:pt x="0" y="9"/>
                  </a:lnTo>
                  <a:lnTo>
                    <a:pt x="1" y="8"/>
                  </a:lnTo>
                  <a:lnTo>
                    <a:pt x="3" y="4"/>
                  </a:lnTo>
                  <a:lnTo>
                    <a:pt x="6" y="2"/>
                  </a:lnTo>
                  <a:lnTo>
                    <a:pt x="8" y="2"/>
                  </a:lnTo>
                  <a:lnTo>
                    <a:pt x="10" y="0"/>
                  </a:lnTo>
                  <a:lnTo>
                    <a:pt x="11" y="0"/>
                  </a:lnTo>
                  <a:lnTo>
                    <a:pt x="14" y="2"/>
                  </a:lnTo>
                  <a:lnTo>
                    <a:pt x="15" y="0"/>
                  </a:lnTo>
                  <a:close/>
                </a:path>
              </a:pathLst>
            </a:custGeom>
            <a:solidFill>
              <a:srgbClr val="000000"/>
            </a:solidFill>
            <a:ln w="9525">
              <a:noFill/>
              <a:round/>
              <a:headEnd/>
              <a:tailEnd/>
            </a:ln>
          </p:spPr>
          <p:txBody>
            <a:bodyPr/>
            <a:lstStyle/>
            <a:p>
              <a:endParaRPr lang="en-US" dirty="0"/>
            </a:p>
          </p:txBody>
        </p:sp>
        <p:sp>
          <p:nvSpPr>
            <p:cNvPr id="10419" name="Freeform 202"/>
            <p:cNvSpPr>
              <a:spLocks/>
            </p:cNvSpPr>
            <p:nvPr/>
          </p:nvSpPr>
          <p:spPr bwMode="auto">
            <a:xfrm>
              <a:off x="2247900" y="2651125"/>
              <a:ext cx="23813" cy="23813"/>
            </a:xfrm>
            <a:custGeom>
              <a:avLst/>
              <a:gdLst>
                <a:gd name="T0" fmla="*/ 2147483647 w 15"/>
                <a:gd name="T1" fmla="*/ 0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0 w 15"/>
                <a:gd name="T23" fmla="*/ 2147483647 h 15"/>
                <a:gd name="T24" fmla="*/ 0 w 15"/>
                <a:gd name="T25" fmla="*/ 2147483647 h 15"/>
                <a:gd name="T26" fmla="*/ 0 w 15"/>
                <a:gd name="T27" fmla="*/ 2147483647 h 15"/>
                <a:gd name="T28" fmla="*/ 0 w 15"/>
                <a:gd name="T29" fmla="*/ 2147483647 h 15"/>
                <a:gd name="T30" fmla="*/ 0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2147483647 w 15"/>
                <a:gd name="T45" fmla="*/ 0 h 15"/>
                <a:gd name="T46" fmla="*/ 2147483647 w 15"/>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5"/>
                <a:gd name="T74" fmla="*/ 15 w 15"/>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5">
                  <a:moveTo>
                    <a:pt x="12" y="0"/>
                  </a:moveTo>
                  <a:lnTo>
                    <a:pt x="13" y="1"/>
                  </a:lnTo>
                  <a:lnTo>
                    <a:pt x="14" y="4"/>
                  </a:lnTo>
                  <a:lnTo>
                    <a:pt x="14" y="5"/>
                  </a:lnTo>
                  <a:lnTo>
                    <a:pt x="15" y="8"/>
                  </a:lnTo>
                  <a:lnTo>
                    <a:pt x="14" y="10"/>
                  </a:lnTo>
                  <a:lnTo>
                    <a:pt x="12" y="14"/>
                  </a:lnTo>
                  <a:lnTo>
                    <a:pt x="8" y="15"/>
                  </a:lnTo>
                  <a:lnTo>
                    <a:pt x="4" y="15"/>
                  </a:lnTo>
                  <a:lnTo>
                    <a:pt x="3" y="14"/>
                  </a:lnTo>
                  <a:lnTo>
                    <a:pt x="2" y="12"/>
                  </a:lnTo>
                  <a:lnTo>
                    <a:pt x="0" y="10"/>
                  </a:lnTo>
                  <a:lnTo>
                    <a:pt x="0" y="9"/>
                  </a:lnTo>
                  <a:lnTo>
                    <a:pt x="0" y="6"/>
                  </a:lnTo>
                  <a:lnTo>
                    <a:pt x="0" y="5"/>
                  </a:lnTo>
                  <a:lnTo>
                    <a:pt x="0" y="4"/>
                  </a:lnTo>
                  <a:lnTo>
                    <a:pt x="2" y="3"/>
                  </a:lnTo>
                  <a:lnTo>
                    <a:pt x="2" y="1"/>
                  </a:lnTo>
                  <a:lnTo>
                    <a:pt x="4" y="1"/>
                  </a:lnTo>
                  <a:lnTo>
                    <a:pt x="5" y="1"/>
                  </a:lnTo>
                  <a:lnTo>
                    <a:pt x="8" y="1"/>
                  </a:lnTo>
                  <a:lnTo>
                    <a:pt x="9" y="1"/>
                  </a:lnTo>
                  <a:lnTo>
                    <a:pt x="12" y="0"/>
                  </a:lnTo>
                  <a:close/>
                </a:path>
              </a:pathLst>
            </a:custGeom>
            <a:solidFill>
              <a:srgbClr val="999EB8"/>
            </a:solidFill>
            <a:ln w="9525">
              <a:noFill/>
              <a:round/>
              <a:headEnd/>
              <a:tailEnd/>
            </a:ln>
          </p:spPr>
          <p:txBody>
            <a:bodyPr/>
            <a:lstStyle/>
            <a:p>
              <a:endParaRPr lang="en-US" dirty="0"/>
            </a:p>
          </p:txBody>
        </p:sp>
        <p:sp>
          <p:nvSpPr>
            <p:cNvPr id="10420" name="Freeform 203"/>
            <p:cNvSpPr>
              <a:spLocks/>
            </p:cNvSpPr>
            <p:nvPr/>
          </p:nvSpPr>
          <p:spPr bwMode="auto">
            <a:xfrm>
              <a:off x="2270125" y="2587625"/>
              <a:ext cx="71438" cy="60325"/>
            </a:xfrm>
            <a:custGeom>
              <a:avLst/>
              <a:gdLst>
                <a:gd name="T0" fmla="*/ 2147483647 w 45"/>
                <a:gd name="T1" fmla="*/ 0 h 38"/>
                <a:gd name="T2" fmla="*/ 2147483647 w 45"/>
                <a:gd name="T3" fmla="*/ 0 h 38"/>
                <a:gd name="T4" fmla="*/ 2147483647 w 45"/>
                <a:gd name="T5" fmla="*/ 2147483647 h 38"/>
                <a:gd name="T6" fmla="*/ 2147483647 w 45"/>
                <a:gd name="T7" fmla="*/ 2147483647 h 38"/>
                <a:gd name="T8" fmla="*/ 2147483647 w 45"/>
                <a:gd name="T9" fmla="*/ 2147483647 h 38"/>
                <a:gd name="T10" fmla="*/ 2147483647 w 45"/>
                <a:gd name="T11" fmla="*/ 2147483647 h 38"/>
                <a:gd name="T12" fmla="*/ 2147483647 w 45"/>
                <a:gd name="T13" fmla="*/ 2147483647 h 38"/>
                <a:gd name="T14" fmla="*/ 2147483647 w 45"/>
                <a:gd name="T15" fmla="*/ 2147483647 h 38"/>
                <a:gd name="T16" fmla="*/ 2147483647 w 45"/>
                <a:gd name="T17" fmla="*/ 2147483647 h 38"/>
                <a:gd name="T18" fmla="*/ 2147483647 w 45"/>
                <a:gd name="T19" fmla="*/ 2147483647 h 38"/>
                <a:gd name="T20" fmla="*/ 2147483647 w 45"/>
                <a:gd name="T21" fmla="*/ 2147483647 h 38"/>
                <a:gd name="T22" fmla="*/ 2147483647 w 45"/>
                <a:gd name="T23" fmla="*/ 2147483647 h 38"/>
                <a:gd name="T24" fmla="*/ 2147483647 w 45"/>
                <a:gd name="T25" fmla="*/ 2147483647 h 38"/>
                <a:gd name="T26" fmla="*/ 2147483647 w 45"/>
                <a:gd name="T27" fmla="*/ 2147483647 h 38"/>
                <a:gd name="T28" fmla="*/ 2147483647 w 45"/>
                <a:gd name="T29" fmla="*/ 2147483647 h 38"/>
                <a:gd name="T30" fmla="*/ 2147483647 w 45"/>
                <a:gd name="T31" fmla="*/ 2147483647 h 38"/>
                <a:gd name="T32" fmla="*/ 2147483647 w 45"/>
                <a:gd name="T33" fmla="*/ 2147483647 h 38"/>
                <a:gd name="T34" fmla="*/ 2147483647 w 45"/>
                <a:gd name="T35" fmla="*/ 2147483647 h 38"/>
                <a:gd name="T36" fmla="*/ 2147483647 w 45"/>
                <a:gd name="T37" fmla="*/ 2147483647 h 38"/>
                <a:gd name="T38" fmla="*/ 2147483647 w 45"/>
                <a:gd name="T39" fmla="*/ 2147483647 h 38"/>
                <a:gd name="T40" fmla="*/ 2147483647 w 45"/>
                <a:gd name="T41" fmla="*/ 2147483647 h 38"/>
                <a:gd name="T42" fmla="*/ 2147483647 w 45"/>
                <a:gd name="T43" fmla="*/ 2147483647 h 38"/>
                <a:gd name="T44" fmla="*/ 2147483647 w 45"/>
                <a:gd name="T45" fmla="*/ 2147483647 h 38"/>
                <a:gd name="T46" fmla="*/ 2147483647 w 45"/>
                <a:gd name="T47" fmla="*/ 2147483647 h 38"/>
                <a:gd name="T48" fmla="*/ 2147483647 w 45"/>
                <a:gd name="T49" fmla="*/ 2147483647 h 38"/>
                <a:gd name="T50" fmla="*/ 2147483647 w 45"/>
                <a:gd name="T51" fmla="*/ 2147483647 h 38"/>
                <a:gd name="T52" fmla="*/ 2147483647 w 45"/>
                <a:gd name="T53" fmla="*/ 2147483647 h 38"/>
                <a:gd name="T54" fmla="*/ 2147483647 w 45"/>
                <a:gd name="T55" fmla="*/ 2147483647 h 38"/>
                <a:gd name="T56" fmla="*/ 2147483647 w 45"/>
                <a:gd name="T57" fmla="*/ 2147483647 h 38"/>
                <a:gd name="T58" fmla="*/ 2147483647 w 45"/>
                <a:gd name="T59" fmla="*/ 2147483647 h 38"/>
                <a:gd name="T60" fmla="*/ 2147483647 w 45"/>
                <a:gd name="T61" fmla="*/ 2147483647 h 38"/>
                <a:gd name="T62" fmla="*/ 2147483647 w 45"/>
                <a:gd name="T63" fmla="*/ 2147483647 h 38"/>
                <a:gd name="T64" fmla="*/ 2147483647 w 45"/>
                <a:gd name="T65" fmla="*/ 2147483647 h 38"/>
                <a:gd name="T66" fmla="*/ 2147483647 w 45"/>
                <a:gd name="T67" fmla="*/ 2147483647 h 38"/>
                <a:gd name="T68" fmla="*/ 2147483647 w 45"/>
                <a:gd name="T69" fmla="*/ 2147483647 h 38"/>
                <a:gd name="T70" fmla="*/ 2147483647 w 45"/>
                <a:gd name="T71" fmla="*/ 2147483647 h 38"/>
                <a:gd name="T72" fmla="*/ 0 w 45"/>
                <a:gd name="T73" fmla="*/ 2147483647 h 38"/>
                <a:gd name="T74" fmla="*/ 2147483647 w 45"/>
                <a:gd name="T75" fmla="*/ 2147483647 h 38"/>
                <a:gd name="T76" fmla="*/ 2147483647 w 45"/>
                <a:gd name="T77" fmla="*/ 2147483647 h 38"/>
                <a:gd name="T78" fmla="*/ 2147483647 w 45"/>
                <a:gd name="T79" fmla="*/ 2147483647 h 38"/>
                <a:gd name="T80" fmla="*/ 2147483647 w 45"/>
                <a:gd name="T81" fmla="*/ 2147483647 h 38"/>
                <a:gd name="T82" fmla="*/ 2147483647 w 45"/>
                <a:gd name="T83" fmla="*/ 2147483647 h 38"/>
                <a:gd name="T84" fmla="*/ 2147483647 w 45"/>
                <a:gd name="T85" fmla="*/ 2147483647 h 38"/>
                <a:gd name="T86" fmla="*/ 2147483647 w 45"/>
                <a:gd name="T87" fmla="*/ 2147483647 h 38"/>
                <a:gd name="T88" fmla="*/ 2147483647 w 45"/>
                <a:gd name="T89" fmla="*/ 2147483647 h 38"/>
                <a:gd name="T90" fmla="*/ 2147483647 w 45"/>
                <a:gd name="T91" fmla="*/ 2147483647 h 38"/>
                <a:gd name="T92" fmla="*/ 2147483647 w 45"/>
                <a:gd name="T93" fmla="*/ 2147483647 h 38"/>
                <a:gd name="T94" fmla="*/ 2147483647 w 45"/>
                <a:gd name="T95" fmla="*/ 2147483647 h 38"/>
                <a:gd name="T96" fmla="*/ 2147483647 w 45"/>
                <a:gd name="T97" fmla="*/ 2147483647 h 38"/>
                <a:gd name="T98" fmla="*/ 2147483647 w 45"/>
                <a:gd name="T99" fmla="*/ 2147483647 h 38"/>
                <a:gd name="T100" fmla="*/ 2147483647 w 45"/>
                <a:gd name="T101" fmla="*/ 2147483647 h 38"/>
                <a:gd name="T102" fmla="*/ 2147483647 w 45"/>
                <a:gd name="T103" fmla="*/ 2147483647 h 38"/>
                <a:gd name="T104" fmla="*/ 2147483647 w 45"/>
                <a:gd name="T105" fmla="*/ 0 h 38"/>
                <a:gd name="T106" fmla="*/ 2147483647 w 45"/>
                <a:gd name="T107" fmla="*/ 0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38"/>
                <a:gd name="T164" fmla="*/ 45 w 45"/>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38">
                  <a:moveTo>
                    <a:pt x="31" y="0"/>
                  </a:moveTo>
                  <a:lnTo>
                    <a:pt x="33" y="0"/>
                  </a:lnTo>
                  <a:lnTo>
                    <a:pt x="35" y="1"/>
                  </a:lnTo>
                  <a:lnTo>
                    <a:pt x="36" y="2"/>
                  </a:lnTo>
                  <a:lnTo>
                    <a:pt x="39" y="5"/>
                  </a:lnTo>
                  <a:lnTo>
                    <a:pt x="40" y="6"/>
                  </a:lnTo>
                  <a:lnTo>
                    <a:pt x="41" y="8"/>
                  </a:lnTo>
                  <a:lnTo>
                    <a:pt x="43" y="10"/>
                  </a:lnTo>
                  <a:lnTo>
                    <a:pt x="45" y="12"/>
                  </a:lnTo>
                  <a:lnTo>
                    <a:pt x="43" y="13"/>
                  </a:lnTo>
                  <a:lnTo>
                    <a:pt x="41" y="13"/>
                  </a:lnTo>
                  <a:lnTo>
                    <a:pt x="39" y="13"/>
                  </a:lnTo>
                  <a:lnTo>
                    <a:pt x="38" y="12"/>
                  </a:lnTo>
                  <a:lnTo>
                    <a:pt x="36" y="11"/>
                  </a:lnTo>
                  <a:lnTo>
                    <a:pt x="35" y="10"/>
                  </a:lnTo>
                  <a:lnTo>
                    <a:pt x="33" y="7"/>
                  </a:lnTo>
                  <a:lnTo>
                    <a:pt x="31" y="6"/>
                  </a:lnTo>
                  <a:lnTo>
                    <a:pt x="30" y="8"/>
                  </a:lnTo>
                  <a:lnTo>
                    <a:pt x="28" y="10"/>
                  </a:lnTo>
                  <a:lnTo>
                    <a:pt x="26" y="12"/>
                  </a:lnTo>
                  <a:lnTo>
                    <a:pt x="25" y="13"/>
                  </a:lnTo>
                  <a:lnTo>
                    <a:pt x="23" y="16"/>
                  </a:lnTo>
                  <a:lnTo>
                    <a:pt x="21" y="18"/>
                  </a:lnTo>
                  <a:lnTo>
                    <a:pt x="20" y="19"/>
                  </a:lnTo>
                  <a:lnTo>
                    <a:pt x="19" y="22"/>
                  </a:lnTo>
                  <a:lnTo>
                    <a:pt x="16" y="23"/>
                  </a:lnTo>
                  <a:lnTo>
                    <a:pt x="15" y="26"/>
                  </a:lnTo>
                  <a:lnTo>
                    <a:pt x="13" y="28"/>
                  </a:lnTo>
                  <a:lnTo>
                    <a:pt x="11" y="29"/>
                  </a:lnTo>
                  <a:lnTo>
                    <a:pt x="10" y="32"/>
                  </a:lnTo>
                  <a:lnTo>
                    <a:pt x="8" y="33"/>
                  </a:lnTo>
                  <a:lnTo>
                    <a:pt x="6" y="35"/>
                  </a:lnTo>
                  <a:lnTo>
                    <a:pt x="5" y="38"/>
                  </a:lnTo>
                  <a:lnTo>
                    <a:pt x="4" y="38"/>
                  </a:lnTo>
                  <a:lnTo>
                    <a:pt x="3" y="38"/>
                  </a:lnTo>
                  <a:lnTo>
                    <a:pt x="1" y="38"/>
                  </a:lnTo>
                  <a:lnTo>
                    <a:pt x="0" y="38"/>
                  </a:lnTo>
                  <a:lnTo>
                    <a:pt x="1" y="34"/>
                  </a:lnTo>
                  <a:lnTo>
                    <a:pt x="3" y="32"/>
                  </a:lnTo>
                  <a:lnTo>
                    <a:pt x="4" y="29"/>
                  </a:lnTo>
                  <a:lnTo>
                    <a:pt x="6" y="27"/>
                  </a:lnTo>
                  <a:lnTo>
                    <a:pt x="8" y="24"/>
                  </a:lnTo>
                  <a:lnTo>
                    <a:pt x="10" y="22"/>
                  </a:lnTo>
                  <a:lnTo>
                    <a:pt x="11" y="19"/>
                  </a:lnTo>
                  <a:lnTo>
                    <a:pt x="14" y="17"/>
                  </a:lnTo>
                  <a:lnTo>
                    <a:pt x="16" y="15"/>
                  </a:lnTo>
                  <a:lnTo>
                    <a:pt x="18" y="12"/>
                  </a:lnTo>
                  <a:lnTo>
                    <a:pt x="20" y="10"/>
                  </a:lnTo>
                  <a:lnTo>
                    <a:pt x="21" y="8"/>
                  </a:lnTo>
                  <a:lnTo>
                    <a:pt x="24" y="6"/>
                  </a:lnTo>
                  <a:lnTo>
                    <a:pt x="26" y="4"/>
                  </a:lnTo>
                  <a:lnTo>
                    <a:pt x="29" y="1"/>
                  </a:lnTo>
                  <a:lnTo>
                    <a:pt x="31" y="0"/>
                  </a:lnTo>
                  <a:close/>
                </a:path>
              </a:pathLst>
            </a:custGeom>
            <a:solidFill>
              <a:srgbClr val="000000"/>
            </a:solidFill>
            <a:ln w="9525">
              <a:noFill/>
              <a:round/>
              <a:headEnd/>
              <a:tailEnd/>
            </a:ln>
          </p:spPr>
          <p:txBody>
            <a:bodyPr/>
            <a:lstStyle/>
            <a:p>
              <a:endParaRPr lang="en-US" dirty="0"/>
            </a:p>
          </p:txBody>
        </p:sp>
        <p:sp>
          <p:nvSpPr>
            <p:cNvPr id="10421" name="Freeform 204"/>
            <p:cNvSpPr>
              <a:spLocks/>
            </p:cNvSpPr>
            <p:nvPr/>
          </p:nvSpPr>
          <p:spPr bwMode="auto">
            <a:xfrm>
              <a:off x="2327275" y="2597150"/>
              <a:ext cx="46038" cy="50800"/>
            </a:xfrm>
            <a:custGeom>
              <a:avLst/>
              <a:gdLst>
                <a:gd name="T0" fmla="*/ 2147483647 w 29"/>
                <a:gd name="T1" fmla="*/ 0 h 32"/>
                <a:gd name="T2" fmla="*/ 2147483647 w 29"/>
                <a:gd name="T3" fmla="*/ 0 h 32"/>
                <a:gd name="T4" fmla="*/ 2147483647 w 29"/>
                <a:gd name="T5" fmla="*/ 2147483647 h 32"/>
                <a:gd name="T6" fmla="*/ 2147483647 w 29"/>
                <a:gd name="T7" fmla="*/ 2147483647 h 32"/>
                <a:gd name="T8" fmla="*/ 2147483647 w 29"/>
                <a:gd name="T9" fmla="*/ 2147483647 h 32"/>
                <a:gd name="T10" fmla="*/ 2147483647 w 29"/>
                <a:gd name="T11" fmla="*/ 2147483647 h 32"/>
                <a:gd name="T12" fmla="*/ 2147483647 w 29"/>
                <a:gd name="T13" fmla="*/ 2147483647 h 32"/>
                <a:gd name="T14" fmla="*/ 2147483647 w 29"/>
                <a:gd name="T15" fmla="*/ 2147483647 h 32"/>
                <a:gd name="T16" fmla="*/ 2147483647 w 29"/>
                <a:gd name="T17" fmla="*/ 2147483647 h 32"/>
                <a:gd name="T18" fmla="*/ 2147483647 w 29"/>
                <a:gd name="T19" fmla="*/ 2147483647 h 32"/>
                <a:gd name="T20" fmla="*/ 2147483647 w 29"/>
                <a:gd name="T21" fmla="*/ 2147483647 h 32"/>
                <a:gd name="T22" fmla="*/ 2147483647 w 29"/>
                <a:gd name="T23" fmla="*/ 2147483647 h 32"/>
                <a:gd name="T24" fmla="*/ 2147483647 w 29"/>
                <a:gd name="T25" fmla="*/ 2147483647 h 32"/>
                <a:gd name="T26" fmla="*/ 2147483647 w 29"/>
                <a:gd name="T27" fmla="*/ 2147483647 h 32"/>
                <a:gd name="T28" fmla="*/ 2147483647 w 29"/>
                <a:gd name="T29" fmla="*/ 2147483647 h 32"/>
                <a:gd name="T30" fmla="*/ 2147483647 w 29"/>
                <a:gd name="T31" fmla="*/ 2147483647 h 32"/>
                <a:gd name="T32" fmla="*/ 2147483647 w 29"/>
                <a:gd name="T33" fmla="*/ 2147483647 h 32"/>
                <a:gd name="T34" fmla="*/ 2147483647 w 29"/>
                <a:gd name="T35" fmla="*/ 2147483647 h 32"/>
                <a:gd name="T36" fmla="*/ 2147483647 w 29"/>
                <a:gd name="T37" fmla="*/ 2147483647 h 32"/>
                <a:gd name="T38" fmla="*/ 2147483647 w 29"/>
                <a:gd name="T39" fmla="*/ 2147483647 h 32"/>
                <a:gd name="T40" fmla="*/ 2147483647 w 29"/>
                <a:gd name="T41" fmla="*/ 2147483647 h 32"/>
                <a:gd name="T42" fmla="*/ 2147483647 w 29"/>
                <a:gd name="T43" fmla="*/ 2147483647 h 32"/>
                <a:gd name="T44" fmla="*/ 0 w 29"/>
                <a:gd name="T45" fmla="*/ 2147483647 h 32"/>
                <a:gd name="T46" fmla="*/ 0 w 29"/>
                <a:gd name="T47" fmla="*/ 2147483647 h 32"/>
                <a:gd name="T48" fmla="*/ 2147483647 w 29"/>
                <a:gd name="T49" fmla="*/ 2147483647 h 32"/>
                <a:gd name="T50" fmla="*/ 2147483647 w 29"/>
                <a:gd name="T51" fmla="*/ 2147483647 h 32"/>
                <a:gd name="T52" fmla="*/ 2147483647 w 29"/>
                <a:gd name="T53" fmla="*/ 2147483647 h 32"/>
                <a:gd name="T54" fmla="*/ 2147483647 w 29"/>
                <a:gd name="T55" fmla="*/ 2147483647 h 32"/>
                <a:gd name="T56" fmla="*/ 2147483647 w 29"/>
                <a:gd name="T57" fmla="*/ 2147483647 h 32"/>
                <a:gd name="T58" fmla="*/ 2147483647 w 29"/>
                <a:gd name="T59" fmla="*/ 2147483647 h 32"/>
                <a:gd name="T60" fmla="*/ 2147483647 w 29"/>
                <a:gd name="T61" fmla="*/ 2147483647 h 32"/>
                <a:gd name="T62" fmla="*/ 2147483647 w 29"/>
                <a:gd name="T63" fmla="*/ 2147483647 h 32"/>
                <a:gd name="T64" fmla="*/ 2147483647 w 29"/>
                <a:gd name="T65" fmla="*/ 0 h 32"/>
                <a:gd name="T66" fmla="*/ 2147483647 w 29"/>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32"/>
                <a:gd name="T104" fmla="*/ 29 w 29"/>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32">
                  <a:moveTo>
                    <a:pt x="17" y="0"/>
                  </a:moveTo>
                  <a:lnTo>
                    <a:pt x="19" y="0"/>
                  </a:lnTo>
                  <a:lnTo>
                    <a:pt x="23" y="1"/>
                  </a:lnTo>
                  <a:lnTo>
                    <a:pt x="26" y="4"/>
                  </a:lnTo>
                  <a:lnTo>
                    <a:pt x="27" y="6"/>
                  </a:lnTo>
                  <a:lnTo>
                    <a:pt x="28" y="7"/>
                  </a:lnTo>
                  <a:lnTo>
                    <a:pt x="29" y="11"/>
                  </a:lnTo>
                  <a:lnTo>
                    <a:pt x="29" y="13"/>
                  </a:lnTo>
                  <a:lnTo>
                    <a:pt x="29" y="17"/>
                  </a:lnTo>
                  <a:lnTo>
                    <a:pt x="28" y="20"/>
                  </a:lnTo>
                  <a:lnTo>
                    <a:pt x="27" y="22"/>
                  </a:lnTo>
                  <a:lnTo>
                    <a:pt x="26" y="24"/>
                  </a:lnTo>
                  <a:lnTo>
                    <a:pt x="23" y="27"/>
                  </a:lnTo>
                  <a:lnTo>
                    <a:pt x="21" y="29"/>
                  </a:lnTo>
                  <a:lnTo>
                    <a:pt x="18" y="31"/>
                  </a:lnTo>
                  <a:lnTo>
                    <a:pt x="14" y="31"/>
                  </a:lnTo>
                  <a:lnTo>
                    <a:pt x="12" y="32"/>
                  </a:lnTo>
                  <a:lnTo>
                    <a:pt x="8" y="31"/>
                  </a:lnTo>
                  <a:lnTo>
                    <a:pt x="5" y="29"/>
                  </a:lnTo>
                  <a:lnTo>
                    <a:pt x="4" y="27"/>
                  </a:lnTo>
                  <a:lnTo>
                    <a:pt x="2" y="24"/>
                  </a:lnTo>
                  <a:lnTo>
                    <a:pt x="2" y="23"/>
                  </a:lnTo>
                  <a:lnTo>
                    <a:pt x="0" y="21"/>
                  </a:lnTo>
                  <a:lnTo>
                    <a:pt x="0" y="17"/>
                  </a:lnTo>
                  <a:lnTo>
                    <a:pt x="2" y="15"/>
                  </a:lnTo>
                  <a:lnTo>
                    <a:pt x="2" y="12"/>
                  </a:lnTo>
                  <a:lnTo>
                    <a:pt x="3" y="10"/>
                  </a:lnTo>
                  <a:lnTo>
                    <a:pt x="4" y="7"/>
                  </a:lnTo>
                  <a:lnTo>
                    <a:pt x="5" y="6"/>
                  </a:lnTo>
                  <a:lnTo>
                    <a:pt x="8" y="4"/>
                  </a:lnTo>
                  <a:lnTo>
                    <a:pt x="10" y="2"/>
                  </a:lnTo>
                  <a:lnTo>
                    <a:pt x="13" y="1"/>
                  </a:lnTo>
                  <a:lnTo>
                    <a:pt x="17" y="0"/>
                  </a:lnTo>
                  <a:close/>
                </a:path>
              </a:pathLst>
            </a:custGeom>
            <a:solidFill>
              <a:srgbClr val="000000"/>
            </a:solidFill>
            <a:ln w="9525">
              <a:noFill/>
              <a:round/>
              <a:headEnd/>
              <a:tailEnd/>
            </a:ln>
          </p:spPr>
          <p:txBody>
            <a:bodyPr/>
            <a:lstStyle/>
            <a:p>
              <a:endParaRPr lang="en-US" dirty="0"/>
            </a:p>
          </p:txBody>
        </p:sp>
        <p:sp>
          <p:nvSpPr>
            <p:cNvPr id="10422" name="Freeform 205"/>
            <p:cNvSpPr>
              <a:spLocks/>
            </p:cNvSpPr>
            <p:nvPr/>
          </p:nvSpPr>
          <p:spPr bwMode="auto">
            <a:xfrm>
              <a:off x="2335213" y="2606675"/>
              <a:ext cx="30162" cy="31750"/>
            </a:xfrm>
            <a:custGeom>
              <a:avLst/>
              <a:gdLst>
                <a:gd name="T0" fmla="*/ 2147483647 w 19"/>
                <a:gd name="T1" fmla="*/ 0 h 20"/>
                <a:gd name="T2" fmla="*/ 2147483647 w 19"/>
                <a:gd name="T3" fmla="*/ 0 h 20"/>
                <a:gd name="T4" fmla="*/ 2147483647 w 19"/>
                <a:gd name="T5" fmla="*/ 2147483647 h 20"/>
                <a:gd name="T6" fmla="*/ 2147483647 w 19"/>
                <a:gd name="T7" fmla="*/ 2147483647 h 20"/>
                <a:gd name="T8" fmla="*/ 2147483647 w 19"/>
                <a:gd name="T9" fmla="*/ 2147483647 h 20"/>
                <a:gd name="T10" fmla="*/ 2147483647 w 19"/>
                <a:gd name="T11" fmla="*/ 2147483647 h 20"/>
                <a:gd name="T12" fmla="*/ 2147483647 w 19"/>
                <a:gd name="T13" fmla="*/ 2147483647 h 20"/>
                <a:gd name="T14" fmla="*/ 2147483647 w 19"/>
                <a:gd name="T15" fmla="*/ 2147483647 h 20"/>
                <a:gd name="T16" fmla="*/ 2147483647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w 19"/>
                <a:gd name="T35" fmla="*/ 2147483647 h 20"/>
                <a:gd name="T36" fmla="*/ 2147483647 w 19"/>
                <a:gd name="T37" fmla="*/ 2147483647 h 20"/>
                <a:gd name="T38" fmla="*/ 2147483647 w 19"/>
                <a:gd name="T39" fmla="*/ 2147483647 h 20"/>
                <a:gd name="T40" fmla="*/ 2147483647 w 19"/>
                <a:gd name="T41" fmla="*/ 2147483647 h 20"/>
                <a:gd name="T42" fmla="*/ 2147483647 w 19"/>
                <a:gd name="T43" fmla="*/ 2147483647 h 20"/>
                <a:gd name="T44" fmla="*/ 2147483647 w 19"/>
                <a:gd name="T45" fmla="*/ 2147483647 h 20"/>
                <a:gd name="T46" fmla="*/ 2147483647 w 19"/>
                <a:gd name="T47" fmla="*/ 2147483647 h 20"/>
                <a:gd name="T48" fmla="*/ 2147483647 w 19"/>
                <a:gd name="T49" fmla="*/ 0 h 20"/>
                <a:gd name="T50" fmla="*/ 2147483647 w 19"/>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20"/>
                <a:gd name="T80" fmla="*/ 19 w 1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20">
                  <a:moveTo>
                    <a:pt x="12" y="0"/>
                  </a:moveTo>
                  <a:lnTo>
                    <a:pt x="13" y="0"/>
                  </a:lnTo>
                  <a:lnTo>
                    <a:pt x="16" y="1"/>
                  </a:lnTo>
                  <a:lnTo>
                    <a:pt x="17" y="3"/>
                  </a:lnTo>
                  <a:lnTo>
                    <a:pt x="18" y="4"/>
                  </a:lnTo>
                  <a:lnTo>
                    <a:pt x="18" y="5"/>
                  </a:lnTo>
                  <a:lnTo>
                    <a:pt x="19" y="7"/>
                  </a:lnTo>
                  <a:lnTo>
                    <a:pt x="19" y="10"/>
                  </a:lnTo>
                  <a:lnTo>
                    <a:pt x="19" y="11"/>
                  </a:lnTo>
                  <a:lnTo>
                    <a:pt x="17" y="15"/>
                  </a:lnTo>
                  <a:lnTo>
                    <a:pt x="14" y="18"/>
                  </a:lnTo>
                  <a:lnTo>
                    <a:pt x="12" y="18"/>
                  </a:lnTo>
                  <a:lnTo>
                    <a:pt x="10" y="20"/>
                  </a:lnTo>
                  <a:lnTo>
                    <a:pt x="8" y="20"/>
                  </a:lnTo>
                  <a:lnTo>
                    <a:pt x="7" y="20"/>
                  </a:lnTo>
                  <a:lnTo>
                    <a:pt x="4" y="17"/>
                  </a:lnTo>
                  <a:lnTo>
                    <a:pt x="2" y="15"/>
                  </a:lnTo>
                  <a:lnTo>
                    <a:pt x="0" y="11"/>
                  </a:lnTo>
                  <a:lnTo>
                    <a:pt x="2" y="9"/>
                  </a:lnTo>
                  <a:lnTo>
                    <a:pt x="2" y="7"/>
                  </a:lnTo>
                  <a:lnTo>
                    <a:pt x="3" y="5"/>
                  </a:lnTo>
                  <a:lnTo>
                    <a:pt x="4" y="3"/>
                  </a:lnTo>
                  <a:lnTo>
                    <a:pt x="7" y="1"/>
                  </a:lnTo>
                  <a:lnTo>
                    <a:pt x="9" y="1"/>
                  </a:lnTo>
                  <a:lnTo>
                    <a:pt x="12" y="0"/>
                  </a:lnTo>
                  <a:close/>
                </a:path>
              </a:pathLst>
            </a:custGeom>
            <a:solidFill>
              <a:srgbClr val="999EB8"/>
            </a:solidFill>
            <a:ln w="9525">
              <a:noFill/>
              <a:round/>
              <a:headEnd/>
              <a:tailEnd/>
            </a:ln>
          </p:spPr>
          <p:txBody>
            <a:bodyPr/>
            <a:lstStyle/>
            <a:p>
              <a:endParaRPr lang="en-US" dirty="0"/>
            </a:p>
          </p:txBody>
        </p:sp>
        <p:sp>
          <p:nvSpPr>
            <p:cNvPr id="10423" name="Freeform 206"/>
            <p:cNvSpPr>
              <a:spLocks/>
            </p:cNvSpPr>
            <p:nvPr/>
          </p:nvSpPr>
          <p:spPr bwMode="auto">
            <a:xfrm>
              <a:off x="1671638" y="2365375"/>
              <a:ext cx="227012" cy="230188"/>
            </a:xfrm>
            <a:custGeom>
              <a:avLst/>
              <a:gdLst>
                <a:gd name="T0" fmla="*/ 2147483647 w 143"/>
                <a:gd name="T1" fmla="*/ 0 h 145"/>
                <a:gd name="T2" fmla="*/ 2147483647 w 143"/>
                <a:gd name="T3" fmla="*/ 2147483647 h 145"/>
                <a:gd name="T4" fmla="*/ 2147483647 w 143"/>
                <a:gd name="T5" fmla="*/ 2147483647 h 145"/>
                <a:gd name="T6" fmla="*/ 2147483647 w 143"/>
                <a:gd name="T7" fmla="*/ 2147483647 h 145"/>
                <a:gd name="T8" fmla="*/ 2147483647 w 143"/>
                <a:gd name="T9" fmla="*/ 2147483647 h 145"/>
                <a:gd name="T10" fmla="*/ 2147483647 w 143"/>
                <a:gd name="T11" fmla="*/ 2147483647 h 145"/>
                <a:gd name="T12" fmla="*/ 2147483647 w 143"/>
                <a:gd name="T13" fmla="*/ 2147483647 h 145"/>
                <a:gd name="T14" fmla="*/ 2147483647 w 143"/>
                <a:gd name="T15" fmla="*/ 2147483647 h 145"/>
                <a:gd name="T16" fmla="*/ 2147483647 w 143"/>
                <a:gd name="T17" fmla="*/ 2147483647 h 145"/>
                <a:gd name="T18" fmla="*/ 2147483647 w 143"/>
                <a:gd name="T19" fmla="*/ 2147483647 h 145"/>
                <a:gd name="T20" fmla="*/ 2147483647 w 143"/>
                <a:gd name="T21" fmla="*/ 2147483647 h 145"/>
                <a:gd name="T22" fmla="*/ 2147483647 w 143"/>
                <a:gd name="T23" fmla="*/ 2147483647 h 145"/>
                <a:gd name="T24" fmla="*/ 2147483647 w 143"/>
                <a:gd name="T25" fmla="*/ 2147483647 h 145"/>
                <a:gd name="T26" fmla="*/ 2147483647 w 143"/>
                <a:gd name="T27" fmla="*/ 2147483647 h 145"/>
                <a:gd name="T28" fmla="*/ 2147483647 w 143"/>
                <a:gd name="T29" fmla="*/ 2147483647 h 145"/>
                <a:gd name="T30" fmla="*/ 2147483647 w 143"/>
                <a:gd name="T31" fmla="*/ 2147483647 h 145"/>
                <a:gd name="T32" fmla="*/ 2147483647 w 143"/>
                <a:gd name="T33" fmla="*/ 2147483647 h 145"/>
                <a:gd name="T34" fmla="*/ 2147483647 w 143"/>
                <a:gd name="T35" fmla="*/ 2147483647 h 145"/>
                <a:gd name="T36" fmla="*/ 2147483647 w 143"/>
                <a:gd name="T37" fmla="*/ 2147483647 h 145"/>
                <a:gd name="T38" fmla="*/ 2147483647 w 143"/>
                <a:gd name="T39" fmla="*/ 2147483647 h 145"/>
                <a:gd name="T40" fmla="*/ 2147483647 w 143"/>
                <a:gd name="T41" fmla="*/ 2147483647 h 145"/>
                <a:gd name="T42" fmla="*/ 2147483647 w 143"/>
                <a:gd name="T43" fmla="*/ 2147483647 h 145"/>
                <a:gd name="T44" fmla="*/ 2147483647 w 143"/>
                <a:gd name="T45" fmla="*/ 2147483647 h 145"/>
                <a:gd name="T46" fmla="*/ 2147483647 w 143"/>
                <a:gd name="T47" fmla="*/ 2147483647 h 145"/>
                <a:gd name="T48" fmla="*/ 2147483647 w 143"/>
                <a:gd name="T49" fmla="*/ 2147483647 h 145"/>
                <a:gd name="T50" fmla="*/ 2147483647 w 143"/>
                <a:gd name="T51" fmla="*/ 2147483647 h 145"/>
                <a:gd name="T52" fmla="*/ 2147483647 w 143"/>
                <a:gd name="T53" fmla="*/ 2147483647 h 145"/>
                <a:gd name="T54" fmla="*/ 2147483647 w 143"/>
                <a:gd name="T55" fmla="*/ 2147483647 h 145"/>
                <a:gd name="T56" fmla="*/ 2147483647 w 143"/>
                <a:gd name="T57" fmla="*/ 2147483647 h 145"/>
                <a:gd name="T58" fmla="*/ 2147483647 w 143"/>
                <a:gd name="T59" fmla="*/ 2147483647 h 145"/>
                <a:gd name="T60" fmla="*/ 2147483647 w 143"/>
                <a:gd name="T61" fmla="*/ 2147483647 h 145"/>
                <a:gd name="T62" fmla="*/ 2147483647 w 143"/>
                <a:gd name="T63" fmla="*/ 2147483647 h 145"/>
                <a:gd name="T64" fmla="*/ 2147483647 w 143"/>
                <a:gd name="T65" fmla="*/ 2147483647 h 145"/>
                <a:gd name="T66" fmla="*/ 2147483647 w 143"/>
                <a:gd name="T67" fmla="*/ 2147483647 h 145"/>
                <a:gd name="T68" fmla="*/ 2147483647 w 143"/>
                <a:gd name="T69" fmla="*/ 2147483647 h 145"/>
                <a:gd name="T70" fmla="*/ 2147483647 w 143"/>
                <a:gd name="T71" fmla="*/ 2147483647 h 145"/>
                <a:gd name="T72" fmla="*/ 2147483647 w 143"/>
                <a:gd name="T73" fmla="*/ 2147483647 h 145"/>
                <a:gd name="T74" fmla="*/ 2147483647 w 143"/>
                <a:gd name="T75" fmla="*/ 2147483647 h 145"/>
                <a:gd name="T76" fmla="*/ 2147483647 w 143"/>
                <a:gd name="T77" fmla="*/ 2147483647 h 145"/>
                <a:gd name="T78" fmla="*/ 2147483647 w 143"/>
                <a:gd name="T79" fmla="*/ 2147483647 h 145"/>
                <a:gd name="T80" fmla="*/ 2147483647 w 143"/>
                <a:gd name="T81" fmla="*/ 2147483647 h 145"/>
                <a:gd name="T82" fmla="*/ 2147483647 w 143"/>
                <a:gd name="T83" fmla="*/ 2147483647 h 145"/>
                <a:gd name="T84" fmla="*/ 2147483647 w 143"/>
                <a:gd name="T85" fmla="*/ 0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45"/>
                <a:gd name="T131" fmla="*/ 143 w 143"/>
                <a:gd name="T132" fmla="*/ 145 h 1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45">
                  <a:moveTo>
                    <a:pt x="86" y="0"/>
                  </a:moveTo>
                  <a:lnTo>
                    <a:pt x="88" y="0"/>
                  </a:lnTo>
                  <a:lnTo>
                    <a:pt x="92" y="0"/>
                  </a:lnTo>
                  <a:lnTo>
                    <a:pt x="96" y="0"/>
                  </a:lnTo>
                  <a:lnTo>
                    <a:pt x="98" y="1"/>
                  </a:lnTo>
                  <a:lnTo>
                    <a:pt x="102" y="2"/>
                  </a:lnTo>
                  <a:lnTo>
                    <a:pt x="105" y="3"/>
                  </a:lnTo>
                  <a:lnTo>
                    <a:pt x="108" y="3"/>
                  </a:lnTo>
                  <a:lnTo>
                    <a:pt x="112" y="6"/>
                  </a:lnTo>
                  <a:lnTo>
                    <a:pt x="115" y="6"/>
                  </a:lnTo>
                  <a:lnTo>
                    <a:pt x="118" y="7"/>
                  </a:lnTo>
                  <a:lnTo>
                    <a:pt x="121" y="8"/>
                  </a:lnTo>
                  <a:lnTo>
                    <a:pt x="123" y="9"/>
                  </a:lnTo>
                  <a:lnTo>
                    <a:pt x="127" y="11"/>
                  </a:lnTo>
                  <a:lnTo>
                    <a:pt x="130" y="12"/>
                  </a:lnTo>
                  <a:lnTo>
                    <a:pt x="133" y="13"/>
                  </a:lnTo>
                  <a:lnTo>
                    <a:pt x="136" y="14"/>
                  </a:lnTo>
                  <a:lnTo>
                    <a:pt x="138" y="16"/>
                  </a:lnTo>
                  <a:lnTo>
                    <a:pt x="140" y="18"/>
                  </a:lnTo>
                  <a:lnTo>
                    <a:pt x="141" y="20"/>
                  </a:lnTo>
                  <a:lnTo>
                    <a:pt x="142" y="23"/>
                  </a:lnTo>
                  <a:lnTo>
                    <a:pt x="142" y="25"/>
                  </a:lnTo>
                  <a:lnTo>
                    <a:pt x="143" y="28"/>
                  </a:lnTo>
                  <a:lnTo>
                    <a:pt x="143" y="30"/>
                  </a:lnTo>
                  <a:lnTo>
                    <a:pt x="143" y="34"/>
                  </a:lnTo>
                  <a:lnTo>
                    <a:pt x="143" y="36"/>
                  </a:lnTo>
                  <a:lnTo>
                    <a:pt x="143" y="39"/>
                  </a:lnTo>
                  <a:lnTo>
                    <a:pt x="143" y="42"/>
                  </a:lnTo>
                  <a:lnTo>
                    <a:pt x="143" y="45"/>
                  </a:lnTo>
                  <a:lnTo>
                    <a:pt x="142" y="47"/>
                  </a:lnTo>
                  <a:lnTo>
                    <a:pt x="142" y="51"/>
                  </a:lnTo>
                  <a:lnTo>
                    <a:pt x="142" y="53"/>
                  </a:lnTo>
                  <a:lnTo>
                    <a:pt x="143" y="56"/>
                  </a:lnTo>
                  <a:lnTo>
                    <a:pt x="142" y="61"/>
                  </a:lnTo>
                  <a:lnTo>
                    <a:pt x="142" y="66"/>
                  </a:lnTo>
                  <a:lnTo>
                    <a:pt x="142" y="69"/>
                  </a:lnTo>
                  <a:lnTo>
                    <a:pt x="141" y="74"/>
                  </a:lnTo>
                  <a:lnTo>
                    <a:pt x="141" y="79"/>
                  </a:lnTo>
                  <a:lnTo>
                    <a:pt x="140" y="84"/>
                  </a:lnTo>
                  <a:lnTo>
                    <a:pt x="140" y="89"/>
                  </a:lnTo>
                  <a:lnTo>
                    <a:pt x="140" y="92"/>
                  </a:lnTo>
                  <a:lnTo>
                    <a:pt x="137" y="97"/>
                  </a:lnTo>
                  <a:lnTo>
                    <a:pt x="136" y="101"/>
                  </a:lnTo>
                  <a:lnTo>
                    <a:pt x="135" y="106"/>
                  </a:lnTo>
                  <a:lnTo>
                    <a:pt x="132" y="109"/>
                  </a:lnTo>
                  <a:lnTo>
                    <a:pt x="130" y="113"/>
                  </a:lnTo>
                  <a:lnTo>
                    <a:pt x="126" y="117"/>
                  </a:lnTo>
                  <a:lnTo>
                    <a:pt x="122" y="119"/>
                  </a:lnTo>
                  <a:lnTo>
                    <a:pt x="118" y="122"/>
                  </a:lnTo>
                  <a:lnTo>
                    <a:pt x="113" y="124"/>
                  </a:lnTo>
                  <a:lnTo>
                    <a:pt x="110" y="127"/>
                  </a:lnTo>
                  <a:lnTo>
                    <a:pt x="106" y="129"/>
                  </a:lnTo>
                  <a:lnTo>
                    <a:pt x="101" y="131"/>
                  </a:lnTo>
                  <a:lnTo>
                    <a:pt x="97" y="134"/>
                  </a:lnTo>
                  <a:lnTo>
                    <a:pt x="93" y="136"/>
                  </a:lnTo>
                  <a:lnTo>
                    <a:pt x="88" y="138"/>
                  </a:lnTo>
                  <a:lnTo>
                    <a:pt x="85" y="140"/>
                  </a:lnTo>
                  <a:lnTo>
                    <a:pt x="81" y="141"/>
                  </a:lnTo>
                  <a:lnTo>
                    <a:pt x="76" y="142"/>
                  </a:lnTo>
                  <a:lnTo>
                    <a:pt x="72" y="144"/>
                  </a:lnTo>
                  <a:lnTo>
                    <a:pt x="68" y="145"/>
                  </a:lnTo>
                  <a:lnTo>
                    <a:pt x="63" y="145"/>
                  </a:lnTo>
                  <a:lnTo>
                    <a:pt x="60" y="144"/>
                  </a:lnTo>
                  <a:lnTo>
                    <a:pt x="55" y="144"/>
                  </a:lnTo>
                  <a:lnTo>
                    <a:pt x="51" y="142"/>
                  </a:lnTo>
                  <a:lnTo>
                    <a:pt x="48" y="141"/>
                  </a:lnTo>
                  <a:lnTo>
                    <a:pt x="46" y="140"/>
                  </a:lnTo>
                  <a:lnTo>
                    <a:pt x="43" y="140"/>
                  </a:lnTo>
                  <a:lnTo>
                    <a:pt x="42" y="140"/>
                  </a:lnTo>
                  <a:lnTo>
                    <a:pt x="40" y="140"/>
                  </a:lnTo>
                  <a:lnTo>
                    <a:pt x="37" y="140"/>
                  </a:lnTo>
                  <a:lnTo>
                    <a:pt x="35" y="139"/>
                  </a:lnTo>
                  <a:lnTo>
                    <a:pt x="32" y="139"/>
                  </a:lnTo>
                  <a:lnTo>
                    <a:pt x="31" y="139"/>
                  </a:lnTo>
                  <a:lnTo>
                    <a:pt x="28" y="139"/>
                  </a:lnTo>
                  <a:lnTo>
                    <a:pt x="26" y="138"/>
                  </a:lnTo>
                  <a:lnTo>
                    <a:pt x="25" y="138"/>
                  </a:lnTo>
                  <a:lnTo>
                    <a:pt x="22" y="136"/>
                  </a:lnTo>
                  <a:lnTo>
                    <a:pt x="21" y="135"/>
                  </a:lnTo>
                  <a:lnTo>
                    <a:pt x="20" y="133"/>
                  </a:lnTo>
                  <a:lnTo>
                    <a:pt x="20" y="131"/>
                  </a:lnTo>
                  <a:lnTo>
                    <a:pt x="17" y="129"/>
                  </a:lnTo>
                  <a:lnTo>
                    <a:pt x="16" y="125"/>
                  </a:lnTo>
                  <a:lnTo>
                    <a:pt x="15" y="123"/>
                  </a:lnTo>
                  <a:lnTo>
                    <a:pt x="13" y="120"/>
                  </a:lnTo>
                  <a:lnTo>
                    <a:pt x="11" y="118"/>
                  </a:lnTo>
                  <a:lnTo>
                    <a:pt x="10" y="116"/>
                  </a:lnTo>
                  <a:lnTo>
                    <a:pt x="8" y="113"/>
                  </a:lnTo>
                  <a:lnTo>
                    <a:pt x="7" y="111"/>
                  </a:lnTo>
                  <a:lnTo>
                    <a:pt x="6" y="107"/>
                  </a:lnTo>
                  <a:lnTo>
                    <a:pt x="6" y="105"/>
                  </a:lnTo>
                  <a:lnTo>
                    <a:pt x="5" y="102"/>
                  </a:lnTo>
                  <a:lnTo>
                    <a:pt x="3" y="100"/>
                  </a:lnTo>
                  <a:lnTo>
                    <a:pt x="2" y="97"/>
                  </a:lnTo>
                  <a:lnTo>
                    <a:pt x="1" y="94"/>
                  </a:lnTo>
                  <a:lnTo>
                    <a:pt x="1" y="91"/>
                  </a:lnTo>
                  <a:lnTo>
                    <a:pt x="0" y="89"/>
                  </a:lnTo>
                  <a:lnTo>
                    <a:pt x="1" y="85"/>
                  </a:lnTo>
                  <a:lnTo>
                    <a:pt x="2" y="81"/>
                  </a:lnTo>
                  <a:lnTo>
                    <a:pt x="3" y="78"/>
                  </a:lnTo>
                  <a:lnTo>
                    <a:pt x="5" y="74"/>
                  </a:lnTo>
                  <a:lnTo>
                    <a:pt x="6" y="69"/>
                  </a:lnTo>
                  <a:lnTo>
                    <a:pt x="7" y="67"/>
                  </a:lnTo>
                  <a:lnTo>
                    <a:pt x="8" y="63"/>
                  </a:lnTo>
                  <a:lnTo>
                    <a:pt x="11" y="59"/>
                  </a:lnTo>
                  <a:lnTo>
                    <a:pt x="12" y="56"/>
                  </a:lnTo>
                  <a:lnTo>
                    <a:pt x="15" y="52"/>
                  </a:lnTo>
                  <a:lnTo>
                    <a:pt x="16" y="49"/>
                  </a:lnTo>
                  <a:lnTo>
                    <a:pt x="18" y="45"/>
                  </a:lnTo>
                  <a:lnTo>
                    <a:pt x="20" y="41"/>
                  </a:lnTo>
                  <a:lnTo>
                    <a:pt x="21" y="39"/>
                  </a:lnTo>
                  <a:lnTo>
                    <a:pt x="22" y="35"/>
                  </a:lnTo>
                  <a:lnTo>
                    <a:pt x="23" y="31"/>
                  </a:lnTo>
                  <a:lnTo>
                    <a:pt x="27" y="28"/>
                  </a:lnTo>
                  <a:lnTo>
                    <a:pt x="31" y="25"/>
                  </a:lnTo>
                  <a:lnTo>
                    <a:pt x="35" y="23"/>
                  </a:lnTo>
                  <a:lnTo>
                    <a:pt x="38" y="20"/>
                  </a:lnTo>
                  <a:lnTo>
                    <a:pt x="42" y="18"/>
                  </a:lnTo>
                  <a:lnTo>
                    <a:pt x="46" y="17"/>
                  </a:lnTo>
                  <a:lnTo>
                    <a:pt x="50" y="14"/>
                  </a:lnTo>
                  <a:lnTo>
                    <a:pt x="53" y="13"/>
                  </a:lnTo>
                  <a:lnTo>
                    <a:pt x="57" y="12"/>
                  </a:lnTo>
                  <a:lnTo>
                    <a:pt x="62" y="9"/>
                  </a:lnTo>
                  <a:lnTo>
                    <a:pt x="66" y="8"/>
                  </a:lnTo>
                  <a:lnTo>
                    <a:pt x="70" y="7"/>
                  </a:lnTo>
                  <a:lnTo>
                    <a:pt x="73" y="5"/>
                  </a:lnTo>
                  <a:lnTo>
                    <a:pt x="77" y="3"/>
                  </a:lnTo>
                  <a:lnTo>
                    <a:pt x="82" y="1"/>
                  </a:lnTo>
                  <a:lnTo>
                    <a:pt x="86" y="0"/>
                  </a:lnTo>
                  <a:close/>
                </a:path>
              </a:pathLst>
            </a:custGeom>
            <a:solidFill>
              <a:srgbClr val="000000"/>
            </a:solidFill>
            <a:ln w="9525">
              <a:noFill/>
              <a:round/>
              <a:headEnd/>
              <a:tailEnd/>
            </a:ln>
          </p:spPr>
          <p:txBody>
            <a:bodyPr/>
            <a:lstStyle/>
            <a:p>
              <a:endParaRPr lang="en-US" dirty="0"/>
            </a:p>
          </p:txBody>
        </p:sp>
        <p:sp>
          <p:nvSpPr>
            <p:cNvPr id="10424" name="Freeform 207"/>
            <p:cNvSpPr>
              <a:spLocks/>
            </p:cNvSpPr>
            <p:nvPr/>
          </p:nvSpPr>
          <p:spPr bwMode="auto">
            <a:xfrm>
              <a:off x="1681163" y="2373313"/>
              <a:ext cx="207962" cy="212725"/>
            </a:xfrm>
            <a:custGeom>
              <a:avLst/>
              <a:gdLst>
                <a:gd name="T0" fmla="*/ 2147483647 w 131"/>
                <a:gd name="T1" fmla="*/ 2147483647 h 134"/>
                <a:gd name="T2" fmla="*/ 2147483647 w 131"/>
                <a:gd name="T3" fmla="*/ 2147483647 h 134"/>
                <a:gd name="T4" fmla="*/ 2147483647 w 131"/>
                <a:gd name="T5" fmla="*/ 2147483647 h 134"/>
                <a:gd name="T6" fmla="*/ 2147483647 w 131"/>
                <a:gd name="T7" fmla="*/ 2147483647 h 134"/>
                <a:gd name="T8" fmla="*/ 2147483647 w 131"/>
                <a:gd name="T9" fmla="*/ 2147483647 h 134"/>
                <a:gd name="T10" fmla="*/ 2147483647 w 131"/>
                <a:gd name="T11" fmla="*/ 2147483647 h 134"/>
                <a:gd name="T12" fmla="*/ 2147483647 w 131"/>
                <a:gd name="T13" fmla="*/ 2147483647 h 134"/>
                <a:gd name="T14" fmla="*/ 2147483647 w 131"/>
                <a:gd name="T15" fmla="*/ 2147483647 h 134"/>
                <a:gd name="T16" fmla="*/ 2147483647 w 131"/>
                <a:gd name="T17" fmla="*/ 2147483647 h 134"/>
                <a:gd name="T18" fmla="*/ 2147483647 w 131"/>
                <a:gd name="T19" fmla="*/ 2147483647 h 134"/>
                <a:gd name="T20" fmla="*/ 2147483647 w 131"/>
                <a:gd name="T21" fmla="*/ 2147483647 h 134"/>
                <a:gd name="T22" fmla="*/ 2147483647 w 131"/>
                <a:gd name="T23" fmla="*/ 2147483647 h 134"/>
                <a:gd name="T24" fmla="*/ 2147483647 w 131"/>
                <a:gd name="T25" fmla="*/ 2147483647 h 134"/>
                <a:gd name="T26" fmla="*/ 2147483647 w 131"/>
                <a:gd name="T27" fmla="*/ 2147483647 h 134"/>
                <a:gd name="T28" fmla="*/ 2147483647 w 131"/>
                <a:gd name="T29" fmla="*/ 2147483647 h 134"/>
                <a:gd name="T30" fmla="*/ 2147483647 w 131"/>
                <a:gd name="T31" fmla="*/ 2147483647 h 134"/>
                <a:gd name="T32" fmla="*/ 2147483647 w 131"/>
                <a:gd name="T33" fmla="*/ 2147483647 h 134"/>
                <a:gd name="T34" fmla="*/ 2147483647 w 131"/>
                <a:gd name="T35" fmla="*/ 2147483647 h 134"/>
                <a:gd name="T36" fmla="*/ 2147483647 w 131"/>
                <a:gd name="T37" fmla="*/ 2147483647 h 134"/>
                <a:gd name="T38" fmla="*/ 2147483647 w 131"/>
                <a:gd name="T39" fmla="*/ 2147483647 h 134"/>
                <a:gd name="T40" fmla="*/ 2147483647 w 131"/>
                <a:gd name="T41" fmla="*/ 2147483647 h 134"/>
                <a:gd name="T42" fmla="*/ 2147483647 w 131"/>
                <a:gd name="T43" fmla="*/ 2147483647 h 134"/>
                <a:gd name="T44" fmla="*/ 2147483647 w 131"/>
                <a:gd name="T45" fmla="*/ 2147483647 h 134"/>
                <a:gd name="T46" fmla="*/ 2147483647 w 131"/>
                <a:gd name="T47" fmla="*/ 2147483647 h 134"/>
                <a:gd name="T48" fmla="*/ 2147483647 w 131"/>
                <a:gd name="T49" fmla="*/ 2147483647 h 134"/>
                <a:gd name="T50" fmla="*/ 2147483647 w 131"/>
                <a:gd name="T51" fmla="*/ 2147483647 h 134"/>
                <a:gd name="T52" fmla="*/ 2147483647 w 131"/>
                <a:gd name="T53" fmla="*/ 2147483647 h 134"/>
                <a:gd name="T54" fmla="*/ 2147483647 w 131"/>
                <a:gd name="T55" fmla="*/ 2147483647 h 134"/>
                <a:gd name="T56" fmla="*/ 2147483647 w 131"/>
                <a:gd name="T57" fmla="*/ 2147483647 h 134"/>
                <a:gd name="T58" fmla="*/ 2147483647 w 131"/>
                <a:gd name="T59" fmla="*/ 2147483647 h 134"/>
                <a:gd name="T60" fmla="*/ 2147483647 w 131"/>
                <a:gd name="T61" fmla="*/ 2147483647 h 134"/>
                <a:gd name="T62" fmla="*/ 2147483647 w 131"/>
                <a:gd name="T63" fmla="*/ 2147483647 h 134"/>
                <a:gd name="T64" fmla="*/ 2147483647 w 131"/>
                <a:gd name="T65" fmla="*/ 2147483647 h 134"/>
                <a:gd name="T66" fmla="*/ 2147483647 w 131"/>
                <a:gd name="T67" fmla="*/ 2147483647 h 134"/>
                <a:gd name="T68" fmla="*/ 2147483647 w 131"/>
                <a:gd name="T69" fmla="*/ 2147483647 h 134"/>
                <a:gd name="T70" fmla="*/ 2147483647 w 131"/>
                <a:gd name="T71" fmla="*/ 2147483647 h 134"/>
                <a:gd name="T72" fmla="*/ 2147483647 w 131"/>
                <a:gd name="T73" fmla="*/ 2147483647 h 134"/>
                <a:gd name="T74" fmla="*/ 2147483647 w 131"/>
                <a:gd name="T75" fmla="*/ 2147483647 h 134"/>
                <a:gd name="T76" fmla="*/ 2147483647 w 131"/>
                <a:gd name="T77" fmla="*/ 2147483647 h 134"/>
                <a:gd name="T78" fmla="*/ 0 w 131"/>
                <a:gd name="T79" fmla="*/ 2147483647 h 134"/>
                <a:gd name="T80" fmla="*/ 2147483647 w 131"/>
                <a:gd name="T81" fmla="*/ 2147483647 h 134"/>
                <a:gd name="T82" fmla="*/ 2147483647 w 131"/>
                <a:gd name="T83" fmla="*/ 2147483647 h 134"/>
                <a:gd name="T84" fmla="*/ 2147483647 w 131"/>
                <a:gd name="T85" fmla="*/ 2147483647 h 134"/>
                <a:gd name="T86" fmla="*/ 2147483647 w 131"/>
                <a:gd name="T87" fmla="*/ 2147483647 h 134"/>
                <a:gd name="T88" fmla="*/ 2147483647 w 131"/>
                <a:gd name="T89" fmla="*/ 2147483647 h 134"/>
                <a:gd name="T90" fmla="*/ 2147483647 w 131"/>
                <a:gd name="T91" fmla="*/ 2147483647 h 134"/>
                <a:gd name="T92" fmla="*/ 2147483647 w 131"/>
                <a:gd name="T93" fmla="*/ 2147483647 h 134"/>
                <a:gd name="T94" fmla="*/ 2147483647 w 131"/>
                <a:gd name="T95" fmla="*/ 2147483647 h 134"/>
                <a:gd name="T96" fmla="*/ 2147483647 w 131"/>
                <a:gd name="T97" fmla="*/ 2147483647 h 134"/>
                <a:gd name="T98" fmla="*/ 2147483647 w 131"/>
                <a:gd name="T99" fmla="*/ 2147483647 h 134"/>
                <a:gd name="T100" fmla="*/ 2147483647 w 131"/>
                <a:gd name="T101" fmla="*/ 2147483647 h 134"/>
                <a:gd name="T102" fmla="*/ 2147483647 w 131"/>
                <a:gd name="T103" fmla="*/ 2147483647 h 134"/>
                <a:gd name="T104" fmla="*/ 2147483647 w 131"/>
                <a:gd name="T105" fmla="*/ 2147483647 h 134"/>
                <a:gd name="T106" fmla="*/ 2147483647 w 131"/>
                <a:gd name="T107" fmla="*/ 2147483647 h 134"/>
                <a:gd name="T108" fmla="*/ 2147483647 w 131"/>
                <a:gd name="T109" fmla="*/ 2147483647 h 134"/>
                <a:gd name="T110" fmla="*/ 2147483647 w 131"/>
                <a:gd name="T111" fmla="*/ 2147483647 h 134"/>
                <a:gd name="T112" fmla="*/ 2147483647 w 131"/>
                <a:gd name="T113" fmla="*/ 0 h 1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
                <a:gd name="T172" fmla="*/ 0 h 134"/>
                <a:gd name="T173" fmla="*/ 131 w 131"/>
                <a:gd name="T174" fmla="*/ 134 h 1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 h="134">
                  <a:moveTo>
                    <a:pt x="81" y="0"/>
                  </a:moveTo>
                  <a:lnTo>
                    <a:pt x="84" y="1"/>
                  </a:lnTo>
                  <a:lnTo>
                    <a:pt x="87" y="1"/>
                  </a:lnTo>
                  <a:lnTo>
                    <a:pt x="90" y="2"/>
                  </a:lnTo>
                  <a:lnTo>
                    <a:pt x="94" y="2"/>
                  </a:lnTo>
                  <a:lnTo>
                    <a:pt x="96" y="3"/>
                  </a:lnTo>
                  <a:lnTo>
                    <a:pt x="100" y="4"/>
                  </a:lnTo>
                  <a:lnTo>
                    <a:pt x="102" y="4"/>
                  </a:lnTo>
                  <a:lnTo>
                    <a:pt x="106" y="6"/>
                  </a:lnTo>
                  <a:lnTo>
                    <a:pt x="109" y="7"/>
                  </a:lnTo>
                  <a:lnTo>
                    <a:pt x="112" y="8"/>
                  </a:lnTo>
                  <a:lnTo>
                    <a:pt x="115" y="9"/>
                  </a:lnTo>
                  <a:lnTo>
                    <a:pt x="117" y="11"/>
                  </a:lnTo>
                  <a:lnTo>
                    <a:pt x="121" y="12"/>
                  </a:lnTo>
                  <a:lnTo>
                    <a:pt x="124" y="13"/>
                  </a:lnTo>
                  <a:lnTo>
                    <a:pt x="127" y="15"/>
                  </a:lnTo>
                  <a:lnTo>
                    <a:pt x="130" y="17"/>
                  </a:lnTo>
                  <a:lnTo>
                    <a:pt x="131" y="22"/>
                  </a:lnTo>
                  <a:lnTo>
                    <a:pt x="131" y="26"/>
                  </a:lnTo>
                  <a:lnTo>
                    <a:pt x="131" y="31"/>
                  </a:lnTo>
                  <a:lnTo>
                    <a:pt x="131" y="37"/>
                  </a:lnTo>
                  <a:lnTo>
                    <a:pt x="131" y="42"/>
                  </a:lnTo>
                  <a:lnTo>
                    <a:pt x="131" y="47"/>
                  </a:lnTo>
                  <a:lnTo>
                    <a:pt x="131" y="52"/>
                  </a:lnTo>
                  <a:lnTo>
                    <a:pt x="131" y="58"/>
                  </a:lnTo>
                  <a:lnTo>
                    <a:pt x="131" y="63"/>
                  </a:lnTo>
                  <a:lnTo>
                    <a:pt x="130" y="68"/>
                  </a:lnTo>
                  <a:lnTo>
                    <a:pt x="130" y="73"/>
                  </a:lnTo>
                  <a:lnTo>
                    <a:pt x="129" y="78"/>
                  </a:lnTo>
                  <a:lnTo>
                    <a:pt x="127" y="84"/>
                  </a:lnTo>
                  <a:lnTo>
                    <a:pt x="126" y="89"/>
                  </a:lnTo>
                  <a:lnTo>
                    <a:pt x="126" y="93"/>
                  </a:lnTo>
                  <a:lnTo>
                    <a:pt x="125" y="98"/>
                  </a:lnTo>
                  <a:lnTo>
                    <a:pt x="121" y="102"/>
                  </a:lnTo>
                  <a:lnTo>
                    <a:pt x="119" y="104"/>
                  </a:lnTo>
                  <a:lnTo>
                    <a:pt x="115" y="107"/>
                  </a:lnTo>
                  <a:lnTo>
                    <a:pt x="112" y="109"/>
                  </a:lnTo>
                  <a:lnTo>
                    <a:pt x="109" y="112"/>
                  </a:lnTo>
                  <a:lnTo>
                    <a:pt x="105" y="114"/>
                  </a:lnTo>
                  <a:lnTo>
                    <a:pt x="101" y="115"/>
                  </a:lnTo>
                  <a:lnTo>
                    <a:pt x="99" y="118"/>
                  </a:lnTo>
                  <a:lnTo>
                    <a:pt x="94" y="120"/>
                  </a:lnTo>
                  <a:lnTo>
                    <a:pt x="91" y="122"/>
                  </a:lnTo>
                  <a:lnTo>
                    <a:pt x="87" y="124"/>
                  </a:lnTo>
                  <a:lnTo>
                    <a:pt x="84" y="125"/>
                  </a:lnTo>
                  <a:lnTo>
                    <a:pt x="80" y="128"/>
                  </a:lnTo>
                  <a:lnTo>
                    <a:pt x="76" y="129"/>
                  </a:lnTo>
                  <a:lnTo>
                    <a:pt x="72" y="131"/>
                  </a:lnTo>
                  <a:lnTo>
                    <a:pt x="70" y="134"/>
                  </a:lnTo>
                  <a:lnTo>
                    <a:pt x="66" y="134"/>
                  </a:lnTo>
                  <a:lnTo>
                    <a:pt x="64" y="134"/>
                  </a:lnTo>
                  <a:lnTo>
                    <a:pt x="61" y="134"/>
                  </a:lnTo>
                  <a:lnTo>
                    <a:pt x="57" y="134"/>
                  </a:lnTo>
                  <a:lnTo>
                    <a:pt x="55" y="133"/>
                  </a:lnTo>
                  <a:lnTo>
                    <a:pt x="52" y="133"/>
                  </a:lnTo>
                  <a:lnTo>
                    <a:pt x="49" y="133"/>
                  </a:lnTo>
                  <a:lnTo>
                    <a:pt x="46" y="131"/>
                  </a:lnTo>
                  <a:lnTo>
                    <a:pt x="44" y="131"/>
                  </a:lnTo>
                  <a:lnTo>
                    <a:pt x="41" y="131"/>
                  </a:lnTo>
                  <a:lnTo>
                    <a:pt x="39" y="130"/>
                  </a:lnTo>
                  <a:lnTo>
                    <a:pt x="36" y="130"/>
                  </a:lnTo>
                  <a:lnTo>
                    <a:pt x="32" y="129"/>
                  </a:lnTo>
                  <a:lnTo>
                    <a:pt x="30" y="129"/>
                  </a:lnTo>
                  <a:lnTo>
                    <a:pt x="27" y="129"/>
                  </a:lnTo>
                  <a:lnTo>
                    <a:pt x="25" y="129"/>
                  </a:lnTo>
                  <a:lnTo>
                    <a:pt x="22" y="126"/>
                  </a:lnTo>
                  <a:lnTo>
                    <a:pt x="20" y="124"/>
                  </a:lnTo>
                  <a:lnTo>
                    <a:pt x="17" y="122"/>
                  </a:lnTo>
                  <a:lnTo>
                    <a:pt x="15" y="118"/>
                  </a:lnTo>
                  <a:lnTo>
                    <a:pt x="14" y="115"/>
                  </a:lnTo>
                  <a:lnTo>
                    <a:pt x="11" y="113"/>
                  </a:lnTo>
                  <a:lnTo>
                    <a:pt x="10" y="109"/>
                  </a:lnTo>
                  <a:lnTo>
                    <a:pt x="9" y="107"/>
                  </a:lnTo>
                  <a:lnTo>
                    <a:pt x="7" y="103"/>
                  </a:lnTo>
                  <a:lnTo>
                    <a:pt x="5" y="101"/>
                  </a:lnTo>
                  <a:lnTo>
                    <a:pt x="5" y="98"/>
                  </a:lnTo>
                  <a:lnTo>
                    <a:pt x="4" y="95"/>
                  </a:lnTo>
                  <a:lnTo>
                    <a:pt x="2" y="92"/>
                  </a:lnTo>
                  <a:lnTo>
                    <a:pt x="1" y="89"/>
                  </a:lnTo>
                  <a:lnTo>
                    <a:pt x="0" y="86"/>
                  </a:lnTo>
                  <a:lnTo>
                    <a:pt x="0" y="83"/>
                  </a:lnTo>
                  <a:lnTo>
                    <a:pt x="1" y="79"/>
                  </a:lnTo>
                  <a:lnTo>
                    <a:pt x="2" y="75"/>
                  </a:lnTo>
                  <a:lnTo>
                    <a:pt x="4" y="72"/>
                  </a:lnTo>
                  <a:lnTo>
                    <a:pt x="5" y="68"/>
                  </a:lnTo>
                  <a:lnTo>
                    <a:pt x="6" y="64"/>
                  </a:lnTo>
                  <a:lnTo>
                    <a:pt x="9" y="61"/>
                  </a:lnTo>
                  <a:lnTo>
                    <a:pt x="10" y="57"/>
                  </a:lnTo>
                  <a:lnTo>
                    <a:pt x="11" y="54"/>
                  </a:lnTo>
                  <a:lnTo>
                    <a:pt x="12" y="51"/>
                  </a:lnTo>
                  <a:lnTo>
                    <a:pt x="15" y="47"/>
                  </a:lnTo>
                  <a:lnTo>
                    <a:pt x="16" y="44"/>
                  </a:lnTo>
                  <a:lnTo>
                    <a:pt x="17" y="40"/>
                  </a:lnTo>
                  <a:lnTo>
                    <a:pt x="19" y="36"/>
                  </a:lnTo>
                  <a:lnTo>
                    <a:pt x="21" y="33"/>
                  </a:lnTo>
                  <a:lnTo>
                    <a:pt x="22" y="30"/>
                  </a:lnTo>
                  <a:lnTo>
                    <a:pt x="25" y="26"/>
                  </a:lnTo>
                  <a:lnTo>
                    <a:pt x="29" y="24"/>
                  </a:lnTo>
                  <a:lnTo>
                    <a:pt x="31" y="23"/>
                  </a:lnTo>
                  <a:lnTo>
                    <a:pt x="35" y="20"/>
                  </a:lnTo>
                  <a:lnTo>
                    <a:pt x="39" y="19"/>
                  </a:lnTo>
                  <a:lnTo>
                    <a:pt x="41" y="17"/>
                  </a:lnTo>
                  <a:lnTo>
                    <a:pt x="45" y="15"/>
                  </a:lnTo>
                  <a:lnTo>
                    <a:pt x="49" y="14"/>
                  </a:lnTo>
                  <a:lnTo>
                    <a:pt x="52" y="13"/>
                  </a:lnTo>
                  <a:lnTo>
                    <a:pt x="56" y="11"/>
                  </a:lnTo>
                  <a:lnTo>
                    <a:pt x="60" y="9"/>
                  </a:lnTo>
                  <a:lnTo>
                    <a:pt x="62" y="7"/>
                  </a:lnTo>
                  <a:lnTo>
                    <a:pt x="66" y="6"/>
                  </a:lnTo>
                  <a:lnTo>
                    <a:pt x="70" y="4"/>
                  </a:lnTo>
                  <a:lnTo>
                    <a:pt x="74" y="3"/>
                  </a:lnTo>
                  <a:lnTo>
                    <a:pt x="77" y="1"/>
                  </a:lnTo>
                  <a:lnTo>
                    <a:pt x="81" y="0"/>
                  </a:lnTo>
                  <a:close/>
                </a:path>
              </a:pathLst>
            </a:custGeom>
            <a:solidFill>
              <a:srgbClr val="D9E0E6"/>
            </a:solidFill>
            <a:ln w="9525">
              <a:noFill/>
              <a:round/>
              <a:headEnd/>
              <a:tailEnd/>
            </a:ln>
          </p:spPr>
          <p:txBody>
            <a:bodyPr/>
            <a:lstStyle/>
            <a:p>
              <a:endParaRPr lang="en-US" dirty="0"/>
            </a:p>
          </p:txBody>
        </p:sp>
        <p:sp>
          <p:nvSpPr>
            <p:cNvPr id="10425" name="Freeform 208"/>
            <p:cNvSpPr>
              <a:spLocks/>
            </p:cNvSpPr>
            <p:nvPr/>
          </p:nvSpPr>
          <p:spPr bwMode="auto">
            <a:xfrm>
              <a:off x="1751013" y="2432050"/>
              <a:ext cx="87312" cy="87313"/>
            </a:xfrm>
            <a:custGeom>
              <a:avLst/>
              <a:gdLst>
                <a:gd name="T0" fmla="*/ 2147483647 w 55"/>
                <a:gd name="T1" fmla="*/ 0 h 55"/>
                <a:gd name="T2" fmla="*/ 2147483647 w 55"/>
                <a:gd name="T3" fmla="*/ 0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0 w 55"/>
                <a:gd name="T59" fmla="*/ 2147483647 h 55"/>
                <a:gd name="T60" fmla="*/ 2147483647 w 55"/>
                <a:gd name="T61" fmla="*/ 2147483647 h 55"/>
                <a:gd name="T62" fmla="*/ 2147483647 w 55"/>
                <a:gd name="T63" fmla="*/ 2147483647 h 55"/>
                <a:gd name="T64" fmla="*/ 2147483647 w 55"/>
                <a:gd name="T65" fmla="*/ 2147483647 h 55"/>
                <a:gd name="T66" fmla="*/ 2147483647 w 55"/>
                <a:gd name="T67" fmla="*/ 2147483647 h 55"/>
                <a:gd name="T68" fmla="*/ 2147483647 w 55"/>
                <a:gd name="T69" fmla="*/ 2147483647 h 55"/>
                <a:gd name="T70" fmla="*/ 2147483647 w 55"/>
                <a:gd name="T71" fmla="*/ 2147483647 h 55"/>
                <a:gd name="T72" fmla="*/ 2147483647 w 55"/>
                <a:gd name="T73" fmla="*/ 2147483647 h 55"/>
                <a:gd name="T74" fmla="*/ 2147483647 w 55"/>
                <a:gd name="T75" fmla="*/ 2147483647 h 55"/>
                <a:gd name="T76" fmla="*/ 2147483647 w 55"/>
                <a:gd name="T77" fmla="*/ 2147483647 h 55"/>
                <a:gd name="T78" fmla="*/ 2147483647 w 55"/>
                <a:gd name="T79" fmla="*/ 2147483647 h 55"/>
                <a:gd name="T80" fmla="*/ 2147483647 w 55"/>
                <a:gd name="T81" fmla="*/ 2147483647 h 55"/>
                <a:gd name="T82" fmla="*/ 2147483647 w 55"/>
                <a:gd name="T83" fmla="*/ 2147483647 h 55"/>
                <a:gd name="T84" fmla="*/ 2147483647 w 55"/>
                <a:gd name="T85" fmla="*/ 2147483647 h 55"/>
                <a:gd name="T86" fmla="*/ 2147483647 w 55"/>
                <a:gd name="T87" fmla="*/ 2147483647 h 55"/>
                <a:gd name="T88" fmla="*/ 2147483647 w 55"/>
                <a:gd name="T89" fmla="*/ 2147483647 h 55"/>
                <a:gd name="T90" fmla="*/ 2147483647 w 55"/>
                <a:gd name="T91" fmla="*/ 2147483647 h 55"/>
                <a:gd name="T92" fmla="*/ 2147483647 w 55"/>
                <a:gd name="T93" fmla="*/ 0 h 55"/>
                <a:gd name="T94" fmla="*/ 2147483647 w 55"/>
                <a:gd name="T95" fmla="*/ 0 h 55"/>
                <a:gd name="T96" fmla="*/ 2147483647 w 55"/>
                <a:gd name="T97" fmla="*/ 0 h 55"/>
                <a:gd name="T98" fmla="*/ 2147483647 w 55"/>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5"/>
                <a:gd name="T152" fmla="*/ 55 w 55"/>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5">
                  <a:moveTo>
                    <a:pt x="33" y="0"/>
                  </a:moveTo>
                  <a:lnTo>
                    <a:pt x="38" y="0"/>
                  </a:lnTo>
                  <a:lnTo>
                    <a:pt x="42" y="3"/>
                  </a:lnTo>
                  <a:lnTo>
                    <a:pt x="46" y="4"/>
                  </a:lnTo>
                  <a:lnTo>
                    <a:pt x="48" y="7"/>
                  </a:lnTo>
                  <a:lnTo>
                    <a:pt x="51" y="10"/>
                  </a:lnTo>
                  <a:lnTo>
                    <a:pt x="52" y="14"/>
                  </a:lnTo>
                  <a:lnTo>
                    <a:pt x="53" y="17"/>
                  </a:lnTo>
                  <a:lnTo>
                    <a:pt x="55" y="22"/>
                  </a:lnTo>
                  <a:lnTo>
                    <a:pt x="53" y="26"/>
                  </a:lnTo>
                  <a:lnTo>
                    <a:pt x="53" y="30"/>
                  </a:lnTo>
                  <a:lnTo>
                    <a:pt x="52" y="35"/>
                  </a:lnTo>
                  <a:lnTo>
                    <a:pt x="50" y="39"/>
                  </a:lnTo>
                  <a:lnTo>
                    <a:pt x="48" y="43"/>
                  </a:lnTo>
                  <a:lnTo>
                    <a:pt x="46" y="46"/>
                  </a:lnTo>
                  <a:lnTo>
                    <a:pt x="42" y="49"/>
                  </a:lnTo>
                  <a:lnTo>
                    <a:pt x="40" y="52"/>
                  </a:lnTo>
                  <a:lnTo>
                    <a:pt x="35" y="53"/>
                  </a:lnTo>
                  <a:lnTo>
                    <a:pt x="31" y="55"/>
                  </a:lnTo>
                  <a:lnTo>
                    <a:pt x="26" y="55"/>
                  </a:lnTo>
                  <a:lnTo>
                    <a:pt x="22" y="55"/>
                  </a:lnTo>
                  <a:lnTo>
                    <a:pt x="18" y="54"/>
                  </a:lnTo>
                  <a:lnTo>
                    <a:pt x="15" y="53"/>
                  </a:lnTo>
                  <a:lnTo>
                    <a:pt x="11" y="50"/>
                  </a:lnTo>
                  <a:lnTo>
                    <a:pt x="8" y="48"/>
                  </a:lnTo>
                  <a:lnTo>
                    <a:pt x="5" y="44"/>
                  </a:lnTo>
                  <a:lnTo>
                    <a:pt x="3" y="41"/>
                  </a:lnTo>
                  <a:lnTo>
                    <a:pt x="1" y="37"/>
                  </a:lnTo>
                  <a:lnTo>
                    <a:pt x="1" y="33"/>
                  </a:lnTo>
                  <a:lnTo>
                    <a:pt x="0" y="30"/>
                  </a:lnTo>
                  <a:lnTo>
                    <a:pt x="1" y="25"/>
                  </a:lnTo>
                  <a:lnTo>
                    <a:pt x="1" y="21"/>
                  </a:lnTo>
                  <a:lnTo>
                    <a:pt x="3" y="17"/>
                  </a:lnTo>
                  <a:lnTo>
                    <a:pt x="3" y="14"/>
                  </a:lnTo>
                  <a:lnTo>
                    <a:pt x="5" y="13"/>
                  </a:lnTo>
                  <a:lnTo>
                    <a:pt x="6" y="10"/>
                  </a:lnTo>
                  <a:lnTo>
                    <a:pt x="7" y="9"/>
                  </a:lnTo>
                  <a:lnTo>
                    <a:pt x="8" y="7"/>
                  </a:lnTo>
                  <a:lnTo>
                    <a:pt x="11" y="5"/>
                  </a:lnTo>
                  <a:lnTo>
                    <a:pt x="13" y="4"/>
                  </a:lnTo>
                  <a:lnTo>
                    <a:pt x="15" y="4"/>
                  </a:lnTo>
                  <a:lnTo>
                    <a:pt x="17" y="3"/>
                  </a:lnTo>
                  <a:lnTo>
                    <a:pt x="20" y="3"/>
                  </a:lnTo>
                  <a:lnTo>
                    <a:pt x="22" y="2"/>
                  </a:lnTo>
                  <a:lnTo>
                    <a:pt x="25" y="2"/>
                  </a:lnTo>
                  <a:lnTo>
                    <a:pt x="26" y="2"/>
                  </a:lnTo>
                  <a:lnTo>
                    <a:pt x="28" y="0"/>
                  </a:lnTo>
                  <a:lnTo>
                    <a:pt x="31" y="0"/>
                  </a:lnTo>
                  <a:lnTo>
                    <a:pt x="33" y="0"/>
                  </a:lnTo>
                  <a:close/>
                </a:path>
              </a:pathLst>
            </a:custGeom>
            <a:solidFill>
              <a:srgbClr val="000000"/>
            </a:solidFill>
            <a:ln w="9525">
              <a:noFill/>
              <a:round/>
              <a:headEnd/>
              <a:tailEnd/>
            </a:ln>
          </p:spPr>
          <p:txBody>
            <a:bodyPr/>
            <a:lstStyle/>
            <a:p>
              <a:endParaRPr lang="en-US" dirty="0"/>
            </a:p>
          </p:txBody>
        </p:sp>
        <p:sp>
          <p:nvSpPr>
            <p:cNvPr id="10426" name="Freeform 209"/>
            <p:cNvSpPr>
              <a:spLocks/>
            </p:cNvSpPr>
            <p:nvPr/>
          </p:nvSpPr>
          <p:spPr bwMode="auto">
            <a:xfrm>
              <a:off x="1760538" y="2443163"/>
              <a:ext cx="66675" cy="68262"/>
            </a:xfrm>
            <a:custGeom>
              <a:avLst/>
              <a:gdLst>
                <a:gd name="T0" fmla="*/ 2147483647 w 42"/>
                <a:gd name="T1" fmla="*/ 0 h 43"/>
                <a:gd name="T2" fmla="*/ 2147483647 w 42"/>
                <a:gd name="T3" fmla="*/ 2147483647 h 43"/>
                <a:gd name="T4" fmla="*/ 2147483647 w 42"/>
                <a:gd name="T5" fmla="*/ 2147483647 h 43"/>
                <a:gd name="T6" fmla="*/ 2147483647 w 42"/>
                <a:gd name="T7" fmla="*/ 2147483647 h 43"/>
                <a:gd name="T8" fmla="*/ 2147483647 w 42"/>
                <a:gd name="T9" fmla="*/ 2147483647 h 43"/>
                <a:gd name="T10" fmla="*/ 2147483647 w 42"/>
                <a:gd name="T11" fmla="*/ 2147483647 h 43"/>
                <a:gd name="T12" fmla="*/ 2147483647 w 42"/>
                <a:gd name="T13" fmla="*/ 2147483647 h 43"/>
                <a:gd name="T14" fmla="*/ 2147483647 w 42"/>
                <a:gd name="T15" fmla="*/ 2147483647 h 43"/>
                <a:gd name="T16" fmla="*/ 2147483647 w 42"/>
                <a:gd name="T17" fmla="*/ 2147483647 h 43"/>
                <a:gd name="T18" fmla="*/ 2147483647 w 42"/>
                <a:gd name="T19" fmla="*/ 2147483647 h 43"/>
                <a:gd name="T20" fmla="*/ 2147483647 w 42"/>
                <a:gd name="T21" fmla="*/ 2147483647 h 43"/>
                <a:gd name="T22" fmla="*/ 2147483647 w 42"/>
                <a:gd name="T23" fmla="*/ 2147483647 h 43"/>
                <a:gd name="T24" fmla="*/ 2147483647 w 42"/>
                <a:gd name="T25" fmla="*/ 2147483647 h 43"/>
                <a:gd name="T26" fmla="*/ 2147483647 w 42"/>
                <a:gd name="T27" fmla="*/ 2147483647 h 43"/>
                <a:gd name="T28" fmla="*/ 2147483647 w 42"/>
                <a:gd name="T29" fmla="*/ 2147483647 h 43"/>
                <a:gd name="T30" fmla="*/ 2147483647 w 42"/>
                <a:gd name="T31" fmla="*/ 2147483647 h 43"/>
                <a:gd name="T32" fmla="*/ 2147483647 w 42"/>
                <a:gd name="T33" fmla="*/ 2147483647 h 43"/>
                <a:gd name="T34" fmla="*/ 2147483647 w 42"/>
                <a:gd name="T35" fmla="*/ 2147483647 h 43"/>
                <a:gd name="T36" fmla="*/ 2147483647 w 42"/>
                <a:gd name="T37" fmla="*/ 2147483647 h 43"/>
                <a:gd name="T38" fmla="*/ 2147483647 w 42"/>
                <a:gd name="T39" fmla="*/ 2147483647 h 43"/>
                <a:gd name="T40" fmla="*/ 2147483647 w 42"/>
                <a:gd name="T41" fmla="*/ 2147483647 h 43"/>
                <a:gd name="T42" fmla="*/ 2147483647 w 42"/>
                <a:gd name="T43" fmla="*/ 2147483647 h 43"/>
                <a:gd name="T44" fmla="*/ 0 w 42"/>
                <a:gd name="T45" fmla="*/ 2147483647 h 43"/>
                <a:gd name="T46" fmla="*/ 0 w 42"/>
                <a:gd name="T47" fmla="*/ 2147483647 h 43"/>
                <a:gd name="T48" fmla="*/ 0 w 42"/>
                <a:gd name="T49" fmla="*/ 2147483647 h 43"/>
                <a:gd name="T50" fmla="*/ 2147483647 w 42"/>
                <a:gd name="T51" fmla="*/ 2147483647 h 43"/>
                <a:gd name="T52" fmla="*/ 2147483647 w 42"/>
                <a:gd name="T53" fmla="*/ 2147483647 h 43"/>
                <a:gd name="T54" fmla="*/ 2147483647 w 42"/>
                <a:gd name="T55" fmla="*/ 2147483647 h 43"/>
                <a:gd name="T56" fmla="*/ 2147483647 w 42"/>
                <a:gd name="T57" fmla="*/ 2147483647 h 43"/>
                <a:gd name="T58" fmla="*/ 2147483647 w 42"/>
                <a:gd name="T59" fmla="*/ 2147483647 h 43"/>
                <a:gd name="T60" fmla="*/ 2147483647 w 42"/>
                <a:gd name="T61" fmla="*/ 2147483647 h 43"/>
                <a:gd name="T62" fmla="*/ 2147483647 w 42"/>
                <a:gd name="T63" fmla="*/ 2147483647 h 43"/>
                <a:gd name="T64" fmla="*/ 2147483647 w 42"/>
                <a:gd name="T65" fmla="*/ 2147483647 h 43"/>
                <a:gd name="T66" fmla="*/ 2147483647 w 42"/>
                <a:gd name="T67" fmla="*/ 2147483647 h 43"/>
                <a:gd name="T68" fmla="*/ 2147483647 w 42"/>
                <a:gd name="T69" fmla="*/ 0 h 43"/>
                <a:gd name="T70" fmla="*/ 2147483647 w 42"/>
                <a:gd name="T71" fmla="*/ 0 h 43"/>
                <a:gd name="T72" fmla="*/ 2147483647 w 42"/>
                <a:gd name="T73" fmla="*/ 0 h 43"/>
                <a:gd name="T74" fmla="*/ 2147483647 w 42"/>
                <a:gd name="T75" fmla="*/ 0 h 43"/>
                <a:gd name="T76" fmla="*/ 2147483647 w 42"/>
                <a:gd name="T77" fmla="*/ 0 h 43"/>
                <a:gd name="T78" fmla="*/ 2147483647 w 42"/>
                <a:gd name="T79" fmla="*/ 0 h 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43"/>
                <a:gd name="T122" fmla="*/ 42 w 42"/>
                <a:gd name="T123" fmla="*/ 43 h 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43">
                  <a:moveTo>
                    <a:pt x="32" y="0"/>
                  </a:moveTo>
                  <a:lnTo>
                    <a:pt x="36" y="1"/>
                  </a:lnTo>
                  <a:lnTo>
                    <a:pt x="39" y="3"/>
                  </a:lnTo>
                  <a:lnTo>
                    <a:pt x="41" y="7"/>
                  </a:lnTo>
                  <a:lnTo>
                    <a:pt x="42" y="10"/>
                  </a:lnTo>
                  <a:lnTo>
                    <a:pt x="42" y="14"/>
                  </a:lnTo>
                  <a:lnTo>
                    <a:pt x="42" y="18"/>
                  </a:lnTo>
                  <a:lnTo>
                    <a:pt x="42" y="21"/>
                  </a:lnTo>
                  <a:lnTo>
                    <a:pt x="41" y="26"/>
                  </a:lnTo>
                  <a:lnTo>
                    <a:pt x="39" y="30"/>
                  </a:lnTo>
                  <a:lnTo>
                    <a:pt x="36" y="34"/>
                  </a:lnTo>
                  <a:lnTo>
                    <a:pt x="34" y="36"/>
                  </a:lnTo>
                  <a:lnTo>
                    <a:pt x="30" y="40"/>
                  </a:lnTo>
                  <a:lnTo>
                    <a:pt x="26" y="41"/>
                  </a:lnTo>
                  <a:lnTo>
                    <a:pt x="24" y="42"/>
                  </a:lnTo>
                  <a:lnTo>
                    <a:pt x="19" y="43"/>
                  </a:lnTo>
                  <a:lnTo>
                    <a:pt x="15" y="42"/>
                  </a:lnTo>
                  <a:lnTo>
                    <a:pt x="11" y="42"/>
                  </a:lnTo>
                  <a:lnTo>
                    <a:pt x="7" y="40"/>
                  </a:lnTo>
                  <a:lnTo>
                    <a:pt x="5" y="37"/>
                  </a:lnTo>
                  <a:lnTo>
                    <a:pt x="2" y="34"/>
                  </a:lnTo>
                  <a:lnTo>
                    <a:pt x="1" y="30"/>
                  </a:lnTo>
                  <a:lnTo>
                    <a:pt x="0" y="26"/>
                  </a:lnTo>
                  <a:lnTo>
                    <a:pt x="0" y="23"/>
                  </a:lnTo>
                  <a:lnTo>
                    <a:pt x="0" y="19"/>
                  </a:lnTo>
                  <a:lnTo>
                    <a:pt x="1" y="15"/>
                  </a:lnTo>
                  <a:lnTo>
                    <a:pt x="2" y="10"/>
                  </a:lnTo>
                  <a:lnTo>
                    <a:pt x="4" y="8"/>
                  </a:lnTo>
                  <a:lnTo>
                    <a:pt x="6" y="6"/>
                  </a:lnTo>
                  <a:lnTo>
                    <a:pt x="9" y="3"/>
                  </a:lnTo>
                  <a:lnTo>
                    <a:pt x="12" y="1"/>
                  </a:lnTo>
                  <a:lnTo>
                    <a:pt x="16" y="1"/>
                  </a:lnTo>
                  <a:lnTo>
                    <a:pt x="20" y="1"/>
                  </a:lnTo>
                  <a:lnTo>
                    <a:pt x="21" y="1"/>
                  </a:lnTo>
                  <a:lnTo>
                    <a:pt x="24" y="0"/>
                  </a:lnTo>
                  <a:lnTo>
                    <a:pt x="25" y="0"/>
                  </a:lnTo>
                  <a:lnTo>
                    <a:pt x="27" y="0"/>
                  </a:lnTo>
                  <a:lnTo>
                    <a:pt x="30" y="0"/>
                  </a:lnTo>
                  <a:lnTo>
                    <a:pt x="32" y="0"/>
                  </a:lnTo>
                  <a:close/>
                </a:path>
              </a:pathLst>
            </a:custGeom>
            <a:solidFill>
              <a:srgbClr val="96ABBA"/>
            </a:solidFill>
            <a:ln w="9525">
              <a:noFill/>
              <a:round/>
              <a:headEnd/>
              <a:tailEnd/>
            </a:ln>
          </p:spPr>
          <p:txBody>
            <a:bodyPr/>
            <a:lstStyle/>
            <a:p>
              <a:endParaRPr lang="en-US" dirty="0"/>
            </a:p>
          </p:txBody>
        </p:sp>
        <p:sp>
          <p:nvSpPr>
            <p:cNvPr id="10427" name="Freeform 210"/>
            <p:cNvSpPr>
              <a:spLocks/>
            </p:cNvSpPr>
            <p:nvPr/>
          </p:nvSpPr>
          <p:spPr bwMode="auto">
            <a:xfrm>
              <a:off x="1714500" y="2393950"/>
              <a:ext cx="231775" cy="261938"/>
            </a:xfrm>
            <a:custGeom>
              <a:avLst/>
              <a:gdLst>
                <a:gd name="T0" fmla="*/ 2147483647 w 146"/>
                <a:gd name="T1" fmla="*/ 2147483647 h 165"/>
                <a:gd name="T2" fmla="*/ 2147483647 w 146"/>
                <a:gd name="T3" fmla="*/ 2147483647 h 165"/>
                <a:gd name="T4" fmla="*/ 2147483647 w 146"/>
                <a:gd name="T5" fmla="*/ 2147483647 h 165"/>
                <a:gd name="T6" fmla="*/ 2147483647 w 146"/>
                <a:gd name="T7" fmla="*/ 2147483647 h 165"/>
                <a:gd name="T8" fmla="*/ 2147483647 w 146"/>
                <a:gd name="T9" fmla="*/ 2147483647 h 165"/>
                <a:gd name="T10" fmla="*/ 2147483647 w 146"/>
                <a:gd name="T11" fmla="*/ 2147483647 h 165"/>
                <a:gd name="T12" fmla="*/ 2147483647 w 146"/>
                <a:gd name="T13" fmla="*/ 2147483647 h 165"/>
                <a:gd name="T14" fmla="*/ 2147483647 w 146"/>
                <a:gd name="T15" fmla="*/ 2147483647 h 165"/>
                <a:gd name="T16" fmla="*/ 2147483647 w 146"/>
                <a:gd name="T17" fmla="*/ 2147483647 h 165"/>
                <a:gd name="T18" fmla="*/ 2147483647 w 146"/>
                <a:gd name="T19" fmla="*/ 2147483647 h 165"/>
                <a:gd name="T20" fmla="*/ 2147483647 w 146"/>
                <a:gd name="T21" fmla="*/ 2147483647 h 165"/>
                <a:gd name="T22" fmla="*/ 2147483647 w 146"/>
                <a:gd name="T23" fmla="*/ 2147483647 h 165"/>
                <a:gd name="T24" fmla="*/ 2147483647 w 146"/>
                <a:gd name="T25" fmla="*/ 2147483647 h 165"/>
                <a:gd name="T26" fmla="*/ 2147483647 w 146"/>
                <a:gd name="T27" fmla="*/ 2147483647 h 165"/>
                <a:gd name="T28" fmla="*/ 2147483647 w 146"/>
                <a:gd name="T29" fmla="*/ 2147483647 h 165"/>
                <a:gd name="T30" fmla="*/ 2147483647 w 146"/>
                <a:gd name="T31" fmla="*/ 2147483647 h 165"/>
                <a:gd name="T32" fmla="*/ 2147483647 w 146"/>
                <a:gd name="T33" fmla="*/ 2147483647 h 165"/>
                <a:gd name="T34" fmla="*/ 2147483647 w 146"/>
                <a:gd name="T35" fmla="*/ 2147483647 h 165"/>
                <a:gd name="T36" fmla="*/ 2147483647 w 146"/>
                <a:gd name="T37" fmla="*/ 2147483647 h 165"/>
                <a:gd name="T38" fmla="*/ 2147483647 w 146"/>
                <a:gd name="T39" fmla="*/ 2147483647 h 165"/>
                <a:gd name="T40" fmla="*/ 2147483647 w 146"/>
                <a:gd name="T41" fmla="*/ 2147483647 h 165"/>
                <a:gd name="T42" fmla="*/ 2147483647 w 146"/>
                <a:gd name="T43" fmla="*/ 2147483647 h 165"/>
                <a:gd name="T44" fmla="*/ 2147483647 w 146"/>
                <a:gd name="T45" fmla="*/ 2147483647 h 165"/>
                <a:gd name="T46" fmla="*/ 2147483647 w 146"/>
                <a:gd name="T47" fmla="*/ 2147483647 h 165"/>
                <a:gd name="T48" fmla="*/ 2147483647 w 146"/>
                <a:gd name="T49" fmla="*/ 2147483647 h 165"/>
                <a:gd name="T50" fmla="*/ 2147483647 w 146"/>
                <a:gd name="T51" fmla="*/ 2147483647 h 165"/>
                <a:gd name="T52" fmla="*/ 2147483647 w 146"/>
                <a:gd name="T53" fmla="*/ 2147483647 h 165"/>
                <a:gd name="T54" fmla="*/ 2147483647 w 146"/>
                <a:gd name="T55" fmla="*/ 2147483647 h 165"/>
                <a:gd name="T56" fmla="*/ 2147483647 w 146"/>
                <a:gd name="T57" fmla="*/ 2147483647 h 165"/>
                <a:gd name="T58" fmla="*/ 2147483647 w 146"/>
                <a:gd name="T59" fmla="*/ 2147483647 h 165"/>
                <a:gd name="T60" fmla="*/ 0 w 146"/>
                <a:gd name="T61" fmla="*/ 2147483647 h 165"/>
                <a:gd name="T62" fmla="*/ 2147483647 w 146"/>
                <a:gd name="T63" fmla="*/ 2147483647 h 165"/>
                <a:gd name="T64" fmla="*/ 2147483647 w 146"/>
                <a:gd name="T65" fmla="*/ 2147483647 h 165"/>
                <a:gd name="T66" fmla="*/ 2147483647 w 146"/>
                <a:gd name="T67" fmla="*/ 2147483647 h 165"/>
                <a:gd name="T68" fmla="*/ 2147483647 w 146"/>
                <a:gd name="T69" fmla="*/ 2147483647 h 165"/>
                <a:gd name="T70" fmla="*/ 2147483647 w 146"/>
                <a:gd name="T71" fmla="*/ 2147483647 h 165"/>
                <a:gd name="T72" fmla="*/ 2147483647 w 146"/>
                <a:gd name="T73" fmla="*/ 2147483647 h 165"/>
                <a:gd name="T74" fmla="*/ 2147483647 w 146"/>
                <a:gd name="T75" fmla="*/ 2147483647 h 165"/>
                <a:gd name="T76" fmla="*/ 2147483647 w 146"/>
                <a:gd name="T77" fmla="*/ 2147483647 h 165"/>
                <a:gd name="T78" fmla="*/ 2147483647 w 146"/>
                <a:gd name="T79" fmla="*/ 2147483647 h 165"/>
                <a:gd name="T80" fmla="*/ 2147483647 w 146"/>
                <a:gd name="T81" fmla="*/ 2147483647 h 165"/>
                <a:gd name="T82" fmla="*/ 2147483647 w 146"/>
                <a:gd name="T83" fmla="*/ 2147483647 h 165"/>
                <a:gd name="T84" fmla="*/ 2147483647 w 146"/>
                <a:gd name="T85" fmla="*/ 2147483647 h 165"/>
                <a:gd name="T86" fmla="*/ 2147483647 w 146"/>
                <a:gd name="T87" fmla="*/ 2147483647 h 165"/>
                <a:gd name="T88" fmla="*/ 2147483647 w 146"/>
                <a:gd name="T89" fmla="*/ 2147483647 h 165"/>
                <a:gd name="T90" fmla="*/ 2147483647 w 146"/>
                <a:gd name="T91" fmla="*/ 2147483647 h 165"/>
                <a:gd name="T92" fmla="*/ 2147483647 w 146"/>
                <a:gd name="T93" fmla="*/ 2147483647 h 165"/>
                <a:gd name="T94" fmla="*/ 2147483647 w 146"/>
                <a:gd name="T95" fmla="*/ 2147483647 h 165"/>
                <a:gd name="T96" fmla="*/ 2147483647 w 146"/>
                <a:gd name="T97" fmla="*/ 2147483647 h 165"/>
                <a:gd name="T98" fmla="*/ 2147483647 w 146"/>
                <a:gd name="T99" fmla="*/ 2147483647 h 165"/>
                <a:gd name="T100" fmla="*/ 2147483647 w 146"/>
                <a:gd name="T101" fmla="*/ 2147483647 h 165"/>
                <a:gd name="T102" fmla="*/ 2147483647 w 146"/>
                <a:gd name="T103" fmla="*/ 2147483647 h 165"/>
                <a:gd name="T104" fmla="*/ 2147483647 w 146"/>
                <a:gd name="T105" fmla="*/ 2147483647 h 165"/>
                <a:gd name="T106" fmla="*/ 2147483647 w 146"/>
                <a:gd name="T107" fmla="*/ 2147483647 h 165"/>
                <a:gd name="T108" fmla="*/ 2147483647 w 146"/>
                <a:gd name="T109" fmla="*/ 2147483647 h 165"/>
                <a:gd name="T110" fmla="*/ 2147483647 w 146"/>
                <a:gd name="T111" fmla="*/ 0 h 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
                <a:gd name="T169" fmla="*/ 0 h 165"/>
                <a:gd name="T170" fmla="*/ 146 w 146"/>
                <a:gd name="T171" fmla="*/ 165 h 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 h="165">
                  <a:moveTo>
                    <a:pt x="113" y="0"/>
                  </a:moveTo>
                  <a:lnTo>
                    <a:pt x="116" y="1"/>
                  </a:lnTo>
                  <a:lnTo>
                    <a:pt x="120" y="4"/>
                  </a:lnTo>
                  <a:lnTo>
                    <a:pt x="123" y="6"/>
                  </a:lnTo>
                  <a:lnTo>
                    <a:pt x="126" y="10"/>
                  </a:lnTo>
                  <a:lnTo>
                    <a:pt x="129" y="12"/>
                  </a:lnTo>
                  <a:lnTo>
                    <a:pt x="133" y="15"/>
                  </a:lnTo>
                  <a:lnTo>
                    <a:pt x="135" y="18"/>
                  </a:lnTo>
                  <a:lnTo>
                    <a:pt x="138" y="22"/>
                  </a:lnTo>
                  <a:lnTo>
                    <a:pt x="139" y="24"/>
                  </a:lnTo>
                  <a:lnTo>
                    <a:pt x="141" y="28"/>
                  </a:lnTo>
                  <a:lnTo>
                    <a:pt x="143" y="32"/>
                  </a:lnTo>
                  <a:lnTo>
                    <a:pt x="144" y="37"/>
                  </a:lnTo>
                  <a:lnTo>
                    <a:pt x="145" y="40"/>
                  </a:lnTo>
                  <a:lnTo>
                    <a:pt x="146" y="44"/>
                  </a:lnTo>
                  <a:lnTo>
                    <a:pt x="146" y="48"/>
                  </a:lnTo>
                  <a:lnTo>
                    <a:pt x="146" y="51"/>
                  </a:lnTo>
                  <a:lnTo>
                    <a:pt x="146" y="56"/>
                  </a:lnTo>
                  <a:lnTo>
                    <a:pt x="146" y="60"/>
                  </a:lnTo>
                  <a:lnTo>
                    <a:pt x="146" y="63"/>
                  </a:lnTo>
                  <a:lnTo>
                    <a:pt x="146" y="67"/>
                  </a:lnTo>
                  <a:lnTo>
                    <a:pt x="145" y="71"/>
                  </a:lnTo>
                  <a:lnTo>
                    <a:pt x="145" y="74"/>
                  </a:lnTo>
                  <a:lnTo>
                    <a:pt x="144" y="78"/>
                  </a:lnTo>
                  <a:lnTo>
                    <a:pt x="144" y="83"/>
                  </a:lnTo>
                  <a:lnTo>
                    <a:pt x="143" y="85"/>
                  </a:lnTo>
                  <a:lnTo>
                    <a:pt x="141" y="90"/>
                  </a:lnTo>
                  <a:lnTo>
                    <a:pt x="140" y="93"/>
                  </a:lnTo>
                  <a:lnTo>
                    <a:pt x="140" y="98"/>
                  </a:lnTo>
                  <a:lnTo>
                    <a:pt x="139" y="101"/>
                  </a:lnTo>
                  <a:lnTo>
                    <a:pt x="139" y="105"/>
                  </a:lnTo>
                  <a:lnTo>
                    <a:pt x="139" y="109"/>
                  </a:lnTo>
                  <a:lnTo>
                    <a:pt x="139" y="113"/>
                  </a:lnTo>
                  <a:lnTo>
                    <a:pt x="138" y="116"/>
                  </a:lnTo>
                  <a:lnTo>
                    <a:pt x="135" y="118"/>
                  </a:lnTo>
                  <a:lnTo>
                    <a:pt x="134" y="121"/>
                  </a:lnTo>
                  <a:lnTo>
                    <a:pt x="131" y="123"/>
                  </a:lnTo>
                  <a:lnTo>
                    <a:pt x="129" y="126"/>
                  </a:lnTo>
                  <a:lnTo>
                    <a:pt x="126" y="128"/>
                  </a:lnTo>
                  <a:lnTo>
                    <a:pt x="124" y="129"/>
                  </a:lnTo>
                  <a:lnTo>
                    <a:pt x="121" y="132"/>
                  </a:lnTo>
                  <a:lnTo>
                    <a:pt x="119" y="134"/>
                  </a:lnTo>
                  <a:lnTo>
                    <a:pt x="116" y="135"/>
                  </a:lnTo>
                  <a:lnTo>
                    <a:pt x="113" y="138"/>
                  </a:lnTo>
                  <a:lnTo>
                    <a:pt x="110" y="139"/>
                  </a:lnTo>
                  <a:lnTo>
                    <a:pt x="108" y="141"/>
                  </a:lnTo>
                  <a:lnTo>
                    <a:pt x="105" y="143"/>
                  </a:lnTo>
                  <a:lnTo>
                    <a:pt x="103" y="145"/>
                  </a:lnTo>
                  <a:lnTo>
                    <a:pt x="101" y="148"/>
                  </a:lnTo>
                  <a:lnTo>
                    <a:pt x="99" y="148"/>
                  </a:lnTo>
                  <a:lnTo>
                    <a:pt x="98" y="149"/>
                  </a:lnTo>
                  <a:lnTo>
                    <a:pt x="95" y="149"/>
                  </a:lnTo>
                  <a:lnTo>
                    <a:pt x="94" y="150"/>
                  </a:lnTo>
                  <a:lnTo>
                    <a:pt x="91" y="152"/>
                  </a:lnTo>
                  <a:lnTo>
                    <a:pt x="89" y="156"/>
                  </a:lnTo>
                  <a:lnTo>
                    <a:pt x="86" y="159"/>
                  </a:lnTo>
                  <a:lnTo>
                    <a:pt x="84" y="162"/>
                  </a:lnTo>
                  <a:lnTo>
                    <a:pt x="83" y="162"/>
                  </a:lnTo>
                  <a:lnTo>
                    <a:pt x="80" y="163"/>
                  </a:lnTo>
                  <a:lnTo>
                    <a:pt x="79" y="163"/>
                  </a:lnTo>
                  <a:lnTo>
                    <a:pt x="78" y="163"/>
                  </a:lnTo>
                  <a:lnTo>
                    <a:pt x="74" y="163"/>
                  </a:lnTo>
                  <a:lnTo>
                    <a:pt x="71" y="165"/>
                  </a:lnTo>
                  <a:lnTo>
                    <a:pt x="69" y="165"/>
                  </a:lnTo>
                  <a:lnTo>
                    <a:pt x="65" y="165"/>
                  </a:lnTo>
                  <a:lnTo>
                    <a:pt x="63" y="165"/>
                  </a:lnTo>
                  <a:lnTo>
                    <a:pt x="60" y="165"/>
                  </a:lnTo>
                  <a:lnTo>
                    <a:pt x="56" y="165"/>
                  </a:lnTo>
                  <a:lnTo>
                    <a:pt x="55" y="165"/>
                  </a:lnTo>
                  <a:lnTo>
                    <a:pt x="51" y="165"/>
                  </a:lnTo>
                  <a:lnTo>
                    <a:pt x="49" y="165"/>
                  </a:lnTo>
                  <a:lnTo>
                    <a:pt x="46" y="165"/>
                  </a:lnTo>
                  <a:lnTo>
                    <a:pt x="44" y="165"/>
                  </a:lnTo>
                  <a:lnTo>
                    <a:pt x="40" y="165"/>
                  </a:lnTo>
                  <a:lnTo>
                    <a:pt x="38" y="165"/>
                  </a:lnTo>
                  <a:lnTo>
                    <a:pt x="35" y="165"/>
                  </a:lnTo>
                  <a:lnTo>
                    <a:pt x="33" y="165"/>
                  </a:lnTo>
                  <a:lnTo>
                    <a:pt x="30" y="162"/>
                  </a:lnTo>
                  <a:lnTo>
                    <a:pt x="28" y="159"/>
                  </a:lnTo>
                  <a:lnTo>
                    <a:pt x="25" y="156"/>
                  </a:lnTo>
                  <a:lnTo>
                    <a:pt x="24" y="154"/>
                  </a:lnTo>
                  <a:lnTo>
                    <a:pt x="21" y="150"/>
                  </a:lnTo>
                  <a:lnTo>
                    <a:pt x="19" y="148"/>
                  </a:lnTo>
                  <a:lnTo>
                    <a:pt x="18" y="144"/>
                  </a:lnTo>
                  <a:lnTo>
                    <a:pt x="16" y="141"/>
                  </a:lnTo>
                  <a:lnTo>
                    <a:pt x="14" y="139"/>
                  </a:lnTo>
                  <a:lnTo>
                    <a:pt x="11" y="135"/>
                  </a:lnTo>
                  <a:lnTo>
                    <a:pt x="10" y="133"/>
                  </a:lnTo>
                  <a:lnTo>
                    <a:pt x="8" y="129"/>
                  </a:lnTo>
                  <a:lnTo>
                    <a:pt x="6" y="127"/>
                  </a:lnTo>
                  <a:lnTo>
                    <a:pt x="4" y="123"/>
                  </a:lnTo>
                  <a:lnTo>
                    <a:pt x="1" y="121"/>
                  </a:lnTo>
                  <a:lnTo>
                    <a:pt x="0" y="118"/>
                  </a:lnTo>
                  <a:lnTo>
                    <a:pt x="1" y="117"/>
                  </a:lnTo>
                  <a:lnTo>
                    <a:pt x="5" y="116"/>
                  </a:lnTo>
                  <a:lnTo>
                    <a:pt x="6" y="118"/>
                  </a:lnTo>
                  <a:lnTo>
                    <a:pt x="9" y="121"/>
                  </a:lnTo>
                  <a:lnTo>
                    <a:pt x="10" y="123"/>
                  </a:lnTo>
                  <a:lnTo>
                    <a:pt x="13" y="126"/>
                  </a:lnTo>
                  <a:lnTo>
                    <a:pt x="14" y="128"/>
                  </a:lnTo>
                  <a:lnTo>
                    <a:pt x="16" y="132"/>
                  </a:lnTo>
                  <a:lnTo>
                    <a:pt x="18" y="134"/>
                  </a:lnTo>
                  <a:lnTo>
                    <a:pt x="20" y="137"/>
                  </a:lnTo>
                  <a:lnTo>
                    <a:pt x="21" y="139"/>
                  </a:lnTo>
                  <a:lnTo>
                    <a:pt x="23" y="141"/>
                  </a:lnTo>
                  <a:lnTo>
                    <a:pt x="25" y="144"/>
                  </a:lnTo>
                  <a:lnTo>
                    <a:pt x="26" y="148"/>
                  </a:lnTo>
                  <a:lnTo>
                    <a:pt x="29" y="150"/>
                  </a:lnTo>
                  <a:lnTo>
                    <a:pt x="30" y="152"/>
                  </a:lnTo>
                  <a:lnTo>
                    <a:pt x="33" y="155"/>
                  </a:lnTo>
                  <a:lnTo>
                    <a:pt x="35" y="159"/>
                  </a:lnTo>
                  <a:lnTo>
                    <a:pt x="38" y="159"/>
                  </a:lnTo>
                  <a:lnTo>
                    <a:pt x="40" y="159"/>
                  </a:lnTo>
                  <a:lnTo>
                    <a:pt x="43" y="159"/>
                  </a:lnTo>
                  <a:lnTo>
                    <a:pt x="46" y="160"/>
                  </a:lnTo>
                  <a:lnTo>
                    <a:pt x="49" y="160"/>
                  </a:lnTo>
                  <a:lnTo>
                    <a:pt x="53" y="160"/>
                  </a:lnTo>
                  <a:lnTo>
                    <a:pt x="55" y="160"/>
                  </a:lnTo>
                  <a:lnTo>
                    <a:pt x="59" y="160"/>
                  </a:lnTo>
                  <a:lnTo>
                    <a:pt x="61" y="160"/>
                  </a:lnTo>
                  <a:lnTo>
                    <a:pt x="64" y="159"/>
                  </a:lnTo>
                  <a:lnTo>
                    <a:pt x="68" y="159"/>
                  </a:lnTo>
                  <a:lnTo>
                    <a:pt x="70" y="159"/>
                  </a:lnTo>
                  <a:lnTo>
                    <a:pt x="73" y="159"/>
                  </a:lnTo>
                  <a:lnTo>
                    <a:pt x="76" y="159"/>
                  </a:lnTo>
                  <a:lnTo>
                    <a:pt x="79" y="157"/>
                  </a:lnTo>
                  <a:lnTo>
                    <a:pt x="81" y="157"/>
                  </a:lnTo>
                  <a:lnTo>
                    <a:pt x="84" y="154"/>
                  </a:lnTo>
                  <a:lnTo>
                    <a:pt x="88" y="151"/>
                  </a:lnTo>
                  <a:lnTo>
                    <a:pt x="90" y="148"/>
                  </a:lnTo>
                  <a:lnTo>
                    <a:pt x="94" y="145"/>
                  </a:lnTo>
                  <a:lnTo>
                    <a:pt x="96" y="143"/>
                  </a:lnTo>
                  <a:lnTo>
                    <a:pt x="100" y="140"/>
                  </a:lnTo>
                  <a:lnTo>
                    <a:pt x="104" y="138"/>
                  </a:lnTo>
                  <a:lnTo>
                    <a:pt x="106" y="135"/>
                  </a:lnTo>
                  <a:lnTo>
                    <a:pt x="110" y="133"/>
                  </a:lnTo>
                  <a:lnTo>
                    <a:pt x="114" y="130"/>
                  </a:lnTo>
                  <a:lnTo>
                    <a:pt x="116" y="128"/>
                  </a:lnTo>
                  <a:lnTo>
                    <a:pt x="120" y="126"/>
                  </a:lnTo>
                  <a:lnTo>
                    <a:pt x="123" y="123"/>
                  </a:lnTo>
                  <a:lnTo>
                    <a:pt x="126" y="121"/>
                  </a:lnTo>
                  <a:lnTo>
                    <a:pt x="129" y="118"/>
                  </a:lnTo>
                  <a:lnTo>
                    <a:pt x="133" y="115"/>
                  </a:lnTo>
                  <a:lnTo>
                    <a:pt x="133" y="109"/>
                  </a:lnTo>
                  <a:lnTo>
                    <a:pt x="134" y="102"/>
                  </a:lnTo>
                  <a:lnTo>
                    <a:pt x="135" y="96"/>
                  </a:lnTo>
                  <a:lnTo>
                    <a:pt x="136" y="89"/>
                  </a:lnTo>
                  <a:lnTo>
                    <a:pt x="138" y="83"/>
                  </a:lnTo>
                  <a:lnTo>
                    <a:pt x="139" y="77"/>
                  </a:lnTo>
                  <a:lnTo>
                    <a:pt x="140" y="71"/>
                  </a:lnTo>
                  <a:lnTo>
                    <a:pt x="141" y="65"/>
                  </a:lnTo>
                  <a:lnTo>
                    <a:pt x="141" y="57"/>
                  </a:lnTo>
                  <a:lnTo>
                    <a:pt x="141" y="51"/>
                  </a:lnTo>
                  <a:lnTo>
                    <a:pt x="140" y="45"/>
                  </a:lnTo>
                  <a:lnTo>
                    <a:pt x="140" y="39"/>
                  </a:lnTo>
                  <a:lnTo>
                    <a:pt x="138" y="33"/>
                  </a:lnTo>
                  <a:lnTo>
                    <a:pt x="134" y="28"/>
                  </a:lnTo>
                  <a:lnTo>
                    <a:pt x="130" y="23"/>
                  </a:lnTo>
                  <a:lnTo>
                    <a:pt x="126" y="17"/>
                  </a:lnTo>
                  <a:lnTo>
                    <a:pt x="124" y="15"/>
                  </a:lnTo>
                  <a:lnTo>
                    <a:pt x="123" y="12"/>
                  </a:lnTo>
                  <a:lnTo>
                    <a:pt x="119" y="11"/>
                  </a:lnTo>
                  <a:lnTo>
                    <a:pt x="118" y="9"/>
                  </a:lnTo>
                  <a:lnTo>
                    <a:pt x="115" y="6"/>
                  </a:lnTo>
                  <a:lnTo>
                    <a:pt x="114" y="4"/>
                  </a:lnTo>
                  <a:lnTo>
                    <a:pt x="113" y="1"/>
                  </a:lnTo>
                  <a:lnTo>
                    <a:pt x="113" y="0"/>
                  </a:lnTo>
                  <a:close/>
                </a:path>
              </a:pathLst>
            </a:custGeom>
            <a:solidFill>
              <a:srgbClr val="000000"/>
            </a:solidFill>
            <a:ln w="9525">
              <a:noFill/>
              <a:round/>
              <a:headEnd/>
              <a:tailEnd/>
            </a:ln>
          </p:spPr>
          <p:txBody>
            <a:bodyPr/>
            <a:lstStyle/>
            <a:p>
              <a:endParaRPr lang="en-US" dirty="0"/>
            </a:p>
          </p:txBody>
        </p:sp>
        <p:sp>
          <p:nvSpPr>
            <p:cNvPr id="10428" name="Freeform 212"/>
            <p:cNvSpPr>
              <a:spLocks/>
            </p:cNvSpPr>
            <p:nvPr/>
          </p:nvSpPr>
          <p:spPr bwMode="auto">
            <a:xfrm>
              <a:off x="1787525" y="2586038"/>
              <a:ext cx="55563" cy="66675"/>
            </a:xfrm>
            <a:custGeom>
              <a:avLst/>
              <a:gdLst>
                <a:gd name="T0" fmla="*/ 2147483647 w 35"/>
                <a:gd name="T1" fmla="*/ 0 h 42"/>
                <a:gd name="T2" fmla="*/ 2147483647 w 35"/>
                <a:gd name="T3" fmla="*/ 2147483647 h 42"/>
                <a:gd name="T4" fmla="*/ 2147483647 w 35"/>
                <a:gd name="T5" fmla="*/ 2147483647 h 42"/>
                <a:gd name="T6" fmla="*/ 2147483647 w 35"/>
                <a:gd name="T7" fmla="*/ 2147483647 h 42"/>
                <a:gd name="T8" fmla="*/ 2147483647 w 35"/>
                <a:gd name="T9" fmla="*/ 2147483647 h 42"/>
                <a:gd name="T10" fmla="*/ 2147483647 w 35"/>
                <a:gd name="T11" fmla="*/ 2147483647 h 42"/>
                <a:gd name="T12" fmla="*/ 2147483647 w 35"/>
                <a:gd name="T13" fmla="*/ 2147483647 h 42"/>
                <a:gd name="T14" fmla="*/ 2147483647 w 35"/>
                <a:gd name="T15" fmla="*/ 2147483647 h 42"/>
                <a:gd name="T16" fmla="*/ 2147483647 w 35"/>
                <a:gd name="T17" fmla="*/ 2147483647 h 42"/>
                <a:gd name="T18" fmla="*/ 2147483647 w 35"/>
                <a:gd name="T19" fmla="*/ 2147483647 h 42"/>
                <a:gd name="T20" fmla="*/ 2147483647 w 35"/>
                <a:gd name="T21" fmla="*/ 2147483647 h 42"/>
                <a:gd name="T22" fmla="*/ 2147483647 w 35"/>
                <a:gd name="T23" fmla="*/ 2147483647 h 42"/>
                <a:gd name="T24" fmla="*/ 2147483647 w 35"/>
                <a:gd name="T25" fmla="*/ 2147483647 h 42"/>
                <a:gd name="T26" fmla="*/ 2147483647 w 35"/>
                <a:gd name="T27" fmla="*/ 2147483647 h 42"/>
                <a:gd name="T28" fmla="*/ 2147483647 w 35"/>
                <a:gd name="T29" fmla="*/ 2147483647 h 42"/>
                <a:gd name="T30" fmla="*/ 2147483647 w 35"/>
                <a:gd name="T31" fmla="*/ 2147483647 h 42"/>
                <a:gd name="T32" fmla="*/ 2147483647 w 35"/>
                <a:gd name="T33" fmla="*/ 2147483647 h 42"/>
                <a:gd name="T34" fmla="*/ 2147483647 w 35"/>
                <a:gd name="T35" fmla="*/ 2147483647 h 42"/>
                <a:gd name="T36" fmla="*/ 2147483647 w 35"/>
                <a:gd name="T37" fmla="*/ 2147483647 h 42"/>
                <a:gd name="T38" fmla="*/ 2147483647 w 35"/>
                <a:gd name="T39" fmla="*/ 2147483647 h 42"/>
                <a:gd name="T40" fmla="*/ 2147483647 w 35"/>
                <a:gd name="T41" fmla="*/ 2147483647 h 42"/>
                <a:gd name="T42" fmla="*/ 2147483647 w 35"/>
                <a:gd name="T43" fmla="*/ 2147483647 h 42"/>
                <a:gd name="T44" fmla="*/ 2147483647 w 35"/>
                <a:gd name="T45" fmla="*/ 2147483647 h 42"/>
                <a:gd name="T46" fmla="*/ 2147483647 w 35"/>
                <a:gd name="T47" fmla="*/ 2147483647 h 42"/>
                <a:gd name="T48" fmla="*/ 2147483647 w 35"/>
                <a:gd name="T49" fmla="*/ 2147483647 h 42"/>
                <a:gd name="T50" fmla="*/ 2147483647 w 35"/>
                <a:gd name="T51" fmla="*/ 2147483647 h 42"/>
                <a:gd name="T52" fmla="*/ 2147483647 w 35"/>
                <a:gd name="T53" fmla="*/ 2147483647 h 42"/>
                <a:gd name="T54" fmla="*/ 2147483647 w 35"/>
                <a:gd name="T55" fmla="*/ 2147483647 h 42"/>
                <a:gd name="T56" fmla="*/ 2147483647 w 35"/>
                <a:gd name="T57" fmla="*/ 2147483647 h 42"/>
                <a:gd name="T58" fmla="*/ 2147483647 w 35"/>
                <a:gd name="T59" fmla="*/ 2147483647 h 42"/>
                <a:gd name="T60" fmla="*/ 2147483647 w 35"/>
                <a:gd name="T61" fmla="*/ 2147483647 h 42"/>
                <a:gd name="T62" fmla="*/ 2147483647 w 35"/>
                <a:gd name="T63" fmla="*/ 2147483647 h 42"/>
                <a:gd name="T64" fmla="*/ 2147483647 w 35"/>
                <a:gd name="T65" fmla="*/ 2147483647 h 42"/>
                <a:gd name="T66" fmla="*/ 2147483647 w 35"/>
                <a:gd name="T67" fmla="*/ 2147483647 h 42"/>
                <a:gd name="T68" fmla="*/ 0 w 35"/>
                <a:gd name="T69" fmla="*/ 2147483647 h 42"/>
                <a:gd name="T70" fmla="*/ 2147483647 w 35"/>
                <a:gd name="T71" fmla="*/ 2147483647 h 42"/>
                <a:gd name="T72" fmla="*/ 2147483647 w 35"/>
                <a:gd name="T73" fmla="*/ 0 h 42"/>
                <a:gd name="T74" fmla="*/ 2147483647 w 35"/>
                <a:gd name="T75" fmla="*/ 0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
                <a:gd name="T115" fmla="*/ 0 h 42"/>
                <a:gd name="T116" fmla="*/ 35 w 35"/>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 h="42">
                  <a:moveTo>
                    <a:pt x="3" y="0"/>
                  </a:moveTo>
                  <a:lnTo>
                    <a:pt x="4" y="1"/>
                  </a:lnTo>
                  <a:lnTo>
                    <a:pt x="7" y="3"/>
                  </a:lnTo>
                  <a:lnTo>
                    <a:pt x="9" y="6"/>
                  </a:lnTo>
                  <a:lnTo>
                    <a:pt x="10" y="8"/>
                  </a:lnTo>
                  <a:lnTo>
                    <a:pt x="13" y="11"/>
                  </a:lnTo>
                  <a:lnTo>
                    <a:pt x="15" y="13"/>
                  </a:lnTo>
                  <a:lnTo>
                    <a:pt x="17" y="16"/>
                  </a:lnTo>
                  <a:lnTo>
                    <a:pt x="19" y="18"/>
                  </a:lnTo>
                  <a:lnTo>
                    <a:pt x="20" y="20"/>
                  </a:lnTo>
                  <a:lnTo>
                    <a:pt x="23" y="23"/>
                  </a:lnTo>
                  <a:lnTo>
                    <a:pt x="25" y="27"/>
                  </a:lnTo>
                  <a:lnTo>
                    <a:pt x="27" y="29"/>
                  </a:lnTo>
                  <a:lnTo>
                    <a:pt x="29" y="31"/>
                  </a:lnTo>
                  <a:lnTo>
                    <a:pt x="32" y="34"/>
                  </a:lnTo>
                  <a:lnTo>
                    <a:pt x="33" y="36"/>
                  </a:lnTo>
                  <a:lnTo>
                    <a:pt x="35" y="39"/>
                  </a:lnTo>
                  <a:lnTo>
                    <a:pt x="35" y="40"/>
                  </a:lnTo>
                  <a:lnTo>
                    <a:pt x="35" y="42"/>
                  </a:lnTo>
                  <a:lnTo>
                    <a:pt x="32" y="40"/>
                  </a:lnTo>
                  <a:lnTo>
                    <a:pt x="29" y="38"/>
                  </a:lnTo>
                  <a:lnTo>
                    <a:pt x="27" y="36"/>
                  </a:lnTo>
                  <a:lnTo>
                    <a:pt x="24" y="34"/>
                  </a:lnTo>
                  <a:lnTo>
                    <a:pt x="22" y="30"/>
                  </a:lnTo>
                  <a:lnTo>
                    <a:pt x="19" y="28"/>
                  </a:lnTo>
                  <a:lnTo>
                    <a:pt x="17" y="25"/>
                  </a:lnTo>
                  <a:lnTo>
                    <a:pt x="15" y="23"/>
                  </a:lnTo>
                  <a:lnTo>
                    <a:pt x="13" y="20"/>
                  </a:lnTo>
                  <a:lnTo>
                    <a:pt x="10" y="18"/>
                  </a:lnTo>
                  <a:lnTo>
                    <a:pt x="9" y="14"/>
                  </a:lnTo>
                  <a:lnTo>
                    <a:pt x="8" y="12"/>
                  </a:lnTo>
                  <a:lnTo>
                    <a:pt x="5" y="9"/>
                  </a:lnTo>
                  <a:lnTo>
                    <a:pt x="4" y="7"/>
                  </a:lnTo>
                  <a:lnTo>
                    <a:pt x="2" y="3"/>
                  </a:lnTo>
                  <a:lnTo>
                    <a:pt x="0" y="1"/>
                  </a:lnTo>
                  <a:lnTo>
                    <a:pt x="2" y="1"/>
                  </a:lnTo>
                  <a:lnTo>
                    <a:pt x="3" y="0"/>
                  </a:lnTo>
                  <a:close/>
                </a:path>
              </a:pathLst>
            </a:custGeom>
            <a:solidFill>
              <a:srgbClr val="000000"/>
            </a:solidFill>
            <a:ln w="9525">
              <a:noFill/>
              <a:round/>
              <a:headEnd/>
              <a:tailEnd/>
            </a:ln>
          </p:spPr>
          <p:txBody>
            <a:bodyPr/>
            <a:lstStyle/>
            <a:p>
              <a:endParaRPr lang="en-US" dirty="0"/>
            </a:p>
          </p:txBody>
        </p:sp>
        <p:sp>
          <p:nvSpPr>
            <p:cNvPr id="10429" name="Freeform 213"/>
            <p:cNvSpPr>
              <a:spLocks/>
            </p:cNvSpPr>
            <p:nvPr/>
          </p:nvSpPr>
          <p:spPr bwMode="auto">
            <a:xfrm>
              <a:off x="1878013" y="2533650"/>
              <a:ext cx="42862" cy="47625"/>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2147483647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2147483647 w 27"/>
                <a:gd name="T29" fmla="*/ 2147483647 h 30"/>
                <a:gd name="T30" fmla="*/ 2147483647 w 27"/>
                <a:gd name="T31" fmla="*/ 2147483647 h 30"/>
                <a:gd name="T32" fmla="*/ 2147483647 w 27"/>
                <a:gd name="T33" fmla="*/ 2147483647 h 30"/>
                <a:gd name="T34" fmla="*/ 2147483647 w 27"/>
                <a:gd name="T35" fmla="*/ 2147483647 h 30"/>
                <a:gd name="T36" fmla="*/ 2147483647 w 27"/>
                <a:gd name="T37" fmla="*/ 2147483647 h 30"/>
                <a:gd name="T38" fmla="*/ 2147483647 w 27"/>
                <a:gd name="T39" fmla="*/ 2147483647 h 30"/>
                <a:gd name="T40" fmla="*/ 2147483647 w 27"/>
                <a:gd name="T41" fmla="*/ 2147483647 h 30"/>
                <a:gd name="T42" fmla="*/ 2147483647 w 27"/>
                <a:gd name="T43" fmla="*/ 2147483647 h 30"/>
                <a:gd name="T44" fmla="*/ 2147483647 w 27"/>
                <a:gd name="T45" fmla="*/ 2147483647 h 30"/>
                <a:gd name="T46" fmla="*/ 2147483647 w 27"/>
                <a:gd name="T47" fmla="*/ 2147483647 h 30"/>
                <a:gd name="T48" fmla="*/ 2147483647 w 27"/>
                <a:gd name="T49" fmla="*/ 2147483647 h 30"/>
                <a:gd name="T50" fmla="*/ 2147483647 w 27"/>
                <a:gd name="T51" fmla="*/ 2147483647 h 30"/>
                <a:gd name="T52" fmla="*/ 2147483647 w 27"/>
                <a:gd name="T53" fmla="*/ 2147483647 h 30"/>
                <a:gd name="T54" fmla="*/ 0 w 27"/>
                <a:gd name="T55" fmla="*/ 2147483647 h 30"/>
                <a:gd name="T56" fmla="*/ 0 w 27"/>
                <a:gd name="T57" fmla="*/ 0 h 30"/>
                <a:gd name="T58" fmla="*/ 0 w 2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30"/>
                <a:gd name="T92" fmla="*/ 27 w 27"/>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30">
                  <a:moveTo>
                    <a:pt x="0" y="0"/>
                  </a:moveTo>
                  <a:lnTo>
                    <a:pt x="3" y="2"/>
                  </a:lnTo>
                  <a:lnTo>
                    <a:pt x="7" y="6"/>
                  </a:lnTo>
                  <a:lnTo>
                    <a:pt x="8" y="7"/>
                  </a:lnTo>
                  <a:lnTo>
                    <a:pt x="10" y="8"/>
                  </a:lnTo>
                  <a:lnTo>
                    <a:pt x="12" y="11"/>
                  </a:lnTo>
                  <a:lnTo>
                    <a:pt x="13" y="13"/>
                  </a:lnTo>
                  <a:lnTo>
                    <a:pt x="16" y="16"/>
                  </a:lnTo>
                  <a:lnTo>
                    <a:pt x="20" y="19"/>
                  </a:lnTo>
                  <a:lnTo>
                    <a:pt x="21" y="21"/>
                  </a:lnTo>
                  <a:lnTo>
                    <a:pt x="22" y="23"/>
                  </a:lnTo>
                  <a:lnTo>
                    <a:pt x="25" y="24"/>
                  </a:lnTo>
                  <a:lnTo>
                    <a:pt x="27" y="25"/>
                  </a:lnTo>
                  <a:lnTo>
                    <a:pt x="27" y="28"/>
                  </a:lnTo>
                  <a:lnTo>
                    <a:pt x="27" y="30"/>
                  </a:lnTo>
                  <a:lnTo>
                    <a:pt x="26" y="29"/>
                  </a:lnTo>
                  <a:lnTo>
                    <a:pt x="23" y="29"/>
                  </a:lnTo>
                  <a:lnTo>
                    <a:pt x="22" y="28"/>
                  </a:lnTo>
                  <a:lnTo>
                    <a:pt x="20" y="28"/>
                  </a:lnTo>
                  <a:lnTo>
                    <a:pt x="17" y="25"/>
                  </a:lnTo>
                  <a:lnTo>
                    <a:pt x="15" y="23"/>
                  </a:lnTo>
                  <a:lnTo>
                    <a:pt x="11" y="18"/>
                  </a:lnTo>
                  <a:lnTo>
                    <a:pt x="8" y="16"/>
                  </a:lnTo>
                  <a:lnTo>
                    <a:pt x="6" y="12"/>
                  </a:lnTo>
                  <a:lnTo>
                    <a:pt x="2" y="10"/>
                  </a:lnTo>
                  <a:lnTo>
                    <a:pt x="2" y="7"/>
                  </a:lnTo>
                  <a:lnTo>
                    <a:pt x="1" y="5"/>
                  </a:lnTo>
                  <a:lnTo>
                    <a:pt x="0" y="1"/>
                  </a:lnTo>
                  <a:lnTo>
                    <a:pt x="0" y="0"/>
                  </a:lnTo>
                  <a:close/>
                </a:path>
              </a:pathLst>
            </a:custGeom>
            <a:solidFill>
              <a:srgbClr val="000000"/>
            </a:solidFill>
            <a:ln w="9525">
              <a:noFill/>
              <a:round/>
              <a:headEnd/>
              <a:tailEnd/>
            </a:ln>
          </p:spPr>
          <p:txBody>
            <a:bodyPr/>
            <a:lstStyle/>
            <a:p>
              <a:endParaRPr lang="en-US" dirty="0"/>
            </a:p>
          </p:txBody>
        </p:sp>
        <p:sp>
          <p:nvSpPr>
            <p:cNvPr id="10430" name="Freeform 214"/>
            <p:cNvSpPr>
              <a:spLocks/>
            </p:cNvSpPr>
            <p:nvPr/>
          </p:nvSpPr>
          <p:spPr bwMode="auto">
            <a:xfrm>
              <a:off x="1893888" y="2473325"/>
              <a:ext cx="44450" cy="42863"/>
            </a:xfrm>
            <a:custGeom>
              <a:avLst/>
              <a:gdLst>
                <a:gd name="T0" fmla="*/ 0 w 28"/>
                <a:gd name="T1" fmla="*/ 0 h 27"/>
                <a:gd name="T2" fmla="*/ 2147483647 w 28"/>
                <a:gd name="T3" fmla="*/ 0 h 27"/>
                <a:gd name="T4" fmla="*/ 2147483647 w 28"/>
                <a:gd name="T5" fmla="*/ 2147483647 h 27"/>
                <a:gd name="T6" fmla="*/ 2147483647 w 28"/>
                <a:gd name="T7" fmla="*/ 2147483647 h 27"/>
                <a:gd name="T8" fmla="*/ 2147483647 w 28"/>
                <a:gd name="T9" fmla="*/ 2147483647 h 27"/>
                <a:gd name="T10" fmla="*/ 2147483647 w 28"/>
                <a:gd name="T11" fmla="*/ 2147483647 h 27"/>
                <a:gd name="T12" fmla="*/ 2147483647 w 28"/>
                <a:gd name="T13" fmla="*/ 2147483647 h 27"/>
                <a:gd name="T14" fmla="*/ 2147483647 w 28"/>
                <a:gd name="T15" fmla="*/ 2147483647 h 27"/>
                <a:gd name="T16" fmla="*/ 2147483647 w 28"/>
                <a:gd name="T17" fmla="*/ 2147483647 h 27"/>
                <a:gd name="T18" fmla="*/ 2147483647 w 28"/>
                <a:gd name="T19" fmla="*/ 2147483647 h 27"/>
                <a:gd name="T20" fmla="*/ 2147483647 w 28"/>
                <a:gd name="T21" fmla="*/ 2147483647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2147483647 w 28"/>
                <a:gd name="T37" fmla="*/ 2147483647 h 27"/>
                <a:gd name="T38" fmla="*/ 2147483647 w 28"/>
                <a:gd name="T39" fmla="*/ 2147483647 h 27"/>
                <a:gd name="T40" fmla="*/ 2147483647 w 28"/>
                <a:gd name="T41" fmla="*/ 2147483647 h 27"/>
                <a:gd name="T42" fmla="*/ 2147483647 w 28"/>
                <a:gd name="T43" fmla="*/ 2147483647 h 27"/>
                <a:gd name="T44" fmla="*/ 2147483647 w 28"/>
                <a:gd name="T45" fmla="*/ 2147483647 h 27"/>
                <a:gd name="T46" fmla="*/ 2147483647 w 28"/>
                <a:gd name="T47" fmla="*/ 2147483647 h 27"/>
                <a:gd name="T48" fmla="*/ 0 w 28"/>
                <a:gd name="T49" fmla="*/ 2147483647 h 27"/>
                <a:gd name="T50" fmla="*/ 0 w 28"/>
                <a:gd name="T51" fmla="*/ 2147483647 h 27"/>
                <a:gd name="T52" fmla="*/ 0 w 28"/>
                <a:gd name="T53" fmla="*/ 0 h 27"/>
                <a:gd name="T54" fmla="*/ 0 w 28"/>
                <a:gd name="T55" fmla="*/ 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27"/>
                <a:gd name="T86" fmla="*/ 28 w 28"/>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27">
                  <a:moveTo>
                    <a:pt x="0" y="0"/>
                  </a:moveTo>
                  <a:lnTo>
                    <a:pt x="2" y="0"/>
                  </a:lnTo>
                  <a:lnTo>
                    <a:pt x="3" y="1"/>
                  </a:lnTo>
                  <a:lnTo>
                    <a:pt x="6" y="2"/>
                  </a:lnTo>
                  <a:lnTo>
                    <a:pt x="7" y="4"/>
                  </a:lnTo>
                  <a:lnTo>
                    <a:pt x="11" y="7"/>
                  </a:lnTo>
                  <a:lnTo>
                    <a:pt x="15" y="11"/>
                  </a:lnTo>
                  <a:lnTo>
                    <a:pt x="17" y="15"/>
                  </a:lnTo>
                  <a:lnTo>
                    <a:pt x="21" y="18"/>
                  </a:lnTo>
                  <a:lnTo>
                    <a:pt x="23" y="20"/>
                  </a:lnTo>
                  <a:lnTo>
                    <a:pt x="25" y="21"/>
                  </a:lnTo>
                  <a:lnTo>
                    <a:pt x="27" y="23"/>
                  </a:lnTo>
                  <a:lnTo>
                    <a:pt x="28" y="24"/>
                  </a:lnTo>
                  <a:lnTo>
                    <a:pt x="27" y="26"/>
                  </a:lnTo>
                  <a:lnTo>
                    <a:pt x="26" y="27"/>
                  </a:lnTo>
                  <a:lnTo>
                    <a:pt x="23" y="26"/>
                  </a:lnTo>
                  <a:lnTo>
                    <a:pt x="22" y="24"/>
                  </a:lnTo>
                  <a:lnTo>
                    <a:pt x="20" y="22"/>
                  </a:lnTo>
                  <a:lnTo>
                    <a:pt x="18" y="21"/>
                  </a:lnTo>
                  <a:lnTo>
                    <a:pt x="15" y="18"/>
                  </a:lnTo>
                  <a:lnTo>
                    <a:pt x="11" y="15"/>
                  </a:lnTo>
                  <a:lnTo>
                    <a:pt x="8" y="12"/>
                  </a:lnTo>
                  <a:lnTo>
                    <a:pt x="5" y="9"/>
                  </a:lnTo>
                  <a:lnTo>
                    <a:pt x="2" y="6"/>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431" name="Freeform 215"/>
            <p:cNvSpPr>
              <a:spLocks/>
            </p:cNvSpPr>
            <p:nvPr/>
          </p:nvSpPr>
          <p:spPr bwMode="auto">
            <a:xfrm>
              <a:off x="1762125" y="2454275"/>
              <a:ext cx="22225" cy="53975"/>
            </a:xfrm>
            <a:custGeom>
              <a:avLst/>
              <a:gdLst>
                <a:gd name="T0" fmla="*/ 2147483647 w 14"/>
                <a:gd name="T1" fmla="*/ 0 h 34"/>
                <a:gd name="T2" fmla="*/ 2147483647 w 14"/>
                <a:gd name="T3" fmla="*/ 0 h 34"/>
                <a:gd name="T4" fmla="*/ 2147483647 w 14"/>
                <a:gd name="T5" fmla="*/ 2147483647 h 34"/>
                <a:gd name="T6" fmla="*/ 2147483647 w 14"/>
                <a:gd name="T7" fmla="*/ 2147483647 h 34"/>
                <a:gd name="T8" fmla="*/ 2147483647 w 14"/>
                <a:gd name="T9" fmla="*/ 2147483647 h 34"/>
                <a:gd name="T10" fmla="*/ 2147483647 w 14"/>
                <a:gd name="T11" fmla="*/ 2147483647 h 34"/>
                <a:gd name="T12" fmla="*/ 2147483647 w 14"/>
                <a:gd name="T13" fmla="*/ 2147483647 h 34"/>
                <a:gd name="T14" fmla="*/ 2147483647 w 14"/>
                <a:gd name="T15" fmla="*/ 2147483647 h 34"/>
                <a:gd name="T16" fmla="*/ 2147483647 w 14"/>
                <a:gd name="T17" fmla="*/ 2147483647 h 34"/>
                <a:gd name="T18" fmla="*/ 2147483647 w 14"/>
                <a:gd name="T19" fmla="*/ 2147483647 h 34"/>
                <a:gd name="T20" fmla="*/ 2147483647 w 14"/>
                <a:gd name="T21" fmla="*/ 2147483647 h 34"/>
                <a:gd name="T22" fmla="*/ 2147483647 w 14"/>
                <a:gd name="T23" fmla="*/ 2147483647 h 34"/>
                <a:gd name="T24" fmla="*/ 2147483647 w 14"/>
                <a:gd name="T25" fmla="*/ 2147483647 h 34"/>
                <a:gd name="T26" fmla="*/ 2147483647 w 14"/>
                <a:gd name="T27" fmla="*/ 2147483647 h 34"/>
                <a:gd name="T28" fmla="*/ 2147483647 w 14"/>
                <a:gd name="T29" fmla="*/ 2147483647 h 34"/>
                <a:gd name="T30" fmla="*/ 2147483647 w 14"/>
                <a:gd name="T31" fmla="*/ 2147483647 h 34"/>
                <a:gd name="T32" fmla="*/ 2147483647 w 14"/>
                <a:gd name="T33" fmla="*/ 2147483647 h 34"/>
                <a:gd name="T34" fmla="*/ 2147483647 w 14"/>
                <a:gd name="T35" fmla="*/ 2147483647 h 34"/>
                <a:gd name="T36" fmla="*/ 2147483647 w 14"/>
                <a:gd name="T37" fmla="*/ 2147483647 h 34"/>
                <a:gd name="T38" fmla="*/ 2147483647 w 14"/>
                <a:gd name="T39" fmla="*/ 2147483647 h 34"/>
                <a:gd name="T40" fmla="*/ 2147483647 w 14"/>
                <a:gd name="T41" fmla="*/ 2147483647 h 34"/>
                <a:gd name="T42" fmla="*/ 2147483647 w 14"/>
                <a:gd name="T43" fmla="*/ 2147483647 h 34"/>
                <a:gd name="T44" fmla="*/ 2147483647 w 14"/>
                <a:gd name="T45" fmla="*/ 2147483647 h 34"/>
                <a:gd name="T46" fmla="*/ 2147483647 w 14"/>
                <a:gd name="T47" fmla="*/ 2147483647 h 34"/>
                <a:gd name="T48" fmla="*/ 2147483647 w 14"/>
                <a:gd name="T49" fmla="*/ 2147483647 h 34"/>
                <a:gd name="T50" fmla="*/ 0 w 14"/>
                <a:gd name="T51" fmla="*/ 2147483647 h 34"/>
                <a:gd name="T52" fmla="*/ 0 w 14"/>
                <a:gd name="T53" fmla="*/ 2147483647 h 34"/>
                <a:gd name="T54" fmla="*/ 0 w 14"/>
                <a:gd name="T55" fmla="*/ 2147483647 h 34"/>
                <a:gd name="T56" fmla="*/ 2147483647 w 14"/>
                <a:gd name="T57" fmla="*/ 2147483647 h 34"/>
                <a:gd name="T58" fmla="*/ 2147483647 w 14"/>
                <a:gd name="T59" fmla="*/ 2147483647 h 34"/>
                <a:gd name="T60" fmla="*/ 2147483647 w 14"/>
                <a:gd name="T61" fmla="*/ 2147483647 h 34"/>
                <a:gd name="T62" fmla="*/ 2147483647 w 14"/>
                <a:gd name="T63" fmla="*/ 2147483647 h 34"/>
                <a:gd name="T64" fmla="*/ 2147483647 w 14"/>
                <a:gd name="T65" fmla="*/ 2147483647 h 34"/>
                <a:gd name="T66" fmla="*/ 2147483647 w 14"/>
                <a:gd name="T67" fmla="*/ 2147483647 h 34"/>
                <a:gd name="T68" fmla="*/ 2147483647 w 14"/>
                <a:gd name="T69" fmla="*/ 2147483647 h 34"/>
                <a:gd name="T70" fmla="*/ 2147483647 w 14"/>
                <a:gd name="T71" fmla="*/ 2147483647 h 34"/>
                <a:gd name="T72" fmla="*/ 2147483647 w 14"/>
                <a:gd name="T73" fmla="*/ 2147483647 h 34"/>
                <a:gd name="T74" fmla="*/ 2147483647 w 14"/>
                <a:gd name="T75" fmla="*/ 0 h 34"/>
                <a:gd name="T76" fmla="*/ 2147483647 w 14"/>
                <a:gd name="T77" fmla="*/ 0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
                <a:gd name="T118" fmla="*/ 0 h 34"/>
                <a:gd name="T119" fmla="*/ 14 w 14"/>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 h="34">
                  <a:moveTo>
                    <a:pt x="9" y="0"/>
                  </a:moveTo>
                  <a:lnTo>
                    <a:pt x="10" y="0"/>
                  </a:lnTo>
                  <a:lnTo>
                    <a:pt x="10" y="1"/>
                  </a:lnTo>
                  <a:lnTo>
                    <a:pt x="13" y="1"/>
                  </a:lnTo>
                  <a:lnTo>
                    <a:pt x="14" y="2"/>
                  </a:lnTo>
                  <a:lnTo>
                    <a:pt x="11" y="3"/>
                  </a:lnTo>
                  <a:lnTo>
                    <a:pt x="11" y="5"/>
                  </a:lnTo>
                  <a:lnTo>
                    <a:pt x="10" y="7"/>
                  </a:lnTo>
                  <a:lnTo>
                    <a:pt x="9" y="10"/>
                  </a:lnTo>
                  <a:lnTo>
                    <a:pt x="8" y="11"/>
                  </a:lnTo>
                  <a:lnTo>
                    <a:pt x="8" y="13"/>
                  </a:lnTo>
                  <a:lnTo>
                    <a:pt x="8" y="16"/>
                  </a:lnTo>
                  <a:lnTo>
                    <a:pt x="8" y="17"/>
                  </a:lnTo>
                  <a:lnTo>
                    <a:pt x="6" y="19"/>
                  </a:lnTo>
                  <a:lnTo>
                    <a:pt x="6" y="22"/>
                  </a:lnTo>
                  <a:lnTo>
                    <a:pt x="6" y="23"/>
                  </a:lnTo>
                  <a:lnTo>
                    <a:pt x="6" y="25"/>
                  </a:lnTo>
                  <a:lnTo>
                    <a:pt x="5" y="27"/>
                  </a:lnTo>
                  <a:lnTo>
                    <a:pt x="5" y="29"/>
                  </a:lnTo>
                  <a:lnTo>
                    <a:pt x="5" y="32"/>
                  </a:lnTo>
                  <a:lnTo>
                    <a:pt x="5" y="34"/>
                  </a:lnTo>
                  <a:lnTo>
                    <a:pt x="4" y="32"/>
                  </a:lnTo>
                  <a:lnTo>
                    <a:pt x="3" y="30"/>
                  </a:lnTo>
                  <a:lnTo>
                    <a:pt x="1" y="28"/>
                  </a:lnTo>
                  <a:lnTo>
                    <a:pt x="1" y="27"/>
                  </a:lnTo>
                  <a:lnTo>
                    <a:pt x="0" y="24"/>
                  </a:lnTo>
                  <a:lnTo>
                    <a:pt x="0" y="22"/>
                  </a:lnTo>
                  <a:lnTo>
                    <a:pt x="0" y="19"/>
                  </a:lnTo>
                  <a:lnTo>
                    <a:pt x="1" y="18"/>
                  </a:lnTo>
                  <a:lnTo>
                    <a:pt x="1" y="16"/>
                  </a:lnTo>
                  <a:lnTo>
                    <a:pt x="1" y="13"/>
                  </a:lnTo>
                  <a:lnTo>
                    <a:pt x="3" y="11"/>
                  </a:lnTo>
                  <a:lnTo>
                    <a:pt x="4" y="8"/>
                  </a:lnTo>
                  <a:lnTo>
                    <a:pt x="5" y="6"/>
                  </a:lnTo>
                  <a:lnTo>
                    <a:pt x="6" y="5"/>
                  </a:lnTo>
                  <a:lnTo>
                    <a:pt x="8" y="2"/>
                  </a:lnTo>
                  <a:lnTo>
                    <a:pt x="9" y="1"/>
                  </a:lnTo>
                  <a:lnTo>
                    <a:pt x="9" y="0"/>
                  </a:lnTo>
                  <a:close/>
                </a:path>
              </a:pathLst>
            </a:custGeom>
            <a:solidFill>
              <a:srgbClr val="000000"/>
            </a:solidFill>
            <a:ln w="9525">
              <a:noFill/>
              <a:round/>
              <a:headEnd/>
              <a:tailEnd/>
            </a:ln>
          </p:spPr>
          <p:txBody>
            <a:bodyPr/>
            <a:lstStyle/>
            <a:p>
              <a:endParaRPr lang="en-US" dirty="0"/>
            </a:p>
          </p:txBody>
        </p:sp>
        <p:sp>
          <p:nvSpPr>
            <p:cNvPr id="10432" name="Freeform 216"/>
            <p:cNvSpPr>
              <a:spLocks/>
            </p:cNvSpPr>
            <p:nvPr/>
          </p:nvSpPr>
          <p:spPr bwMode="auto">
            <a:xfrm>
              <a:off x="1776413" y="2465388"/>
              <a:ext cx="15875" cy="52387"/>
            </a:xfrm>
            <a:custGeom>
              <a:avLst/>
              <a:gdLst>
                <a:gd name="T0" fmla="*/ 2147483647 w 10"/>
                <a:gd name="T1" fmla="*/ 0 h 33"/>
                <a:gd name="T2" fmla="*/ 2147483647 w 10"/>
                <a:gd name="T3" fmla="*/ 2147483647 h 33"/>
                <a:gd name="T4" fmla="*/ 2147483647 w 10"/>
                <a:gd name="T5" fmla="*/ 2147483647 h 33"/>
                <a:gd name="T6" fmla="*/ 2147483647 w 10"/>
                <a:gd name="T7" fmla="*/ 2147483647 h 33"/>
                <a:gd name="T8" fmla="*/ 2147483647 w 10"/>
                <a:gd name="T9" fmla="*/ 2147483647 h 33"/>
                <a:gd name="T10" fmla="*/ 2147483647 w 10"/>
                <a:gd name="T11" fmla="*/ 2147483647 h 33"/>
                <a:gd name="T12" fmla="*/ 2147483647 w 10"/>
                <a:gd name="T13" fmla="*/ 2147483647 h 33"/>
                <a:gd name="T14" fmla="*/ 2147483647 w 10"/>
                <a:gd name="T15" fmla="*/ 2147483647 h 33"/>
                <a:gd name="T16" fmla="*/ 2147483647 w 10"/>
                <a:gd name="T17" fmla="*/ 2147483647 h 33"/>
                <a:gd name="T18" fmla="*/ 2147483647 w 10"/>
                <a:gd name="T19" fmla="*/ 2147483647 h 33"/>
                <a:gd name="T20" fmla="*/ 2147483647 w 10"/>
                <a:gd name="T21" fmla="*/ 2147483647 h 33"/>
                <a:gd name="T22" fmla="*/ 2147483647 w 10"/>
                <a:gd name="T23" fmla="*/ 2147483647 h 33"/>
                <a:gd name="T24" fmla="*/ 2147483647 w 10"/>
                <a:gd name="T25" fmla="*/ 2147483647 h 33"/>
                <a:gd name="T26" fmla="*/ 2147483647 w 10"/>
                <a:gd name="T27" fmla="*/ 2147483647 h 33"/>
                <a:gd name="T28" fmla="*/ 2147483647 w 10"/>
                <a:gd name="T29" fmla="*/ 2147483647 h 33"/>
                <a:gd name="T30" fmla="*/ 2147483647 w 10"/>
                <a:gd name="T31" fmla="*/ 2147483647 h 33"/>
                <a:gd name="T32" fmla="*/ 2147483647 w 10"/>
                <a:gd name="T33" fmla="*/ 2147483647 h 33"/>
                <a:gd name="T34" fmla="*/ 2147483647 w 10"/>
                <a:gd name="T35" fmla="*/ 2147483647 h 33"/>
                <a:gd name="T36" fmla="*/ 0 w 10"/>
                <a:gd name="T37" fmla="*/ 2147483647 h 33"/>
                <a:gd name="T38" fmla="*/ 0 w 10"/>
                <a:gd name="T39" fmla="*/ 2147483647 h 33"/>
                <a:gd name="T40" fmla="*/ 2147483647 w 10"/>
                <a:gd name="T41" fmla="*/ 2147483647 h 33"/>
                <a:gd name="T42" fmla="*/ 2147483647 w 10"/>
                <a:gd name="T43" fmla="*/ 2147483647 h 33"/>
                <a:gd name="T44" fmla="*/ 2147483647 w 10"/>
                <a:gd name="T45" fmla="*/ 2147483647 h 33"/>
                <a:gd name="T46" fmla="*/ 2147483647 w 10"/>
                <a:gd name="T47" fmla="*/ 2147483647 h 33"/>
                <a:gd name="T48" fmla="*/ 2147483647 w 10"/>
                <a:gd name="T49" fmla="*/ 2147483647 h 33"/>
                <a:gd name="T50" fmla="*/ 2147483647 w 10"/>
                <a:gd name="T51" fmla="*/ 2147483647 h 33"/>
                <a:gd name="T52" fmla="*/ 2147483647 w 10"/>
                <a:gd name="T53" fmla="*/ 2147483647 h 33"/>
                <a:gd name="T54" fmla="*/ 2147483647 w 10"/>
                <a:gd name="T55" fmla="*/ 2147483647 h 33"/>
                <a:gd name="T56" fmla="*/ 2147483647 w 10"/>
                <a:gd name="T57" fmla="*/ 0 h 33"/>
                <a:gd name="T58" fmla="*/ 2147483647 w 10"/>
                <a:gd name="T59" fmla="*/ 0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
                <a:gd name="T91" fmla="*/ 0 h 33"/>
                <a:gd name="T92" fmla="*/ 10 w 10"/>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 h="33">
                  <a:moveTo>
                    <a:pt x="7" y="0"/>
                  </a:moveTo>
                  <a:lnTo>
                    <a:pt x="9" y="3"/>
                  </a:lnTo>
                  <a:lnTo>
                    <a:pt x="10" y="5"/>
                  </a:lnTo>
                  <a:lnTo>
                    <a:pt x="9" y="9"/>
                  </a:lnTo>
                  <a:lnTo>
                    <a:pt x="9" y="11"/>
                  </a:lnTo>
                  <a:lnTo>
                    <a:pt x="6" y="15"/>
                  </a:lnTo>
                  <a:lnTo>
                    <a:pt x="6" y="18"/>
                  </a:lnTo>
                  <a:lnTo>
                    <a:pt x="5" y="21"/>
                  </a:lnTo>
                  <a:lnTo>
                    <a:pt x="6" y="25"/>
                  </a:lnTo>
                  <a:lnTo>
                    <a:pt x="6" y="27"/>
                  </a:lnTo>
                  <a:lnTo>
                    <a:pt x="6" y="29"/>
                  </a:lnTo>
                  <a:lnTo>
                    <a:pt x="6" y="32"/>
                  </a:lnTo>
                  <a:lnTo>
                    <a:pt x="6" y="33"/>
                  </a:lnTo>
                  <a:lnTo>
                    <a:pt x="4" y="31"/>
                  </a:lnTo>
                  <a:lnTo>
                    <a:pt x="2" y="29"/>
                  </a:lnTo>
                  <a:lnTo>
                    <a:pt x="2" y="27"/>
                  </a:lnTo>
                  <a:lnTo>
                    <a:pt x="1" y="25"/>
                  </a:lnTo>
                  <a:lnTo>
                    <a:pt x="1" y="22"/>
                  </a:lnTo>
                  <a:lnTo>
                    <a:pt x="0" y="21"/>
                  </a:lnTo>
                  <a:lnTo>
                    <a:pt x="0" y="18"/>
                  </a:lnTo>
                  <a:lnTo>
                    <a:pt x="1" y="16"/>
                  </a:lnTo>
                  <a:lnTo>
                    <a:pt x="1" y="14"/>
                  </a:lnTo>
                  <a:lnTo>
                    <a:pt x="1" y="11"/>
                  </a:lnTo>
                  <a:lnTo>
                    <a:pt x="2" y="9"/>
                  </a:lnTo>
                  <a:lnTo>
                    <a:pt x="2" y="7"/>
                  </a:lnTo>
                  <a:lnTo>
                    <a:pt x="4" y="5"/>
                  </a:lnTo>
                  <a:lnTo>
                    <a:pt x="5" y="3"/>
                  </a:lnTo>
                  <a:lnTo>
                    <a:pt x="6" y="1"/>
                  </a:lnTo>
                  <a:lnTo>
                    <a:pt x="7" y="0"/>
                  </a:lnTo>
                  <a:close/>
                </a:path>
              </a:pathLst>
            </a:custGeom>
            <a:solidFill>
              <a:srgbClr val="000000"/>
            </a:solidFill>
            <a:ln w="9525">
              <a:noFill/>
              <a:round/>
              <a:headEnd/>
              <a:tailEnd/>
            </a:ln>
          </p:spPr>
          <p:txBody>
            <a:bodyPr/>
            <a:lstStyle/>
            <a:p>
              <a:endParaRPr lang="en-US" dirty="0"/>
            </a:p>
          </p:txBody>
        </p:sp>
        <p:sp>
          <p:nvSpPr>
            <p:cNvPr id="10433" name="Freeform 217"/>
            <p:cNvSpPr>
              <a:spLocks/>
            </p:cNvSpPr>
            <p:nvPr/>
          </p:nvSpPr>
          <p:spPr bwMode="auto">
            <a:xfrm>
              <a:off x="1798638" y="2473325"/>
              <a:ext cx="11112" cy="42863"/>
            </a:xfrm>
            <a:custGeom>
              <a:avLst/>
              <a:gdLst>
                <a:gd name="T0" fmla="*/ 2147483647 w 7"/>
                <a:gd name="T1" fmla="*/ 0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2147483647 h 27"/>
                <a:gd name="T12" fmla="*/ 2147483647 w 7"/>
                <a:gd name="T13" fmla="*/ 2147483647 h 27"/>
                <a:gd name="T14" fmla="*/ 2147483647 w 7"/>
                <a:gd name="T15" fmla="*/ 2147483647 h 27"/>
                <a:gd name="T16" fmla="*/ 2147483647 w 7"/>
                <a:gd name="T17" fmla="*/ 2147483647 h 27"/>
                <a:gd name="T18" fmla="*/ 2147483647 w 7"/>
                <a:gd name="T19" fmla="*/ 2147483647 h 27"/>
                <a:gd name="T20" fmla="*/ 2147483647 w 7"/>
                <a:gd name="T21" fmla="*/ 2147483647 h 27"/>
                <a:gd name="T22" fmla="*/ 2147483647 w 7"/>
                <a:gd name="T23" fmla="*/ 2147483647 h 27"/>
                <a:gd name="T24" fmla="*/ 2147483647 w 7"/>
                <a:gd name="T25" fmla="*/ 2147483647 h 27"/>
                <a:gd name="T26" fmla="*/ 2147483647 w 7"/>
                <a:gd name="T27" fmla="*/ 2147483647 h 27"/>
                <a:gd name="T28" fmla="*/ 0 w 7"/>
                <a:gd name="T29" fmla="*/ 2147483647 h 27"/>
                <a:gd name="T30" fmla="*/ 0 w 7"/>
                <a:gd name="T31" fmla="*/ 2147483647 h 27"/>
                <a:gd name="T32" fmla="*/ 0 w 7"/>
                <a:gd name="T33" fmla="*/ 2147483647 h 27"/>
                <a:gd name="T34" fmla="*/ 0 w 7"/>
                <a:gd name="T35" fmla="*/ 2147483647 h 27"/>
                <a:gd name="T36" fmla="*/ 0 w 7"/>
                <a:gd name="T37" fmla="*/ 2147483647 h 27"/>
                <a:gd name="T38" fmla="*/ 0 w 7"/>
                <a:gd name="T39" fmla="*/ 2147483647 h 27"/>
                <a:gd name="T40" fmla="*/ 2147483647 w 7"/>
                <a:gd name="T41" fmla="*/ 2147483647 h 27"/>
                <a:gd name="T42" fmla="*/ 2147483647 w 7"/>
                <a:gd name="T43" fmla="*/ 2147483647 h 27"/>
                <a:gd name="T44" fmla="*/ 2147483647 w 7"/>
                <a:gd name="T45" fmla="*/ 0 h 27"/>
                <a:gd name="T46" fmla="*/ 2147483647 w 7"/>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27"/>
                <a:gd name="T74" fmla="*/ 7 w 7"/>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27">
                  <a:moveTo>
                    <a:pt x="6" y="0"/>
                  </a:moveTo>
                  <a:lnTo>
                    <a:pt x="7" y="2"/>
                  </a:lnTo>
                  <a:lnTo>
                    <a:pt x="7" y="5"/>
                  </a:lnTo>
                  <a:lnTo>
                    <a:pt x="7" y="9"/>
                  </a:lnTo>
                  <a:lnTo>
                    <a:pt x="6" y="11"/>
                  </a:lnTo>
                  <a:lnTo>
                    <a:pt x="5" y="15"/>
                  </a:lnTo>
                  <a:lnTo>
                    <a:pt x="5" y="17"/>
                  </a:lnTo>
                  <a:lnTo>
                    <a:pt x="5" y="21"/>
                  </a:lnTo>
                  <a:lnTo>
                    <a:pt x="6" y="23"/>
                  </a:lnTo>
                  <a:lnTo>
                    <a:pt x="6" y="26"/>
                  </a:lnTo>
                  <a:lnTo>
                    <a:pt x="6" y="27"/>
                  </a:lnTo>
                  <a:lnTo>
                    <a:pt x="3" y="27"/>
                  </a:lnTo>
                  <a:lnTo>
                    <a:pt x="2" y="27"/>
                  </a:lnTo>
                  <a:lnTo>
                    <a:pt x="1" y="23"/>
                  </a:lnTo>
                  <a:lnTo>
                    <a:pt x="0" y="21"/>
                  </a:lnTo>
                  <a:lnTo>
                    <a:pt x="0" y="18"/>
                  </a:lnTo>
                  <a:lnTo>
                    <a:pt x="0" y="17"/>
                  </a:lnTo>
                  <a:lnTo>
                    <a:pt x="0" y="15"/>
                  </a:lnTo>
                  <a:lnTo>
                    <a:pt x="0" y="13"/>
                  </a:lnTo>
                  <a:lnTo>
                    <a:pt x="0" y="10"/>
                  </a:lnTo>
                  <a:lnTo>
                    <a:pt x="1" y="6"/>
                  </a:lnTo>
                  <a:lnTo>
                    <a:pt x="2" y="2"/>
                  </a:lnTo>
                  <a:lnTo>
                    <a:pt x="6" y="0"/>
                  </a:lnTo>
                  <a:close/>
                </a:path>
              </a:pathLst>
            </a:custGeom>
            <a:solidFill>
              <a:srgbClr val="000000"/>
            </a:solidFill>
            <a:ln w="9525">
              <a:noFill/>
              <a:round/>
              <a:headEnd/>
              <a:tailEnd/>
            </a:ln>
          </p:spPr>
          <p:txBody>
            <a:bodyPr/>
            <a:lstStyle/>
            <a:p>
              <a:endParaRPr lang="en-US" dirty="0"/>
            </a:p>
          </p:txBody>
        </p:sp>
        <p:sp>
          <p:nvSpPr>
            <p:cNvPr id="10434" name="Freeform 218"/>
            <p:cNvSpPr>
              <a:spLocks/>
            </p:cNvSpPr>
            <p:nvPr/>
          </p:nvSpPr>
          <p:spPr bwMode="auto">
            <a:xfrm>
              <a:off x="1935163" y="2532063"/>
              <a:ext cx="196850" cy="317500"/>
            </a:xfrm>
            <a:custGeom>
              <a:avLst/>
              <a:gdLst>
                <a:gd name="T0" fmla="*/ 2147483647 w 124"/>
                <a:gd name="T1" fmla="*/ 0 h 200"/>
                <a:gd name="T2" fmla="*/ 2147483647 w 124"/>
                <a:gd name="T3" fmla="*/ 0 h 200"/>
                <a:gd name="T4" fmla="*/ 2147483647 w 124"/>
                <a:gd name="T5" fmla="*/ 2147483647 h 200"/>
                <a:gd name="T6" fmla="*/ 2147483647 w 124"/>
                <a:gd name="T7" fmla="*/ 2147483647 h 200"/>
                <a:gd name="T8" fmla="*/ 2147483647 w 124"/>
                <a:gd name="T9" fmla="*/ 2147483647 h 200"/>
                <a:gd name="T10" fmla="*/ 2147483647 w 124"/>
                <a:gd name="T11" fmla="*/ 2147483647 h 200"/>
                <a:gd name="T12" fmla="*/ 2147483647 w 124"/>
                <a:gd name="T13" fmla="*/ 2147483647 h 200"/>
                <a:gd name="T14" fmla="*/ 2147483647 w 124"/>
                <a:gd name="T15" fmla="*/ 2147483647 h 200"/>
                <a:gd name="T16" fmla="*/ 2147483647 w 124"/>
                <a:gd name="T17" fmla="*/ 2147483647 h 200"/>
                <a:gd name="T18" fmla="*/ 2147483647 w 124"/>
                <a:gd name="T19" fmla="*/ 2147483647 h 200"/>
                <a:gd name="T20" fmla="*/ 2147483647 w 124"/>
                <a:gd name="T21" fmla="*/ 2147483647 h 200"/>
                <a:gd name="T22" fmla="*/ 2147483647 w 124"/>
                <a:gd name="T23" fmla="*/ 2147483647 h 200"/>
                <a:gd name="T24" fmla="*/ 2147483647 w 124"/>
                <a:gd name="T25" fmla="*/ 2147483647 h 200"/>
                <a:gd name="T26" fmla="*/ 2147483647 w 124"/>
                <a:gd name="T27" fmla="*/ 2147483647 h 200"/>
                <a:gd name="T28" fmla="*/ 2147483647 w 124"/>
                <a:gd name="T29" fmla="*/ 2147483647 h 200"/>
                <a:gd name="T30" fmla="*/ 2147483647 w 124"/>
                <a:gd name="T31" fmla="*/ 2147483647 h 200"/>
                <a:gd name="T32" fmla="*/ 2147483647 w 124"/>
                <a:gd name="T33" fmla="*/ 2147483647 h 200"/>
                <a:gd name="T34" fmla="*/ 2147483647 w 124"/>
                <a:gd name="T35" fmla="*/ 2147483647 h 200"/>
                <a:gd name="T36" fmla="*/ 2147483647 w 124"/>
                <a:gd name="T37" fmla="*/ 2147483647 h 200"/>
                <a:gd name="T38" fmla="*/ 2147483647 w 124"/>
                <a:gd name="T39" fmla="*/ 2147483647 h 200"/>
                <a:gd name="T40" fmla="*/ 2147483647 w 124"/>
                <a:gd name="T41" fmla="*/ 2147483647 h 200"/>
                <a:gd name="T42" fmla="*/ 2147483647 w 124"/>
                <a:gd name="T43" fmla="*/ 2147483647 h 200"/>
                <a:gd name="T44" fmla="*/ 2147483647 w 124"/>
                <a:gd name="T45" fmla="*/ 2147483647 h 200"/>
                <a:gd name="T46" fmla="*/ 2147483647 w 124"/>
                <a:gd name="T47" fmla="*/ 2147483647 h 200"/>
                <a:gd name="T48" fmla="*/ 2147483647 w 124"/>
                <a:gd name="T49" fmla="*/ 2147483647 h 200"/>
                <a:gd name="T50" fmla="*/ 2147483647 w 124"/>
                <a:gd name="T51" fmla="*/ 2147483647 h 200"/>
                <a:gd name="T52" fmla="*/ 2147483647 w 124"/>
                <a:gd name="T53" fmla="*/ 2147483647 h 200"/>
                <a:gd name="T54" fmla="*/ 2147483647 w 124"/>
                <a:gd name="T55" fmla="*/ 2147483647 h 200"/>
                <a:gd name="T56" fmla="*/ 2147483647 w 124"/>
                <a:gd name="T57" fmla="*/ 2147483647 h 200"/>
                <a:gd name="T58" fmla="*/ 2147483647 w 124"/>
                <a:gd name="T59" fmla="*/ 2147483647 h 200"/>
                <a:gd name="T60" fmla="*/ 2147483647 w 124"/>
                <a:gd name="T61" fmla="*/ 2147483647 h 200"/>
                <a:gd name="T62" fmla="*/ 2147483647 w 124"/>
                <a:gd name="T63" fmla="*/ 2147483647 h 200"/>
                <a:gd name="T64" fmla="*/ 2147483647 w 124"/>
                <a:gd name="T65" fmla="*/ 2147483647 h 200"/>
                <a:gd name="T66" fmla="*/ 2147483647 w 124"/>
                <a:gd name="T67" fmla="*/ 2147483647 h 200"/>
                <a:gd name="T68" fmla="*/ 2147483647 w 124"/>
                <a:gd name="T69" fmla="*/ 2147483647 h 200"/>
                <a:gd name="T70" fmla="*/ 2147483647 w 124"/>
                <a:gd name="T71" fmla="*/ 2147483647 h 200"/>
                <a:gd name="T72" fmla="*/ 2147483647 w 124"/>
                <a:gd name="T73" fmla="*/ 2147483647 h 200"/>
                <a:gd name="T74" fmla="*/ 2147483647 w 124"/>
                <a:gd name="T75" fmla="*/ 2147483647 h 200"/>
                <a:gd name="T76" fmla="*/ 2147483647 w 124"/>
                <a:gd name="T77" fmla="*/ 2147483647 h 200"/>
                <a:gd name="T78" fmla="*/ 2147483647 w 124"/>
                <a:gd name="T79" fmla="*/ 2147483647 h 200"/>
                <a:gd name="T80" fmla="*/ 2147483647 w 124"/>
                <a:gd name="T81" fmla="*/ 2147483647 h 200"/>
                <a:gd name="T82" fmla="*/ 2147483647 w 124"/>
                <a:gd name="T83" fmla="*/ 2147483647 h 200"/>
                <a:gd name="T84" fmla="*/ 2147483647 w 124"/>
                <a:gd name="T85" fmla="*/ 2147483647 h 200"/>
                <a:gd name="T86" fmla="*/ 2147483647 w 124"/>
                <a:gd name="T87" fmla="*/ 2147483647 h 200"/>
                <a:gd name="T88" fmla="*/ 2147483647 w 124"/>
                <a:gd name="T89" fmla="*/ 2147483647 h 200"/>
                <a:gd name="T90" fmla="*/ 2147483647 w 124"/>
                <a:gd name="T91" fmla="*/ 2147483647 h 200"/>
                <a:gd name="T92" fmla="*/ 2147483647 w 124"/>
                <a:gd name="T93" fmla="*/ 2147483647 h 200"/>
                <a:gd name="T94" fmla="*/ 2147483647 w 124"/>
                <a:gd name="T95" fmla="*/ 2147483647 h 200"/>
                <a:gd name="T96" fmla="*/ 2147483647 w 124"/>
                <a:gd name="T97" fmla="*/ 2147483647 h 200"/>
                <a:gd name="T98" fmla="*/ 2147483647 w 124"/>
                <a:gd name="T99" fmla="*/ 2147483647 h 200"/>
                <a:gd name="T100" fmla="*/ 2147483647 w 124"/>
                <a:gd name="T101" fmla="*/ 2147483647 h 200"/>
                <a:gd name="T102" fmla="*/ 2147483647 w 124"/>
                <a:gd name="T103" fmla="*/ 2147483647 h 200"/>
                <a:gd name="T104" fmla="*/ 2147483647 w 124"/>
                <a:gd name="T105" fmla="*/ 2147483647 h 200"/>
                <a:gd name="T106" fmla="*/ 0 w 124"/>
                <a:gd name="T107" fmla="*/ 2147483647 h 200"/>
                <a:gd name="T108" fmla="*/ 2147483647 w 124"/>
                <a:gd name="T109" fmla="*/ 0 h 200"/>
                <a:gd name="T110" fmla="*/ 2147483647 w 124"/>
                <a:gd name="T111" fmla="*/ 0 h 200"/>
                <a:gd name="T112" fmla="*/ 2147483647 w 124"/>
                <a:gd name="T113" fmla="*/ 0 h 200"/>
                <a:gd name="T114" fmla="*/ 2147483647 w 124"/>
                <a:gd name="T115" fmla="*/ 0 h 200"/>
                <a:gd name="T116" fmla="*/ 2147483647 w 124"/>
                <a:gd name="T117" fmla="*/ 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
                <a:gd name="T178" fmla="*/ 0 h 200"/>
                <a:gd name="T179" fmla="*/ 124 w 124"/>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 h="200">
                  <a:moveTo>
                    <a:pt x="24" y="0"/>
                  </a:moveTo>
                  <a:lnTo>
                    <a:pt x="27" y="0"/>
                  </a:lnTo>
                  <a:lnTo>
                    <a:pt x="30" y="0"/>
                  </a:lnTo>
                  <a:lnTo>
                    <a:pt x="34" y="0"/>
                  </a:lnTo>
                  <a:lnTo>
                    <a:pt x="36" y="0"/>
                  </a:lnTo>
                  <a:lnTo>
                    <a:pt x="40" y="0"/>
                  </a:lnTo>
                  <a:lnTo>
                    <a:pt x="42" y="0"/>
                  </a:lnTo>
                  <a:lnTo>
                    <a:pt x="46" y="0"/>
                  </a:lnTo>
                  <a:lnTo>
                    <a:pt x="50" y="1"/>
                  </a:lnTo>
                  <a:lnTo>
                    <a:pt x="52" y="1"/>
                  </a:lnTo>
                  <a:lnTo>
                    <a:pt x="56" y="1"/>
                  </a:lnTo>
                  <a:lnTo>
                    <a:pt x="59" y="1"/>
                  </a:lnTo>
                  <a:lnTo>
                    <a:pt x="62" y="1"/>
                  </a:lnTo>
                  <a:lnTo>
                    <a:pt x="66" y="1"/>
                  </a:lnTo>
                  <a:lnTo>
                    <a:pt x="69" y="1"/>
                  </a:lnTo>
                  <a:lnTo>
                    <a:pt x="72" y="1"/>
                  </a:lnTo>
                  <a:lnTo>
                    <a:pt x="76" y="1"/>
                  </a:lnTo>
                  <a:lnTo>
                    <a:pt x="79" y="3"/>
                  </a:lnTo>
                  <a:lnTo>
                    <a:pt x="80" y="4"/>
                  </a:lnTo>
                  <a:lnTo>
                    <a:pt x="82" y="7"/>
                  </a:lnTo>
                  <a:lnTo>
                    <a:pt x="84" y="9"/>
                  </a:lnTo>
                  <a:lnTo>
                    <a:pt x="85" y="11"/>
                  </a:lnTo>
                  <a:lnTo>
                    <a:pt x="86" y="13"/>
                  </a:lnTo>
                  <a:lnTo>
                    <a:pt x="86" y="15"/>
                  </a:lnTo>
                  <a:lnTo>
                    <a:pt x="87" y="18"/>
                  </a:lnTo>
                  <a:lnTo>
                    <a:pt x="87" y="20"/>
                  </a:lnTo>
                  <a:lnTo>
                    <a:pt x="87" y="23"/>
                  </a:lnTo>
                  <a:lnTo>
                    <a:pt x="89" y="25"/>
                  </a:lnTo>
                  <a:lnTo>
                    <a:pt x="89" y="29"/>
                  </a:lnTo>
                  <a:lnTo>
                    <a:pt x="89" y="33"/>
                  </a:lnTo>
                  <a:lnTo>
                    <a:pt x="90" y="36"/>
                  </a:lnTo>
                  <a:lnTo>
                    <a:pt x="91" y="40"/>
                  </a:lnTo>
                  <a:lnTo>
                    <a:pt x="92" y="45"/>
                  </a:lnTo>
                  <a:lnTo>
                    <a:pt x="94" y="48"/>
                  </a:lnTo>
                  <a:lnTo>
                    <a:pt x="94" y="52"/>
                  </a:lnTo>
                  <a:lnTo>
                    <a:pt x="95" y="56"/>
                  </a:lnTo>
                  <a:lnTo>
                    <a:pt x="96" y="61"/>
                  </a:lnTo>
                  <a:lnTo>
                    <a:pt x="97" y="64"/>
                  </a:lnTo>
                  <a:lnTo>
                    <a:pt x="99" y="68"/>
                  </a:lnTo>
                  <a:lnTo>
                    <a:pt x="100" y="72"/>
                  </a:lnTo>
                  <a:lnTo>
                    <a:pt x="101" y="76"/>
                  </a:lnTo>
                  <a:lnTo>
                    <a:pt x="101" y="80"/>
                  </a:lnTo>
                  <a:lnTo>
                    <a:pt x="102" y="84"/>
                  </a:lnTo>
                  <a:lnTo>
                    <a:pt x="104" y="87"/>
                  </a:lnTo>
                  <a:lnTo>
                    <a:pt x="105" y="92"/>
                  </a:lnTo>
                  <a:lnTo>
                    <a:pt x="106" y="96"/>
                  </a:lnTo>
                  <a:lnTo>
                    <a:pt x="107" y="100"/>
                  </a:lnTo>
                  <a:lnTo>
                    <a:pt x="109" y="103"/>
                  </a:lnTo>
                  <a:lnTo>
                    <a:pt x="111" y="107"/>
                  </a:lnTo>
                  <a:lnTo>
                    <a:pt x="115" y="111"/>
                  </a:lnTo>
                  <a:lnTo>
                    <a:pt x="119" y="114"/>
                  </a:lnTo>
                  <a:lnTo>
                    <a:pt x="120" y="118"/>
                  </a:lnTo>
                  <a:lnTo>
                    <a:pt x="122" y="124"/>
                  </a:lnTo>
                  <a:lnTo>
                    <a:pt x="124" y="128"/>
                  </a:lnTo>
                  <a:lnTo>
                    <a:pt x="124" y="134"/>
                  </a:lnTo>
                  <a:lnTo>
                    <a:pt x="124" y="139"/>
                  </a:lnTo>
                  <a:lnTo>
                    <a:pt x="124" y="143"/>
                  </a:lnTo>
                  <a:lnTo>
                    <a:pt x="122" y="147"/>
                  </a:lnTo>
                  <a:lnTo>
                    <a:pt x="120" y="152"/>
                  </a:lnTo>
                  <a:lnTo>
                    <a:pt x="117" y="157"/>
                  </a:lnTo>
                  <a:lnTo>
                    <a:pt x="114" y="161"/>
                  </a:lnTo>
                  <a:lnTo>
                    <a:pt x="110" y="163"/>
                  </a:lnTo>
                  <a:lnTo>
                    <a:pt x="106" y="167"/>
                  </a:lnTo>
                  <a:lnTo>
                    <a:pt x="102" y="168"/>
                  </a:lnTo>
                  <a:lnTo>
                    <a:pt x="97" y="169"/>
                  </a:lnTo>
                  <a:lnTo>
                    <a:pt x="94" y="169"/>
                  </a:lnTo>
                  <a:lnTo>
                    <a:pt x="91" y="170"/>
                  </a:lnTo>
                  <a:lnTo>
                    <a:pt x="89" y="172"/>
                  </a:lnTo>
                  <a:lnTo>
                    <a:pt x="86" y="174"/>
                  </a:lnTo>
                  <a:lnTo>
                    <a:pt x="84" y="175"/>
                  </a:lnTo>
                  <a:lnTo>
                    <a:pt x="81" y="178"/>
                  </a:lnTo>
                  <a:lnTo>
                    <a:pt x="79" y="180"/>
                  </a:lnTo>
                  <a:lnTo>
                    <a:pt x="76" y="182"/>
                  </a:lnTo>
                  <a:lnTo>
                    <a:pt x="74" y="185"/>
                  </a:lnTo>
                  <a:lnTo>
                    <a:pt x="71" y="189"/>
                  </a:lnTo>
                  <a:lnTo>
                    <a:pt x="69" y="190"/>
                  </a:lnTo>
                  <a:lnTo>
                    <a:pt x="67" y="192"/>
                  </a:lnTo>
                  <a:lnTo>
                    <a:pt x="64" y="195"/>
                  </a:lnTo>
                  <a:lnTo>
                    <a:pt x="61" y="196"/>
                  </a:lnTo>
                  <a:lnTo>
                    <a:pt x="59" y="198"/>
                  </a:lnTo>
                  <a:lnTo>
                    <a:pt x="57" y="200"/>
                  </a:lnTo>
                  <a:lnTo>
                    <a:pt x="51" y="198"/>
                  </a:lnTo>
                  <a:lnTo>
                    <a:pt x="52" y="196"/>
                  </a:lnTo>
                  <a:lnTo>
                    <a:pt x="56" y="195"/>
                  </a:lnTo>
                  <a:lnTo>
                    <a:pt x="59" y="192"/>
                  </a:lnTo>
                  <a:lnTo>
                    <a:pt x="61" y="190"/>
                  </a:lnTo>
                  <a:lnTo>
                    <a:pt x="64" y="186"/>
                  </a:lnTo>
                  <a:lnTo>
                    <a:pt x="67" y="184"/>
                  </a:lnTo>
                  <a:lnTo>
                    <a:pt x="70" y="180"/>
                  </a:lnTo>
                  <a:lnTo>
                    <a:pt x="74" y="178"/>
                  </a:lnTo>
                  <a:lnTo>
                    <a:pt x="76" y="174"/>
                  </a:lnTo>
                  <a:lnTo>
                    <a:pt x="80" y="172"/>
                  </a:lnTo>
                  <a:lnTo>
                    <a:pt x="82" y="169"/>
                  </a:lnTo>
                  <a:lnTo>
                    <a:pt x="86" y="167"/>
                  </a:lnTo>
                  <a:lnTo>
                    <a:pt x="89" y="165"/>
                  </a:lnTo>
                  <a:lnTo>
                    <a:pt x="92" y="164"/>
                  </a:lnTo>
                  <a:lnTo>
                    <a:pt x="95" y="164"/>
                  </a:lnTo>
                  <a:lnTo>
                    <a:pt x="99" y="164"/>
                  </a:lnTo>
                  <a:lnTo>
                    <a:pt x="102" y="162"/>
                  </a:lnTo>
                  <a:lnTo>
                    <a:pt x="106" y="161"/>
                  </a:lnTo>
                  <a:lnTo>
                    <a:pt x="110" y="157"/>
                  </a:lnTo>
                  <a:lnTo>
                    <a:pt x="112" y="154"/>
                  </a:lnTo>
                  <a:lnTo>
                    <a:pt x="115" y="151"/>
                  </a:lnTo>
                  <a:lnTo>
                    <a:pt x="116" y="147"/>
                  </a:lnTo>
                  <a:lnTo>
                    <a:pt x="117" y="142"/>
                  </a:lnTo>
                  <a:lnTo>
                    <a:pt x="119" y="139"/>
                  </a:lnTo>
                  <a:lnTo>
                    <a:pt x="119" y="134"/>
                  </a:lnTo>
                  <a:lnTo>
                    <a:pt x="117" y="130"/>
                  </a:lnTo>
                  <a:lnTo>
                    <a:pt x="116" y="125"/>
                  </a:lnTo>
                  <a:lnTo>
                    <a:pt x="115" y="122"/>
                  </a:lnTo>
                  <a:lnTo>
                    <a:pt x="112" y="117"/>
                  </a:lnTo>
                  <a:lnTo>
                    <a:pt x="110" y="113"/>
                  </a:lnTo>
                  <a:lnTo>
                    <a:pt x="107" y="111"/>
                  </a:lnTo>
                  <a:lnTo>
                    <a:pt x="104" y="107"/>
                  </a:lnTo>
                  <a:lnTo>
                    <a:pt x="101" y="100"/>
                  </a:lnTo>
                  <a:lnTo>
                    <a:pt x="100" y="93"/>
                  </a:lnTo>
                  <a:lnTo>
                    <a:pt x="99" y="87"/>
                  </a:lnTo>
                  <a:lnTo>
                    <a:pt x="96" y="83"/>
                  </a:lnTo>
                  <a:lnTo>
                    <a:pt x="95" y="78"/>
                  </a:lnTo>
                  <a:lnTo>
                    <a:pt x="94" y="72"/>
                  </a:lnTo>
                  <a:lnTo>
                    <a:pt x="92" y="68"/>
                  </a:lnTo>
                  <a:lnTo>
                    <a:pt x="91" y="63"/>
                  </a:lnTo>
                  <a:lnTo>
                    <a:pt x="89" y="58"/>
                  </a:lnTo>
                  <a:lnTo>
                    <a:pt x="87" y="53"/>
                  </a:lnTo>
                  <a:lnTo>
                    <a:pt x="86" y="48"/>
                  </a:lnTo>
                  <a:lnTo>
                    <a:pt x="85" y="43"/>
                  </a:lnTo>
                  <a:lnTo>
                    <a:pt x="84" y="37"/>
                  </a:lnTo>
                  <a:lnTo>
                    <a:pt x="82" y="31"/>
                  </a:lnTo>
                  <a:lnTo>
                    <a:pt x="81" y="25"/>
                  </a:lnTo>
                  <a:lnTo>
                    <a:pt x="80" y="18"/>
                  </a:lnTo>
                  <a:lnTo>
                    <a:pt x="79" y="15"/>
                  </a:lnTo>
                  <a:lnTo>
                    <a:pt x="79" y="14"/>
                  </a:lnTo>
                  <a:lnTo>
                    <a:pt x="77" y="12"/>
                  </a:lnTo>
                  <a:lnTo>
                    <a:pt x="76" y="11"/>
                  </a:lnTo>
                  <a:lnTo>
                    <a:pt x="74" y="8"/>
                  </a:lnTo>
                  <a:lnTo>
                    <a:pt x="70" y="8"/>
                  </a:lnTo>
                  <a:lnTo>
                    <a:pt x="67" y="7"/>
                  </a:lnTo>
                  <a:lnTo>
                    <a:pt x="66" y="7"/>
                  </a:lnTo>
                  <a:lnTo>
                    <a:pt x="64" y="7"/>
                  </a:lnTo>
                  <a:lnTo>
                    <a:pt x="61" y="7"/>
                  </a:lnTo>
                  <a:lnTo>
                    <a:pt x="60" y="7"/>
                  </a:lnTo>
                  <a:lnTo>
                    <a:pt x="57" y="7"/>
                  </a:lnTo>
                  <a:lnTo>
                    <a:pt x="55" y="7"/>
                  </a:lnTo>
                  <a:lnTo>
                    <a:pt x="54" y="7"/>
                  </a:lnTo>
                  <a:lnTo>
                    <a:pt x="51" y="7"/>
                  </a:lnTo>
                  <a:lnTo>
                    <a:pt x="47" y="7"/>
                  </a:lnTo>
                  <a:lnTo>
                    <a:pt x="45" y="7"/>
                  </a:lnTo>
                  <a:lnTo>
                    <a:pt x="41" y="6"/>
                  </a:lnTo>
                  <a:lnTo>
                    <a:pt x="37" y="6"/>
                  </a:lnTo>
                  <a:lnTo>
                    <a:pt x="35" y="6"/>
                  </a:lnTo>
                  <a:lnTo>
                    <a:pt x="31" y="6"/>
                  </a:lnTo>
                  <a:lnTo>
                    <a:pt x="27" y="6"/>
                  </a:lnTo>
                  <a:lnTo>
                    <a:pt x="24" y="4"/>
                  </a:lnTo>
                  <a:lnTo>
                    <a:pt x="20" y="4"/>
                  </a:lnTo>
                  <a:lnTo>
                    <a:pt x="16" y="4"/>
                  </a:lnTo>
                  <a:lnTo>
                    <a:pt x="12" y="4"/>
                  </a:lnTo>
                  <a:lnTo>
                    <a:pt x="9" y="4"/>
                  </a:lnTo>
                  <a:lnTo>
                    <a:pt x="6" y="4"/>
                  </a:lnTo>
                  <a:lnTo>
                    <a:pt x="4" y="4"/>
                  </a:lnTo>
                  <a:lnTo>
                    <a:pt x="1" y="6"/>
                  </a:lnTo>
                  <a:lnTo>
                    <a:pt x="0" y="4"/>
                  </a:lnTo>
                  <a:lnTo>
                    <a:pt x="0" y="3"/>
                  </a:lnTo>
                  <a:lnTo>
                    <a:pt x="0" y="1"/>
                  </a:lnTo>
                  <a:lnTo>
                    <a:pt x="0" y="0"/>
                  </a:lnTo>
                  <a:lnTo>
                    <a:pt x="1" y="0"/>
                  </a:lnTo>
                  <a:lnTo>
                    <a:pt x="4" y="0"/>
                  </a:lnTo>
                  <a:lnTo>
                    <a:pt x="5" y="0"/>
                  </a:lnTo>
                  <a:lnTo>
                    <a:pt x="7" y="0"/>
                  </a:lnTo>
                  <a:lnTo>
                    <a:pt x="10" y="0"/>
                  </a:lnTo>
                  <a:lnTo>
                    <a:pt x="11" y="0"/>
                  </a:lnTo>
                  <a:lnTo>
                    <a:pt x="14" y="0"/>
                  </a:lnTo>
                  <a:lnTo>
                    <a:pt x="15" y="0"/>
                  </a:lnTo>
                  <a:lnTo>
                    <a:pt x="17" y="0"/>
                  </a:lnTo>
                  <a:lnTo>
                    <a:pt x="19" y="0"/>
                  </a:lnTo>
                  <a:lnTo>
                    <a:pt x="22" y="0"/>
                  </a:lnTo>
                  <a:lnTo>
                    <a:pt x="24" y="0"/>
                  </a:lnTo>
                  <a:close/>
                </a:path>
              </a:pathLst>
            </a:custGeom>
            <a:solidFill>
              <a:srgbClr val="000000"/>
            </a:solidFill>
            <a:ln w="9525">
              <a:noFill/>
              <a:round/>
              <a:headEnd/>
              <a:tailEnd/>
            </a:ln>
          </p:spPr>
          <p:txBody>
            <a:bodyPr/>
            <a:lstStyle/>
            <a:p>
              <a:endParaRPr lang="en-US" dirty="0"/>
            </a:p>
          </p:txBody>
        </p:sp>
        <p:sp>
          <p:nvSpPr>
            <p:cNvPr id="10435" name="Freeform 219"/>
            <p:cNvSpPr>
              <a:spLocks/>
            </p:cNvSpPr>
            <p:nvPr/>
          </p:nvSpPr>
          <p:spPr bwMode="auto">
            <a:xfrm>
              <a:off x="1801813" y="2632075"/>
              <a:ext cx="92075" cy="201613"/>
            </a:xfrm>
            <a:custGeom>
              <a:avLst/>
              <a:gdLst>
                <a:gd name="T0" fmla="*/ 2147483647 w 58"/>
                <a:gd name="T1" fmla="*/ 2147483647 h 127"/>
                <a:gd name="T2" fmla="*/ 2147483647 w 58"/>
                <a:gd name="T3" fmla="*/ 2147483647 h 127"/>
                <a:gd name="T4" fmla="*/ 2147483647 w 58"/>
                <a:gd name="T5" fmla="*/ 2147483647 h 127"/>
                <a:gd name="T6" fmla="*/ 2147483647 w 58"/>
                <a:gd name="T7" fmla="*/ 2147483647 h 127"/>
                <a:gd name="T8" fmla="*/ 2147483647 w 58"/>
                <a:gd name="T9" fmla="*/ 2147483647 h 127"/>
                <a:gd name="T10" fmla="*/ 2147483647 w 58"/>
                <a:gd name="T11" fmla="*/ 2147483647 h 127"/>
                <a:gd name="T12" fmla="*/ 2147483647 w 58"/>
                <a:gd name="T13" fmla="*/ 2147483647 h 127"/>
                <a:gd name="T14" fmla="*/ 2147483647 w 58"/>
                <a:gd name="T15" fmla="*/ 2147483647 h 127"/>
                <a:gd name="T16" fmla="*/ 2147483647 w 58"/>
                <a:gd name="T17" fmla="*/ 2147483647 h 127"/>
                <a:gd name="T18" fmla="*/ 2147483647 w 58"/>
                <a:gd name="T19" fmla="*/ 2147483647 h 127"/>
                <a:gd name="T20" fmla="*/ 2147483647 w 58"/>
                <a:gd name="T21" fmla="*/ 2147483647 h 127"/>
                <a:gd name="T22" fmla="*/ 2147483647 w 58"/>
                <a:gd name="T23" fmla="*/ 2147483647 h 127"/>
                <a:gd name="T24" fmla="*/ 2147483647 w 58"/>
                <a:gd name="T25" fmla="*/ 2147483647 h 127"/>
                <a:gd name="T26" fmla="*/ 2147483647 w 58"/>
                <a:gd name="T27" fmla="*/ 2147483647 h 127"/>
                <a:gd name="T28" fmla="*/ 2147483647 w 58"/>
                <a:gd name="T29" fmla="*/ 2147483647 h 127"/>
                <a:gd name="T30" fmla="*/ 2147483647 w 58"/>
                <a:gd name="T31" fmla="*/ 2147483647 h 127"/>
                <a:gd name="T32" fmla="*/ 2147483647 w 58"/>
                <a:gd name="T33" fmla="*/ 2147483647 h 127"/>
                <a:gd name="T34" fmla="*/ 2147483647 w 58"/>
                <a:gd name="T35" fmla="*/ 2147483647 h 127"/>
                <a:gd name="T36" fmla="*/ 2147483647 w 58"/>
                <a:gd name="T37" fmla="*/ 2147483647 h 127"/>
                <a:gd name="T38" fmla="*/ 2147483647 w 58"/>
                <a:gd name="T39" fmla="*/ 2147483647 h 127"/>
                <a:gd name="T40" fmla="*/ 2147483647 w 58"/>
                <a:gd name="T41" fmla="*/ 2147483647 h 127"/>
                <a:gd name="T42" fmla="*/ 2147483647 w 58"/>
                <a:gd name="T43" fmla="*/ 2147483647 h 127"/>
                <a:gd name="T44" fmla="*/ 2147483647 w 58"/>
                <a:gd name="T45" fmla="*/ 2147483647 h 127"/>
                <a:gd name="T46" fmla="*/ 2147483647 w 58"/>
                <a:gd name="T47" fmla="*/ 2147483647 h 127"/>
                <a:gd name="T48" fmla="*/ 2147483647 w 58"/>
                <a:gd name="T49" fmla="*/ 2147483647 h 127"/>
                <a:gd name="T50" fmla="*/ 2147483647 w 58"/>
                <a:gd name="T51" fmla="*/ 2147483647 h 127"/>
                <a:gd name="T52" fmla="*/ 2147483647 w 58"/>
                <a:gd name="T53" fmla="*/ 2147483647 h 127"/>
                <a:gd name="T54" fmla="*/ 2147483647 w 58"/>
                <a:gd name="T55" fmla="*/ 2147483647 h 127"/>
                <a:gd name="T56" fmla="*/ 2147483647 w 58"/>
                <a:gd name="T57" fmla="*/ 2147483647 h 127"/>
                <a:gd name="T58" fmla="*/ 2147483647 w 58"/>
                <a:gd name="T59" fmla="*/ 2147483647 h 127"/>
                <a:gd name="T60" fmla="*/ 2147483647 w 58"/>
                <a:gd name="T61" fmla="*/ 2147483647 h 127"/>
                <a:gd name="T62" fmla="*/ 2147483647 w 58"/>
                <a:gd name="T63" fmla="*/ 2147483647 h 127"/>
                <a:gd name="T64" fmla="*/ 2147483647 w 58"/>
                <a:gd name="T65" fmla="*/ 2147483647 h 127"/>
                <a:gd name="T66" fmla="*/ 2147483647 w 58"/>
                <a:gd name="T67" fmla="*/ 2147483647 h 127"/>
                <a:gd name="T68" fmla="*/ 2147483647 w 58"/>
                <a:gd name="T69" fmla="*/ 2147483647 h 127"/>
                <a:gd name="T70" fmla="*/ 2147483647 w 58"/>
                <a:gd name="T71" fmla="*/ 2147483647 h 127"/>
                <a:gd name="T72" fmla="*/ 2147483647 w 58"/>
                <a:gd name="T73" fmla="*/ 2147483647 h 127"/>
                <a:gd name="T74" fmla="*/ 2147483647 w 58"/>
                <a:gd name="T75" fmla="*/ 2147483647 h 127"/>
                <a:gd name="T76" fmla="*/ 2147483647 w 58"/>
                <a:gd name="T77" fmla="*/ 2147483647 h 127"/>
                <a:gd name="T78" fmla="*/ 2147483647 w 58"/>
                <a:gd name="T79" fmla="*/ 2147483647 h 127"/>
                <a:gd name="T80" fmla="*/ 2147483647 w 58"/>
                <a:gd name="T81" fmla="*/ 2147483647 h 127"/>
                <a:gd name="T82" fmla="*/ 2147483647 w 58"/>
                <a:gd name="T83" fmla="*/ 2147483647 h 127"/>
                <a:gd name="T84" fmla="*/ 2147483647 w 58"/>
                <a:gd name="T85" fmla="*/ 2147483647 h 127"/>
                <a:gd name="T86" fmla="*/ 2147483647 w 58"/>
                <a:gd name="T87" fmla="*/ 2147483647 h 127"/>
                <a:gd name="T88" fmla="*/ 2147483647 w 58"/>
                <a:gd name="T89" fmla="*/ 2147483647 h 127"/>
                <a:gd name="T90" fmla="*/ 2147483647 w 58"/>
                <a:gd name="T91" fmla="*/ 2147483647 h 127"/>
                <a:gd name="T92" fmla="*/ 2147483647 w 58"/>
                <a:gd name="T93" fmla="*/ 2147483647 h 127"/>
                <a:gd name="T94" fmla="*/ 2147483647 w 58"/>
                <a:gd name="T95" fmla="*/ 2147483647 h 127"/>
                <a:gd name="T96" fmla="*/ 2147483647 w 58"/>
                <a:gd name="T97" fmla="*/ 2147483647 h 127"/>
                <a:gd name="T98" fmla="*/ 2147483647 w 58"/>
                <a:gd name="T99" fmla="*/ 2147483647 h 127"/>
                <a:gd name="T100" fmla="*/ 2147483647 w 58"/>
                <a:gd name="T101" fmla="*/ 2147483647 h 127"/>
                <a:gd name="T102" fmla="*/ 2147483647 w 58"/>
                <a:gd name="T103" fmla="*/ 2147483647 h 127"/>
                <a:gd name="T104" fmla="*/ 2147483647 w 58"/>
                <a:gd name="T105" fmla="*/ 2147483647 h 127"/>
                <a:gd name="T106" fmla="*/ 2147483647 w 58"/>
                <a:gd name="T107" fmla="*/ 0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
                <a:gd name="T163" fmla="*/ 0 h 127"/>
                <a:gd name="T164" fmla="*/ 58 w 58"/>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 h="127">
                  <a:moveTo>
                    <a:pt x="36" y="0"/>
                  </a:moveTo>
                  <a:lnTo>
                    <a:pt x="38" y="2"/>
                  </a:lnTo>
                  <a:lnTo>
                    <a:pt x="39" y="6"/>
                  </a:lnTo>
                  <a:lnTo>
                    <a:pt x="40" y="9"/>
                  </a:lnTo>
                  <a:lnTo>
                    <a:pt x="41" y="12"/>
                  </a:lnTo>
                  <a:lnTo>
                    <a:pt x="43" y="16"/>
                  </a:lnTo>
                  <a:lnTo>
                    <a:pt x="44" y="20"/>
                  </a:lnTo>
                  <a:lnTo>
                    <a:pt x="45" y="23"/>
                  </a:lnTo>
                  <a:lnTo>
                    <a:pt x="46" y="27"/>
                  </a:lnTo>
                  <a:lnTo>
                    <a:pt x="48" y="30"/>
                  </a:lnTo>
                  <a:lnTo>
                    <a:pt x="48" y="34"/>
                  </a:lnTo>
                  <a:lnTo>
                    <a:pt x="49" y="37"/>
                  </a:lnTo>
                  <a:lnTo>
                    <a:pt x="50" y="40"/>
                  </a:lnTo>
                  <a:lnTo>
                    <a:pt x="51" y="44"/>
                  </a:lnTo>
                  <a:lnTo>
                    <a:pt x="54" y="48"/>
                  </a:lnTo>
                  <a:lnTo>
                    <a:pt x="55" y="51"/>
                  </a:lnTo>
                  <a:lnTo>
                    <a:pt x="58" y="55"/>
                  </a:lnTo>
                  <a:lnTo>
                    <a:pt x="58" y="57"/>
                  </a:lnTo>
                  <a:lnTo>
                    <a:pt x="58" y="60"/>
                  </a:lnTo>
                  <a:lnTo>
                    <a:pt x="58" y="63"/>
                  </a:lnTo>
                  <a:lnTo>
                    <a:pt x="58" y="66"/>
                  </a:lnTo>
                  <a:lnTo>
                    <a:pt x="56" y="69"/>
                  </a:lnTo>
                  <a:lnTo>
                    <a:pt x="55" y="72"/>
                  </a:lnTo>
                  <a:lnTo>
                    <a:pt x="54" y="74"/>
                  </a:lnTo>
                  <a:lnTo>
                    <a:pt x="53" y="77"/>
                  </a:lnTo>
                  <a:lnTo>
                    <a:pt x="50" y="79"/>
                  </a:lnTo>
                  <a:lnTo>
                    <a:pt x="49" y="82"/>
                  </a:lnTo>
                  <a:lnTo>
                    <a:pt x="46" y="84"/>
                  </a:lnTo>
                  <a:lnTo>
                    <a:pt x="44" y="87"/>
                  </a:lnTo>
                  <a:lnTo>
                    <a:pt x="41" y="88"/>
                  </a:lnTo>
                  <a:lnTo>
                    <a:pt x="39" y="89"/>
                  </a:lnTo>
                  <a:lnTo>
                    <a:pt x="36" y="90"/>
                  </a:lnTo>
                  <a:lnTo>
                    <a:pt x="33" y="91"/>
                  </a:lnTo>
                  <a:lnTo>
                    <a:pt x="31" y="94"/>
                  </a:lnTo>
                  <a:lnTo>
                    <a:pt x="30" y="95"/>
                  </a:lnTo>
                  <a:lnTo>
                    <a:pt x="28" y="98"/>
                  </a:lnTo>
                  <a:lnTo>
                    <a:pt x="26" y="100"/>
                  </a:lnTo>
                  <a:lnTo>
                    <a:pt x="25" y="102"/>
                  </a:lnTo>
                  <a:lnTo>
                    <a:pt x="24" y="104"/>
                  </a:lnTo>
                  <a:lnTo>
                    <a:pt x="23" y="106"/>
                  </a:lnTo>
                  <a:lnTo>
                    <a:pt x="20" y="109"/>
                  </a:lnTo>
                  <a:lnTo>
                    <a:pt x="19" y="111"/>
                  </a:lnTo>
                  <a:lnTo>
                    <a:pt x="18" y="113"/>
                  </a:lnTo>
                  <a:lnTo>
                    <a:pt x="15" y="116"/>
                  </a:lnTo>
                  <a:lnTo>
                    <a:pt x="14" y="117"/>
                  </a:lnTo>
                  <a:lnTo>
                    <a:pt x="13" y="119"/>
                  </a:lnTo>
                  <a:lnTo>
                    <a:pt x="10" y="122"/>
                  </a:lnTo>
                  <a:lnTo>
                    <a:pt x="8" y="123"/>
                  </a:lnTo>
                  <a:lnTo>
                    <a:pt x="6" y="126"/>
                  </a:lnTo>
                  <a:lnTo>
                    <a:pt x="4" y="126"/>
                  </a:lnTo>
                  <a:lnTo>
                    <a:pt x="0" y="127"/>
                  </a:lnTo>
                  <a:lnTo>
                    <a:pt x="1" y="123"/>
                  </a:lnTo>
                  <a:lnTo>
                    <a:pt x="3" y="122"/>
                  </a:lnTo>
                  <a:lnTo>
                    <a:pt x="4" y="119"/>
                  </a:lnTo>
                  <a:lnTo>
                    <a:pt x="6" y="117"/>
                  </a:lnTo>
                  <a:lnTo>
                    <a:pt x="8" y="116"/>
                  </a:lnTo>
                  <a:lnTo>
                    <a:pt x="9" y="113"/>
                  </a:lnTo>
                  <a:lnTo>
                    <a:pt x="11" y="111"/>
                  </a:lnTo>
                  <a:lnTo>
                    <a:pt x="13" y="110"/>
                  </a:lnTo>
                  <a:lnTo>
                    <a:pt x="15" y="107"/>
                  </a:lnTo>
                  <a:lnTo>
                    <a:pt x="16" y="106"/>
                  </a:lnTo>
                  <a:lnTo>
                    <a:pt x="18" y="104"/>
                  </a:lnTo>
                  <a:lnTo>
                    <a:pt x="20" y="102"/>
                  </a:lnTo>
                  <a:lnTo>
                    <a:pt x="21" y="100"/>
                  </a:lnTo>
                  <a:lnTo>
                    <a:pt x="23" y="98"/>
                  </a:lnTo>
                  <a:lnTo>
                    <a:pt x="24" y="95"/>
                  </a:lnTo>
                  <a:lnTo>
                    <a:pt x="26" y="93"/>
                  </a:lnTo>
                  <a:lnTo>
                    <a:pt x="26" y="90"/>
                  </a:lnTo>
                  <a:lnTo>
                    <a:pt x="28" y="89"/>
                  </a:lnTo>
                  <a:lnTo>
                    <a:pt x="29" y="87"/>
                  </a:lnTo>
                  <a:lnTo>
                    <a:pt x="31" y="85"/>
                  </a:lnTo>
                  <a:lnTo>
                    <a:pt x="33" y="84"/>
                  </a:lnTo>
                  <a:lnTo>
                    <a:pt x="35" y="83"/>
                  </a:lnTo>
                  <a:lnTo>
                    <a:pt x="38" y="82"/>
                  </a:lnTo>
                  <a:lnTo>
                    <a:pt x="40" y="80"/>
                  </a:lnTo>
                  <a:lnTo>
                    <a:pt x="41" y="79"/>
                  </a:lnTo>
                  <a:lnTo>
                    <a:pt x="44" y="79"/>
                  </a:lnTo>
                  <a:lnTo>
                    <a:pt x="45" y="77"/>
                  </a:lnTo>
                  <a:lnTo>
                    <a:pt x="48" y="76"/>
                  </a:lnTo>
                  <a:lnTo>
                    <a:pt x="49" y="74"/>
                  </a:lnTo>
                  <a:lnTo>
                    <a:pt x="50" y="72"/>
                  </a:lnTo>
                  <a:lnTo>
                    <a:pt x="51" y="69"/>
                  </a:lnTo>
                  <a:lnTo>
                    <a:pt x="51" y="67"/>
                  </a:lnTo>
                  <a:lnTo>
                    <a:pt x="51" y="63"/>
                  </a:lnTo>
                  <a:lnTo>
                    <a:pt x="51" y="61"/>
                  </a:lnTo>
                  <a:lnTo>
                    <a:pt x="50" y="57"/>
                  </a:lnTo>
                  <a:lnTo>
                    <a:pt x="50" y="55"/>
                  </a:lnTo>
                  <a:lnTo>
                    <a:pt x="49" y="51"/>
                  </a:lnTo>
                  <a:lnTo>
                    <a:pt x="48" y="49"/>
                  </a:lnTo>
                  <a:lnTo>
                    <a:pt x="48" y="46"/>
                  </a:lnTo>
                  <a:lnTo>
                    <a:pt x="46" y="44"/>
                  </a:lnTo>
                  <a:lnTo>
                    <a:pt x="44" y="40"/>
                  </a:lnTo>
                  <a:lnTo>
                    <a:pt x="44" y="38"/>
                  </a:lnTo>
                  <a:lnTo>
                    <a:pt x="41" y="34"/>
                  </a:lnTo>
                  <a:lnTo>
                    <a:pt x="41" y="32"/>
                  </a:lnTo>
                  <a:lnTo>
                    <a:pt x="40" y="29"/>
                  </a:lnTo>
                  <a:lnTo>
                    <a:pt x="39" y="26"/>
                  </a:lnTo>
                  <a:lnTo>
                    <a:pt x="39" y="23"/>
                  </a:lnTo>
                  <a:lnTo>
                    <a:pt x="39" y="21"/>
                  </a:lnTo>
                  <a:lnTo>
                    <a:pt x="38" y="17"/>
                  </a:lnTo>
                  <a:lnTo>
                    <a:pt x="36" y="15"/>
                  </a:lnTo>
                  <a:lnTo>
                    <a:pt x="36" y="12"/>
                  </a:lnTo>
                  <a:lnTo>
                    <a:pt x="35" y="10"/>
                  </a:lnTo>
                  <a:lnTo>
                    <a:pt x="34" y="7"/>
                  </a:lnTo>
                  <a:lnTo>
                    <a:pt x="34" y="5"/>
                  </a:lnTo>
                  <a:lnTo>
                    <a:pt x="34" y="2"/>
                  </a:lnTo>
                  <a:lnTo>
                    <a:pt x="36" y="0"/>
                  </a:lnTo>
                  <a:close/>
                </a:path>
              </a:pathLst>
            </a:custGeom>
            <a:solidFill>
              <a:srgbClr val="000000"/>
            </a:solidFill>
            <a:ln w="9525">
              <a:noFill/>
              <a:round/>
              <a:headEnd/>
              <a:tailEnd/>
            </a:ln>
          </p:spPr>
          <p:txBody>
            <a:bodyPr/>
            <a:lstStyle/>
            <a:p>
              <a:endParaRPr lang="en-US" dirty="0"/>
            </a:p>
          </p:txBody>
        </p:sp>
        <p:sp>
          <p:nvSpPr>
            <p:cNvPr id="10436" name="Freeform 220"/>
            <p:cNvSpPr>
              <a:spLocks/>
            </p:cNvSpPr>
            <p:nvPr/>
          </p:nvSpPr>
          <p:spPr bwMode="auto">
            <a:xfrm>
              <a:off x="1878013" y="2687638"/>
              <a:ext cx="227012" cy="22225"/>
            </a:xfrm>
            <a:custGeom>
              <a:avLst/>
              <a:gdLst>
                <a:gd name="T0" fmla="*/ 2147483647 w 143"/>
                <a:gd name="T1" fmla="*/ 0 h 14"/>
                <a:gd name="T2" fmla="*/ 2147483647 w 143"/>
                <a:gd name="T3" fmla="*/ 2147483647 h 14"/>
                <a:gd name="T4" fmla="*/ 2147483647 w 143"/>
                <a:gd name="T5" fmla="*/ 2147483647 h 14"/>
                <a:gd name="T6" fmla="*/ 2147483647 w 143"/>
                <a:gd name="T7" fmla="*/ 2147483647 h 14"/>
                <a:gd name="T8" fmla="*/ 2147483647 w 143"/>
                <a:gd name="T9" fmla="*/ 2147483647 h 14"/>
                <a:gd name="T10" fmla="*/ 2147483647 w 143"/>
                <a:gd name="T11" fmla="*/ 2147483647 h 14"/>
                <a:gd name="T12" fmla="*/ 2147483647 w 143"/>
                <a:gd name="T13" fmla="*/ 2147483647 h 14"/>
                <a:gd name="T14" fmla="*/ 2147483647 w 143"/>
                <a:gd name="T15" fmla="*/ 2147483647 h 14"/>
                <a:gd name="T16" fmla="*/ 2147483647 w 143"/>
                <a:gd name="T17" fmla="*/ 2147483647 h 14"/>
                <a:gd name="T18" fmla="*/ 2147483647 w 143"/>
                <a:gd name="T19" fmla="*/ 2147483647 h 14"/>
                <a:gd name="T20" fmla="*/ 2147483647 w 143"/>
                <a:gd name="T21" fmla="*/ 2147483647 h 14"/>
                <a:gd name="T22" fmla="*/ 2147483647 w 143"/>
                <a:gd name="T23" fmla="*/ 2147483647 h 14"/>
                <a:gd name="T24" fmla="*/ 2147483647 w 143"/>
                <a:gd name="T25" fmla="*/ 2147483647 h 14"/>
                <a:gd name="T26" fmla="*/ 2147483647 w 143"/>
                <a:gd name="T27" fmla="*/ 2147483647 h 14"/>
                <a:gd name="T28" fmla="*/ 2147483647 w 143"/>
                <a:gd name="T29" fmla="*/ 2147483647 h 14"/>
                <a:gd name="T30" fmla="*/ 2147483647 w 143"/>
                <a:gd name="T31" fmla="*/ 2147483647 h 14"/>
                <a:gd name="T32" fmla="*/ 2147483647 w 143"/>
                <a:gd name="T33" fmla="*/ 2147483647 h 14"/>
                <a:gd name="T34" fmla="*/ 2147483647 w 143"/>
                <a:gd name="T35" fmla="*/ 2147483647 h 14"/>
                <a:gd name="T36" fmla="*/ 2147483647 w 143"/>
                <a:gd name="T37" fmla="*/ 2147483647 h 14"/>
                <a:gd name="T38" fmla="*/ 2147483647 w 143"/>
                <a:gd name="T39" fmla="*/ 2147483647 h 14"/>
                <a:gd name="T40" fmla="*/ 2147483647 w 143"/>
                <a:gd name="T41" fmla="*/ 2147483647 h 14"/>
                <a:gd name="T42" fmla="*/ 2147483647 w 143"/>
                <a:gd name="T43" fmla="*/ 2147483647 h 14"/>
                <a:gd name="T44" fmla="*/ 2147483647 w 143"/>
                <a:gd name="T45" fmla="*/ 2147483647 h 14"/>
                <a:gd name="T46" fmla="*/ 2147483647 w 143"/>
                <a:gd name="T47" fmla="*/ 2147483647 h 14"/>
                <a:gd name="T48" fmla="*/ 2147483647 w 143"/>
                <a:gd name="T49" fmla="*/ 2147483647 h 14"/>
                <a:gd name="T50" fmla="*/ 2147483647 w 143"/>
                <a:gd name="T51" fmla="*/ 2147483647 h 14"/>
                <a:gd name="T52" fmla="*/ 2147483647 w 143"/>
                <a:gd name="T53" fmla="*/ 2147483647 h 14"/>
                <a:gd name="T54" fmla="*/ 2147483647 w 143"/>
                <a:gd name="T55" fmla="*/ 2147483647 h 14"/>
                <a:gd name="T56" fmla="*/ 2147483647 w 143"/>
                <a:gd name="T57" fmla="*/ 2147483647 h 14"/>
                <a:gd name="T58" fmla="*/ 2147483647 w 143"/>
                <a:gd name="T59" fmla="*/ 2147483647 h 14"/>
                <a:gd name="T60" fmla="*/ 2147483647 w 143"/>
                <a:gd name="T61" fmla="*/ 2147483647 h 14"/>
                <a:gd name="T62" fmla="*/ 2147483647 w 143"/>
                <a:gd name="T63" fmla="*/ 2147483647 h 14"/>
                <a:gd name="T64" fmla="*/ 2147483647 w 143"/>
                <a:gd name="T65" fmla="*/ 2147483647 h 14"/>
                <a:gd name="T66" fmla="*/ 0 w 143"/>
                <a:gd name="T67" fmla="*/ 2147483647 h 14"/>
                <a:gd name="T68" fmla="*/ 2147483647 w 143"/>
                <a:gd name="T69" fmla="*/ 2147483647 h 14"/>
                <a:gd name="T70" fmla="*/ 2147483647 w 143"/>
                <a:gd name="T71" fmla="*/ 2147483647 h 14"/>
                <a:gd name="T72" fmla="*/ 2147483647 w 143"/>
                <a:gd name="T73" fmla="*/ 2147483647 h 14"/>
                <a:gd name="T74" fmla="*/ 2147483647 w 143"/>
                <a:gd name="T75" fmla="*/ 2147483647 h 14"/>
                <a:gd name="T76" fmla="*/ 2147483647 w 143"/>
                <a:gd name="T77" fmla="*/ 2147483647 h 14"/>
                <a:gd name="T78" fmla="*/ 2147483647 w 143"/>
                <a:gd name="T79" fmla="*/ 2147483647 h 14"/>
                <a:gd name="T80" fmla="*/ 2147483647 w 143"/>
                <a:gd name="T81" fmla="*/ 2147483647 h 14"/>
                <a:gd name="T82" fmla="*/ 2147483647 w 143"/>
                <a:gd name="T83" fmla="*/ 0 h 14"/>
                <a:gd name="T84" fmla="*/ 2147483647 w 143"/>
                <a:gd name="T85" fmla="*/ 0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4"/>
                <a:gd name="T131" fmla="*/ 143 w 143"/>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4">
                  <a:moveTo>
                    <a:pt x="60" y="0"/>
                  </a:moveTo>
                  <a:lnTo>
                    <a:pt x="63" y="0"/>
                  </a:lnTo>
                  <a:lnTo>
                    <a:pt x="68" y="2"/>
                  </a:lnTo>
                  <a:lnTo>
                    <a:pt x="73" y="2"/>
                  </a:lnTo>
                  <a:lnTo>
                    <a:pt x="78" y="3"/>
                  </a:lnTo>
                  <a:lnTo>
                    <a:pt x="83" y="3"/>
                  </a:lnTo>
                  <a:lnTo>
                    <a:pt x="88" y="4"/>
                  </a:lnTo>
                  <a:lnTo>
                    <a:pt x="93" y="4"/>
                  </a:lnTo>
                  <a:lnTo>
                    <a:pt x="98" y="5"/>
                  </a:lnTo>
                  <a:lnTo>
                    <a:pt x="103" y="5"/>
                  </a:lnTo>
                  <a:lnTo>
                    <a:pt x="108" y="6"/>
                  </a:lnTo>
                  <a:lnTo>
                    <a:pt x="112" y="6"/>
                  </a:lnTo>
                  <a:lnTo>
                    <a:pt x="118" y="6"/>
                  </a:lnTo>
                  <a:lnTo>
                    <a:pt x="122" y="6"/>
                  </a:lnTo>
                  <a:lnTo>
                    <a:pt x="128" y="6"/>
                  </a:lnTo>
                  <a:lnTo>
                    <a:pt x="133" y="6"/>
                  </a:lnTo>
                  <a:lnTo>
                    <a:pt x="138" y="6"/>
                  </a:lnTo>
                  <a:lnTo>
                    <a:pt x="141" y="6"/>
                  </a:lnTo>
                  <a:lnTo>
                    <a:pt x="143" y="9"/>
                  </a:lnTo>
                  <a:lnTo>
                    <a:pt x="142" y="10"/>
                  </a:lnTo>
                  <a:lnTo>
                    <a:pt x="141" y="13"/>
                  </a:lnTo>
                  <a:lnTo>
                    <a:pt x="138" y="13"/>
                  </a:lnTo>
                  <a:lnTo>
                    <a:pt x="137" y="14"/>
                  </a:lnTo>
                  <a:lnTo>
                    <a:pt x="135" y="14"/>
                  </a:lnTo>
                  <a:lnTo>
                    <a:pt x="132" y="14"/>
                  </a:lnTo>
                  <a:lnTo>
                    <a:pt x="130" y="14"/>
                  </a:lnTo>
                  <a:lnTo>
                    <a:pt x="128" y="14"/>
                  </a:lnTo>
                  <a:lnTo>
                    <a:pt x="125" y="13"/>
                  </a:lnTo>
                  <a:lnTo>
                    <a:pt x="122" y="13"/>
                  </a:lnTo>
                  <a:lnTo>
                    <a:pt x="120" y="11"/>
                  </a:lnTo>
                  <a:lnTo>
                    <a:pt x="117" y="11"/>
                  </a:lnTo>
                  <a:lnTo>
                    <a:pt x="115" y="11"/>
                  </a:lnTo>
                  <a:lnTo>
                    <a:pt x="112" y="11"/>
                  </a:lnTo>
                  <a:lnTo>
                    <a:pt x="110" y="11"/>
                  </a:lnTo>
                  <a:lnTo>
                    <a:pt x="108" y="13"/>
                  </a:lnTo>
                  <a:lnTo>
                    <a:pt x="103" y="11"/>
                  </a:lnTo>
                  <a:lnTo>
                    <a:pt x="98" y="11"/>
                  </a:lnTo>
                  <a:lnTo>
                    <a:pt x="95" y="10"/>
                  </a:lnTo>
                  <a:lnTo>
                    <a:pt x="90" y="10"/>
                  </a:lnTo>
                  <a:lnTo>
                    <a:pt x="85" y="9"/>
                  </a:lnTo>
                  <a:lnTo>
                    <a:pt x="81" y="9"/>
                  </a:lnTo>
                  <a:lnTo>
                    <a:pt x="76" y="8"/>
                  </a:lnTo>
                  <a:lnTo>
                    <a:pt x="72" y="8"/>
                  </a:lnTo>
                  <a:lnTo>
                    <a:pt x="67" y="6"/>
                  </a:lnTo>
                  <a:lnTo>
                    <a:pt x="63" y="6"/>
                  </a:lnTo>
                  <a:lnTo>
                    <a:pt x="58" y="6"/>
                  </a:lnTo>
                  <a:lnTo>
                    <a:pt x="55" y="6"/>
                  </a:lnTo>
                  <a:lnTo>
                    <a:pt x="50" y="6"/>
                  </a:lnTo>
                  <a:lnTo>
                    <a:pt x="45" y="6"/>
                  </a:lnTo>
                  <a:lnTo>
                    <a:pt x="41" y="8"/>
                  </a:lnTo>
                  <a:lnTo>
                    <a:pt x="37" y="9"/>
                  </a:lnTo>
                  <a:lnTo>
                    <a:pt x="33" y="9"/>
                  </a:lnTo>
                  <a:lnTo>
                    <a:pt x="31" y="9"/>
                  </a:lnTo>
                  <a:lnTo>
                    <a:pt x="28" y="9"/>
                  </a:lnTo>
                  <a:lnTo>
                    <a:pt x="26" y="9"/>
                  </a:lnTo>
                  <a:lnTo>
                    <a:pt x="23" y="9"/>
                  </a:lnTo>
                  <a:lnTo>
                    <a:pt x="21" y="9"/>
                  </a:lnTo>
                  <a:lnTo>
                    <a:pt x="18" y="9"/>
                  </a:lnTo>
                  <a:lnTo>
                    <a:pt x="17" y="9"/>
                  </a:lnTo>
                  <a:lnTo>
                    <a:pt x="15" y="9"/>
                  </a:lnTo>
                  <a:lnTo>
                    <a:pt x="12" y="9"/>
                  </a:lnTo>
                  <a:lnTo>
                    <a:pt x="10" y="9"/>
                  </a:lnTo>
                  <a:lnTo>
                    <a:pt x="7" y="9"/>
                  </a:lnTo>
                  <a:lnTo>
                    <a:pt x="6" y="9"/>
                  </a:lnTo>
                  <a:lnTo>
                    <a:pt x="3" y="8"/>
                  </a:lnTo>
                  <a:lnTo>
                    <a:pt x="1" y="8"/>
                  </a:lnTo>
                  <a:lnTo>
                    <a:pt x="0" y="6"/>
                  </a:lnTo>
                  <a:lnTo>
                    <a:pt x="0" y="4"/>
                  </a:lnTo>
                  <a:lnTo>
                    <a:pt x="0" y="3"/>
                  </a:lnTo>
                  <a:lnTo>
                    <a:pt x="3" y="3"/>
                  </a:lnTo>
                  <a:lnTo>
                    <a:pt x="7" y="3"/>
                  </a:lnTo>
                  <a:lnTo>
                    <a:pt x="10" y="4"/>
                  </a:lnTo>
                  <a:lnTo>
                    <a:pt x="13" y="4"/>
                  </a:lnTo>
                  <a:lnTo>
                    <a:pt x="17" y="4"/>
                  </a:lnTo>
                  <a:lnTo>
                    <a:pt x="21" y="4"/>
                  </a:lnTo>
                  <a:lnTo>
                    <a:pt x="25" y="4"/>
                  </a:lnTo>
                  <a:lnTo>
                    <a:pt x="30" y="4"/>
                  </a:lnTo>
                  <a:lnTo>
                    <a:pt x="32" y="3"/>
                  </a:lnTo>
                  <a:lnTo>
                    <a:pt x="36" y="3"/>
                  </a:lnTo>
                  <a:lnTo>
                    <a:pt x="40" y="2"/>
                  </a:lnTo>
                  <a:lnTo>
                    <a:pt x="43" y="2"/>
                  </a:lnTo>
                  <a:lnTo>
                    <a:pt x="47" y="2"/>
                  </a:lnTo>
                  <a:lnTo>
                    <a:pt x="51" y="0"/>
                  </a:lnTo>
                  <a:lnTo>
                    <a:pt x="55" y="0"/>
                  </a:lnTo>
                  <a:lnTo>
                    <a:pt x="60" y="0"/>
                  </a:lnTo>
                  <a:close/>
                </a:path>
              </a:pathLst>
            </a:custGeom>
            <a:solidFill>
              <a:srgbClr val="000000"/>
            </a:solidFill>
            <a:ln w="9525">
              <a:noFill/>
              <a:round/>
              <a:headEnd/>
              <a:tailEnd/>
            </a:ln>
          </p:spPr>
          <p:txBody>
            <a:bodyPr/>
            <a:lstStyle/>
            <a:p>
              <a:endParaRPr lang="en-US" dirty="0"/>
            </a:p>
          </p:txBody>
        </p:sp>
        <p:sp>
          <p:nvSpPr>
            <p:cNvPr id="10437" name="Freeform 221"/>
            <p:cNvSpPr>
              <a:spLocks/>
            </p:cNvSpPr>
            <p:nvPr/>
          </p:nvSpPr>
          <p:spPr bwMode="auto">
            <a:xfrm>
              <a:off x="1854200" y="2771775"/>
              <a:ext cx="227013" cy="25400"/>
            </a:xfrm>
            <a:custGeom>
              <a:avLst/>
              <a:gdLst>
                <a:gd name="T0" fmla="*/ 2147483647 w 143"/>
                <a:gd name="T1" fmla="*/ 0 h 16"/>
                <a:gd name="T2" fmla="*/ 2147483647 w 143"/>
                <a:gd name="T3" fmla="*/ 0 h 16"/>
                <a:gd name="T4" fmla="*/ 2147483647 w 143"/>
                <a:gd name="T5" fmla="*/ 2147483647 h 16"/>
                <a:gd name="T6" fmla="*/ 2147483647 w 143"/>
                <a:gd name="T7" fmla="*/ 2147483647 h 16"/>
                <a:gd name="T8" fmla="*/ 2147483647 w 143"/>
                <a:gd name="T9" fmla="*/ 2147483647 h 16"/>
                <a:gd name="T10" fmla="*/ 2147483647 w 143"/>
                <a:gd name="T11" fmla="*/ 2147483647 h 16"/>
                <a:gd name="T12" fmla="*/ 2147483647 w 143"/>
                <a:gd name="T13" fmla="*/ 2147483647 h 16"/>
                <a:gd name="T14" fmla="*/ 2147483647 w 143"/>
                <a:gd name="T15" fmla="*/ 0 h 16"/>
                <a:gd name="T16" fmla="*/ 2147483647 w 143"/>
                <a:gd name="T17" fmla="*/ 0 h 16"/>
                <a:gd name="T18" fmla="*/ 2147483647 w 143"/>
                <a:gd name="T19" fmla="*/ 0 h 16"/>
                <a:gd name="T20" fmla="*/ 2147483647 w 143"/>
                <a:gd name="T21" fmla="*/ 0 h 16"/>
                <a:gd name="T22" fmla="*/ 2147483647 w 143"/>
                <a:gd name="T23" fmla="*/ 0 h 16"/>
                <a:gd name="T24" fmla="*/ 2147483647 w 143"/>
                <a:gd name="T25" fmla="*/ 2147483647 h 16"/>
                <a:gd name="T26" fmla="*/ 2147483647 w 143"/>
                <a:gd name="T27" fmla="*/ 2147483647 h 16"/>
                <a:gd name="T28" fmla="*/ 2147483647 w 143"/>
                <a:gd name="T29" fmla="*/ 2147483647 h 16"/>
                <a:gd name="T30" fmla="*/ 2147483647 w 143"/>
                <a:gd name="T31" fmla="*/ 2147483647 h 16"/>
                <a:gd name="T32" fmla="*/ 2147483647 w 143"/>
                <a:gd name="T33" fmla="*/ 2147483647 h 16"/>
                <a:gd name="T34" fmla="*/ 2147483647 w 143"/>
                <a:gd name="T35" fmla="*/ 2147483647 h 16"/>
                <a:gd name="T36" fmla="*/ 2147483647 w 143"/>
                <a:gd name="T37" fmla="*/ 2147483647 h 16"/>
                <a:gd name="T38" fmla="*/ 2147483647 w 143"/>
                <a:gd name="T39" fmla="*/ 2147483647 h 16"/>
                <a:gd name="T40" fmla="*/ 2147483647 w 143"/>
                <a:gd name="T41" fmla="*/ 2147483647 h 16"/>
                <a:gd name="T42" fmla="*/ 2147483647 w 143"/>
                <a:gd name="T43" fmla="*/ 2147483647 h 16"/>
                <a:gd name="T44" fmla="*/ 2147483647 w 143"/>
                <a:gd name="T45" fmla="*/ 2147483647 h 16"/>
                <a:gd name="T46" fmla="*/ 2147483647 w 143"/>
                <a:gd name="T47" fmla="*/ 2147483647 h 16"/>
                <a:gd name="T48" fmla="*/ 2147483647 w 143"/>
                <a:gd name="T49" fmla="*/ 2147483647 h 16"/>
                <a:gd name="T50" fmla="*/ 2147483647 w 143"/>
                <a:gd name="T51" fmla="*/ 2147483647 h 16"/>
                <a:gd name="T52" fmla="*/ 2147483647 w 143"/>
                <a:gd name="T53" fmla="*/ 2147483647 h 16"/>
                <a:gd name="T54" fmla="*/ 2147483647 w 143"/>
                <a:gd name="T55" fmla="*/ 2147483647 h 16"/>
                <a:gd name="T56" fmla="*/ 2147483647 w 143"/>
                <a:gd name="T57" fmla="*/ 2147483647 h 16"/>
                <a:gd name="T58" fmla="*/ 2147483647 w 143"/>
                <a:gd name="T59" fmla="*/ 2147483647 h 16"/>
                <a:gd name="T60" fmla="*/ 2147483647 w 143"/>
                <a:gd name="T61" fmla="*/ 2147483647 h 16"/>
                <a:gd name="T62" fmla="*/ 2147483647 w 143"/>
                <a:gd name="T63" fmla="*/ 2147483647 h 16"/>
                <a:gd name="T64" fmla="*/ 2147483647 w 143"/>
                <a:gd name="T65" fmla="*/ 2147483647 h 16"/>
                <a:gd name="T66" fmla="*/ 2147483647 w 143"/>
                <a:gd name="T67" fmla="*/ 2147483647 h 16"/>
                <a:gd name="T68" fmla="*/ 2147483647 w 143"/>
                <a:gd name="T69" fmla="*/ 2147483647 h 16"/>
                <a:gd name="T70" fmla="*/ 2147483647 w 143"/>
                <a:gd name="T71" fmla="*/ 2147483647 h 16"/>
                <a:gd name="T72" fmla="*/ 2147483647 w 143"/>
                <a:gd name="T73" fmla="*/ 2147483647 h 16"/>
                <a:gd name="T74" fmla="*/ 2147483647 w 143"/>
                <a:gd name="T75" fmla="*/ 2147483647 h 16"/>
                <a:gd name="T76" fmla="*/ 2147483647 w 143"/>
                <a:gd name="T77" fmla="*/ 2147483647 h 16"/>
                <a:gd name="T78" fmla="*/ 2147483647 w 143"/>
                <a:gd name="T79" fmla="*/ 2147483647 h 16"/>
                <a:gd name="T80" fmla="*/ 2147483647 w 143"/>
                <a:gd name="T81" fmla="*/ 2147483647 h 16"/>
                <a:gd name="T82" fmla="*/ 2147483647 w 143"/>
                <a:gd name="T83" fmla="*/ 2147483647 h 16"/>
                <a:gd name="T84" fmla="*/ 2147483647 w 143"/>
                <a:gd name="T85" fmla="*/ 2147483647 h 16"/>
                <a:gd name="T86" fmla="*/ 2147483647 w 143"/>
                <a:gd name="T87" fmla="*/ 2147483647 h 16"/>
                <a:gd name="T88" fmla="*/ 2147483647 w 143"/>
                <a:gd name="T89" fmla="*/ 2147483647 h 16"/>
                <a:gd name="T90" fmla="*/ 2147483647 w 143"/>
                <a:gd name="T91" fmla="*/ 2147483647 h 16"/>
                <a:gd name="T92" fmla="*/ 2147483647 w 143"/>
                <a:gd name="T93" fmla="*/ 2147483647 h 16"/>
                <a:gd name="T94" fmla="*/ 2147483647 w 143"/>
                <a:gd name="T95" fmla="*/ 2147483647 h 16"/>
                <a:gd name="T96" fmla="*/ 2147483647 w 143"/>
                <a:gd name="T97" fmla="*/ 2147483647 h 16"/>
                <a:gd name="T98" fmla="*/ 2147483647 w 143"/>
                <a:gd name="T99" fmla="*/ 2147483647 h 16"/>
                <a:gd name="T100" fmla="*/ 2147483647 w 143"/>
                <a:gd name="T101" fmla="*/ 2147483647 h 16"/>
                <a:gd name="T102" fmla="*/ 0 w 143"/>
                <a:gd name="T103" fmla="*/ 2147483647 h 16"/>
                <a:gd name="T104" fmla="*/ 0 w 143"/>
                <a:gd name="T105" fmla="*/ 2147483647 h 16"/>
                <a:gd name="T106" fmla="*/ 0 w 143"/>
                <a:gd name="T107" fmla="*/ 2147483647 h 16"/>
                <a:gd name="T108" fmla="*/ 2147483647 w 143"/>
                <a:gd name="T109" fmla="*/ 2147483647 h 16"/>
                <a:gd name="T110" fmla="*/ 2147483647 w 143"/>
                <a:gd name="T111" fmla="*/ 0 h 16"/>
                <a:gd name="T112" fmla="*/ 2147483647 w 143"/>
                <a:gd name="T113" fmla="*/ 0 h 16"/>
                <a:gd name="T114" fmla="*/ 2147483647 w 143"/>
                <a:gd name="T115" fmla="*/ 0 h 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16"/>
                <a:gd name="T176" fmla="*/ 143 w 143"/>
                <a:gd name="T177" fmla="*/ 16 h 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16">
                  <a:moveTo>
                    <a:pt x="3" y="0"/>
                  </a:moveTo>
                  <a:lnTo>
                    <a:pt x="11" y="0"/>
                  </a:lnTo>
                  <a:lnTo>
                    <a:pt x="20" y="1"/>
                  </a:lnTo>
                  <a:lnTo>
                    <a:pt x="27" y="1"/>
                  </a:lnTo>
                  <a:lnTo>
                    <a:pt x="36" y="1"/>
                  </a:lnTo>
                  <a:lnTo>
                    <a:pt x="43" y="1"/>
                  </a:lnTo>
                  <a:lnTo>
                    <a:pt x="52" y="1"/>
                  </a:lnTo>
                  <a:lnTo>
                    <a:pt x="60" y="0"/>
                  </a:lnTo>
                  <a:lnTo>
                    <a:pt x="68" y="0"/>
                  </a:lnTo>
                  <a:lnTo>
                    <a:pt x="76" y="0"/>
                  </a:lnTo>
                  <a:lnTo>
                    <a:pt x="83" y="0"/>
                  </a:lnTo>
                  <a:lnTo>
                    <a:pt x="92" y="0"/>
                  </a:lnTo>
                  <a:lnTo>
                    <a:pt x="100" y="1"/>
                  </a:lnTo>
                  <a:lnTo>
                    <a:pt x="107" y="2"/>
                  </a:lnTo>
                  <a:lnTo>
                    <a:pt x="115" y="5"/>
                  </a:lnTo>
                  <a:lnTo>
                    <a:pt x="122" y="6"/>
                  </a:lnTo>
                  <a:lnTo>
                    <a:pt x="131" y="8"/>
                  </a:lnTo>
                  <a:lnTo>
                    <a:pt x="133" y="10"/>
                  </a:lnTo>
                  <a:lnTo>
                    <a:pt x="135" y="10"/>
                  </a:lnTo>
                  <a:lnTo>
                    <a:pt x="137" y="10"/>
                  </a:lnTo>
                  <a:lnTo>
                    <a:pt x="140" y="11"/>
                  </a:lnTo>
                  <a:lnTo>
                    <a:pt x="141" y="12"/>
                  </a:lnTo>
                  <a:lnTo>
                    <a:pt x="142" y="12"/>
                  </a:lnTo>
                  <a:lnTo>
                    <a:pt x="143" y="13"/>
                  </a:lnTo>
                  <a:lnTo>
                    <a:pt x="141" y="13"/>
                  </a:lnTo>
                  <a:lnTo>
                    <a:pt x="138" y="14"/>
                  </a:lnTo>
                  <a:lnTo>
                    <a:pt x="135" y="14"/>
                  </a:lnTo>
                  <a:lnTo>
                    <a:pt x="133" y="16"/>
                  </a:lnTo>
                  <a:lnTo>
                    <a:pt x="126" y="12"/>
                  </a:lnTo>
                  <a:lnTo>
                    <a:pt x="120" y="10"/>
                  </a:lnTo>
                  <a:lnTo>
                    <a:pt x="112" y="8"/>
                  </a:lnTo>
                  <a:lnTo>
                    <a:pt x="105" y="7"/>
                  </a:lnTo>
                  <a:lnTo>
                    <a:pt x="97" y="6"/>
                  </a:lnTo>
                  <a:lnTo>
                    <a:pt x="91" y="6"/>
                  </a:lnTo>
                  <a:lnTo>
                    <a:pt x="83" y="6"/>
                  </a:lnTo>
                  <a:lnTo>
                    <a:pt x="76" y="6"/>
                  </a:lnTo>
                  <a:lnTo>
                    <a:pt x="68" y="6"/>
                  </a:lnTo>
                  <a:lnTo>
                    <a:pt x="61" y="6"/>
                  </a:lnTo>
                  <a:lnTo>
                    <a:pt x="53" y="6"/>
                  </a:lnTo>
                  <a:lnTo>
                    <a:pt x="46" y="6"/>
                  </a:lnTo>
                  <a:lnTo>
                    <a:pt x="38" y="6"/>
                  </a:lnTo>
                  <a:lnTo>
                    <a:pt x="31" y="6"/>
                  </a:lnTo>
                  <a:lnTo>
                    <a:pt x="23" y="6"/>
                  </a:lnTo>
                  <a:lnTo>
                    <a:pt x="16" y="6"/>
                  </a:lnTo>
                  <a:lnTo>
                    <a:pt x="15" y="6"/>
                  </a:lnTo>
                  <a:lnTo>
                    <a:pt x="12" y="6"/>
                  </a:lnTo>
                  <a:lnTo>
                    <a:pt x="10" y="5"/>
                  </a:lnTo>
                  <a:lnTo>
                    <a:pt x="7" y="5"/>
                  </a:lnTo>
                  <a:lnTo>
                    <a:pt x="5" y="5"/>
                  </a:lnTo>
                  <a:lnTo>
                    <a:pt x="2" y="5"/>
                  </a:lnTo>
                  <a:lnTo>
                    <a:pt x="0" y="5"/>
                  </a:lnTo>
                  <a:lnTo>
                    <a:pt x="0" y="2"/>
                  </a:lnTo>
                  <a:lnTo>
                    <a:pt x="1" y="1"/>
                  </a:lnTo>
                  <a:lnTo>
                    <a:pt x="3" y="0"/>
                  </a:lnTo>
                  <a:close/>
                </a:path>
              </a:pathLst>
            </a:custGeom>
            <a:solidFill>
              <a:srgbClr val="000000"/>
            </a:solidFill>
            <a:ln w="9525">
              <a:noFill/>
              <a:round/>
              <a:headEnd/>
              <a:tailEnd/>
            </a:ln>
          </p:spPr>
          <p:txBody>
            <a:bodyPr/>
            <a:lstStyle/>
            <a:p>
              <a:endParaRPr lang="en-US" dirty="0"/>
            </a:p>
          </p:txBody>
        </p:sp>
        <p:sp>
          <p:nvSpPr>
            <p:cNvPr id="10438" name="Freeform 222"/>
            <p:cNvSpPr>
              <a:spLocks/>
            </p:cNvSpPr>
            <p:nvPr/>
          </p:nvSpPr>
          <p:spPr bwMode="auto">
            <a:xfrm>
              <a:off x="1722438" y="2646363"/>
              <a:ext cx="147637" cy="53975"/>
            </a:xfrm>
            <a:custGeom>
              <a:avLst/>
              <a:gdLst>
                <a:gd name="T0" fmla="*/ 2147483647 w 93"/>
                <a:gd name="T1" fmla="*/ 0 h 34"/>
                <a:gd name="T2" fmla="*/ 2147483647 w 93"/>
                <a:gd name="T3" fmla="*/ 2147483647 h 34"/>
                <a:gd name="T4" fmla="*/ 2147483647 w 93"/>
                <a:gd name="T5" fmla="*/ 2147483647 h 34"/>
                <a:gd name="T6" fmla="*/ 2147483647 w 93"/>
                <a:gd name="T7" fmla="*/ 2147483647 h 34"/>
                <a:gd name="T8" fmla="*/ 2147483647 w 93"/>
                <a:gd name="T9" fmla="*/ 2147483647 h 34"/>
                <a:gd name="T10" fmla="*/ 2147483647 w 93"/>
                <a:gd name="T11" fmla="*/ 2147483647 h 34"/>
                <a:gd name="T12" fmla="*/ 2147483647 w 93"/>
                <a:gd name="T13" fmla="*/ 2147483647 h 34"/>
                <a:gd name="T14" fmla="*/ 2147483647 w 93"/>
                <a:gd name="T15" fmla="*/ 2147483647 h 34"/>
                <a:gd name="T16" fmla="*/ 2147483647 w 93"/>
                <a:gd name="T17" fmla="*/ 2147483647 h 34"/>
                <a:gd name="T18" fmla="*/ 2147483647 w 93"/>
                <a:gd name="T19" fmla="*/ 2147483647 h 34"/>
                <a:gd name="T20" fmla="*/ 2147483647 w 93"/>
                <a:gd name="T21" fmla="*/ 2147483647 h 34"/>
                <a:gd name="T22" fmla="*/ 2147483647 w 93"/>
                <a:gd name="T23" fmla="*/ 2147483647 h 34"/>
                <a:gd name="T24" fmla="*/ 2147483647 w 93"/>
                <a:gd name="T25" fmla="*/ 2147483647 h 34"/>
                <a:gd name="T26" fmla="*/ 2147483647 w 93"/>
                <a:gd name="T27" fmla="*/ 2147483647 h 34"/>
                <a:gd name="T28" fmla="*/ 2147483647 w 93"/>
                <a:gd name="T29" fmla="*/ 2147483647 h 34"/>
                <a:gd name="T30" fmla="*/ 2147483647 w 93"/>
                <a:gd name="T31" fmla="*/ 2147483647 h 34"/>
                <a:gd name="T32" fmla="*/ 2147483647 w 93"/>
                <a:gd name="T33" fmla="*/ 2147483647 h 34"/>
                <a:gd name="T34" fmla="*/ 2147483647 w 93"/>
                <a:gd name="T35" fmla="*/ 2147483647 h 34"/>
                <a:gd name="T36" fmla="*/ 2147483647 w 93"/>
                <a:gd name="T37" fmla="*/ 2147483647 h 34"/>
                <a:gd name="T38" fmla="*/ 2147483647 w 93"/>
                <a:gd name="T39" fmla="*/ 2147483647 h 34"/>
                <a:gd name="T40" fmla="*/ 2147483647 w 93"/>
                <a:gd name="T41" fmla="*/ 2147483647 h 34"/>
                <a:gd name="T42" fmla="*/ 2147483647 w 93"/>
                <a:gd name="T43" fmla="*/ 2147483647 h 34"/>
                <a:gd name="T44" fmla="*/ 2147483647 w 93"/>
                <a:gd name="T45" fmla="*/ 2147483647 h 34"/>
                <a:gd name="T46" fmla="*/ 2147483647 w 93"/>
                <a:gd name="T47" fmla="*/ 2147483647 h 34"/>
                <a:gd name="T48" fmla="*/ 2147483647 w 93"/>
                <a:gd name="T49" fmla="*/ 2147483647 h 34"/>
                <a:gd name="T50" fmla="*/ 2147483647 w 93"/>
                <a:gd name="T51" fmla="*/ 2147483647 h 34"/>
                <a:gd name="T52" fmla="*/ 2147483647 w 93"/>
                <a:gd name="T53" fmla="*/ 2147483647 h 34"/>
                <a:gd name="T54" fmla="*/ 2147483647 w 93"/>
                <a:gd name="T55" fmla="*/ 2147483647 h 34"/>
                <a:gd name="T56" fmla="*/ 2147483647 w 93"/>
                <a:gd name="T57" fmla="*/ 2147483647 h 34"/>
                <a:gd name="T58" fmla="*/ 2147483647 w 93"/>
                <a:gd name="T59" fmla="*/ 2147483647 h 34"/>
                <a:gd name="T60" fmla="*/ 2147483647 w 93"/>
                <a:gd name="T61" fmla="*/ 2147483647 h 34"/>
                <a:gd name="T62" fmla="*/ 2147483647 w 93"/>
                <a:gd name="T63" fmla="*/ 2147483647 h 34"/>
                <a:gd name="T64" fmla="*/ 2147483647 w 93"/>
                <a:gd name="T65" fmla="*/ 2147483647 h 34"/>
                <a:gd name="T66" fmla="*/ 2147483647 w 93"/>
                <a:gd name="T67" fmla="*/ 2147483647 h 34"/>
                <a:gd name="T68" fmla="*/ 2147483647 w 93"/>
                <a:gd name="T69" fmla="*/ 2147483647 h 34"/>
                <a:gd name="T70" fmla="*/ 2147483647 w 93"/>
                <a:gd name="T71" fmla="*/ 2147483647 h 34"/>
                <a:gd name="T72" fmla="*/ 2147483647 w 93"/>
                <a:gd name="T73" fmla="*/ 2147483647 h 34"/>
                <a:gd name="T74" fmla="*/ 2147483647 w 93"/>
                <a:gd name="T75" fmla="*/ 2147483647 h 34"/>
                <a:gd name="T76" fmla="*/ 2147483647 w 93"/>
                <a:gd name="T77" fmla="*/ 2147483647 h 34"/>
                <a:gd name="T78" fmla="*/ 2147483647 w 93"/>
                <a:gd name="T79" fmla="*/ 2147483647 h 34"/>
                <a:gd name="T80" fmla="*/ 2147483647 w 93"/>
                <a:gd name="T81" fmla="*/ 2147483647 h 34"/>
                <a:gd name="T82" fmla="*/ 2147483647 w 93"/>
                <a:gd name="T83" fmla="*/ 2147483647 h 34"/>
                <a:gd name="T84" fmla="*/ 2147483647 w 93"/>
                <a:gd name="T85" fmla="*/ 2147483647 h 34"/>
                <a:gd name="T86" fmla="*/ 2147483647 w 93"/>
                <a:gd name="T87" fmla="*/ 2147483647 h 34"/>
                <a:gd name="T88" fmla="*/ 2147483647 w 93"/>
                <a:gd name="T89" fmla="*/ 2147483647 h 34"/>
                <a:gd name="T90" fmla="*/ 2147483647 w 93"/>
                <a:gd name="T91" fmla="*/ 2147483647 h 34"/>
                <a:gd name="T92" fmla="*/ 2147483647 w 93"/>
                <a:gd name="T93" fmla="*/ 2147483647 h 34"/>
                <a:gd name="T94" fmla="*/ 2147483647 w 93"/>
                <a:gd name="T95" fmla="*/ 2147483647 h 34"/>
                <a:gd name="T96" fmla="*/ 2147483647 w 93"/>
                <a:gd name="T97" fmla="*/ 2147483647 h 34"/>
                <a:gd name="T98" fmla="*/ 2147483647 w 93"/>
                <a:gd name="T99" fmla="*/ 2147483647 h 34"/>
                <a:gd name="T100" fmla="*/ 2147483647 w 93"/>
                <a:gd name="T101" fmla="*/ 2147483647 h 34"/>
                <a:gd name="T102" fmla="*/ 2147483647 w 93"/>
                <a:gd name="T103" fmla="*/ 2147483647 h 34"/>
                <a:gd name="T104" fmla="*/ 2147483647 w 93"/>
                <a:gd name="T105" fmla="*/ 2147483647 h 34"/>
                <a:gd name="T106" fmla="*/ 0 w 93"/>
                <a:gd name="T107" fmla="*/ 2147483647 h 34"/>
                <a:gd name="T108" fmla="*/ 2147483647 w 93"/>
                <a:gd name="T109" fmla="*/ 0 h 34"/>
                <a:gd name="T110" fmla="*/ 2147483647 w 93"/>
                <a:gd name="T111" fmla="*/ 0 h 34"/>
                <a:gd name="T112" fmla="*/ 2147483647 w 93"/>
                <a:gd name="T113" fmla="*/ 0 h 34"/>
                <a:gd name="T114" fmla="*/ 2147483647 w 93"/>
                <a:gd name="T115" fmla="*/ 0 h 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
                <a:gd name="T175" fmla="*/ 0 h 34"/>
                <a:gd name="T176" fmla="*/ 93 w 93"/>
                <a:gd name="T177" fmla="*/ 34 h 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 h="34">
                  <a:moveTo>
                    <a:pt x="5" y="0"/>
                  </a:moveTo>
                  <a:lnTo>
                    <a:pt x="9" y="1"/>
                  </a:lnTo>
                  <a:lnTo>
                    <a:pt x="14" y="2"/>
                  </a:lnTo>
                  <a:lnTo>
                    <a:pt x="19" y="4"/>
                  </a:lnTo>
                  <a:lnTo>
                    <a:pt x="25" y="7"/>
                  </a:lnTo>
                  <a:lnTo>
                    <a:pt x="30" y="8"/>
                  </a:lnTo>
                  <a:lnTo>
                    <a:pt x="36" y="11"/>
                  </a:lnTo>
                  <a:lnTo>
                    <a:pt x="43" y="13"/>
                  </a:lnTo>
                  <a:lnTo>
                    <a:pt x="49" y="14"/>
                  </a:lnTo>
                  <a:lnTo>
                    <a:pt x="54" y="17"/>
                  </a:lnTo>
                  <a:lnTo>
                    <a:pt x="60" y="18"/>
                  </a:lnTo>
                  <a:lnTo>
                    <a:pt x="66" y="20"/>
                  </a:lnTo>
                  <a:lnTo>
                    <a:pt x="71" y="23"/>
                  </a:lnTo>
                  <a:lnTo>
                    <a:pt x="76" y="24"/>
                  </a:lnTo>
                  <a:lnTo>
                    <a:pt x="83" y="26"/>
                  </a:lnTo>
                  <a:lnTo>
                    <a:pt x="88" y="28"/>
                  </a:lnTo>
                  <a:lnTo>
                    <a:pt x="93" y="30"/>
                  </a:lnTo>
                  <a:lnTo>
                    <a:pt x="91" y="31"/>
                  </a:lnTo>
                  <a:lnTo>
                    <a:pt x="90" y="32"/>
                  </a:lnTo>
                  <a:lnTo>
                    <a:pt x="90" y="34"/>
                  </a:lnTo>
                  <a:lnTo>
                    <a:pt x="89" y="32"/>
                  </a:lnTo>
                  <a:lnTo>
                    <a:pt x="86" y="32"/>
                  </a:lnTo>
                  <a:lnTo>
                    <a:pt x="84" y="31"/>
                  </a:lnTo>
                  <a:lnTo>
                    <a:pt x="81" y="31"/>
                  </a:lnTo>
                  <a:lnTo>
                    <a:pt x="79" y="30"/>
                  </a:lnTo>
                  <a:lnTo>
                    <a:pt x="76" y="29"/>
                  </a:lnTo>
                  <a:lnTo>
                    <a:pt x="73" y="28"/>
                  </a:lnTo>
                  <a:lnTo>
                    <a:pt x="70" y="26"/>
                  </a:lnTo>
                  <a:lnTo>
                    <a:pt x="66" y="25"/>
                  </a:lnTo>
                  <a:lnTo>
                    <a:pt x="63" y="25"/>
                  </a:lnTo>
                  <a:lnTo>
                    <a:pt x="59" y="24"/>
                  </a:lnTo>
                  <a:lnTo>
                    <a:pt x="55" y="23"/>
                  </a:lnTo>
                  <a:lnTo>
                    <a:pt x="51" y="21"/>
                  </a:lnTo>
                  <a:lnTo>
                    <a:pt x="49" y="20"/>
                  </a:lnTo>
                  <a:lnTo>
                    <a:pt x="45" y="19"/>
                  </a:lnTo>
                  <a:lnTo>
                    <a:pt x="43" y="18"/>
                  </a:lnTo>
                  <a:lnTo>
                    <a:pt x="40" y="18"/>
                  </a:lnTo>
                  <a:lnTo>
                    <a:pt x="38" y="17"/>
                  </a:lnTo>
                  <a:lnTo>
                    <a:pt x="35" y="15"/>
                  </a:lnTo>
                  <a:lnTo>
                    <a:pt x="33" y="15"/>
                  </a:lnTo>
                  <a:lnTo>
                    <a:pt x="30" y="14"/>
                  </a:lnTo>
                  <a:lnTo>
                    <a:pt x="28" y="13"/>
                  </a:lnTo>
                  <a:lnTo>
                    <a:pt x="25" y="12"/>
                  </a:lnTo>
                  <a:lnTo>
                    <a:pt x="23" y="12"/>
                  </a:lnTo>
                  <a:lnTo>
                    <a:pt x="19" y="11"/>
                  </a:lnTo>
                  <a:lnTo>
                    <a:pt x="16" y="9"/>
                  </a:lnTo>
                  <a:lnTo>
                    <a:pt x="14" y="8"/>
                  </a:lnTo>
                  <a:lnTo>
                    <a:pt x="11" y="7"/>
                  </a:lnTo>
                  <a:lnTo>
                    <a:pt x="9" y="7"/>
                  </a:lnTo>
                  <a:lnTo>
                    <a:pt x="6" y="6"/>
                  </a:lnTo>
                  <a:lnTo>
                    <a:pt x="5" y="4"/>
                  </a:lnTo>
                  <a:lnTo>
                    <a:pt x="3" y="3"/>
                  </a:lnTo>
                  <a:lnTo>
                    <a:pt x="0" y="1"/>
                  </a:lnTo>
                  <a:lnTo>
                    <a:pt x="1" y="0"/>
                  </a:lnTo>
                  <a:lnTo>
                    <a:pt x="4" y="0"/>
                  </a:lnTo>
                  <a:lnTo>
                    <a:pt x="5" y="0"/>
                  </a:lnTo>
                  <a:close/>
                </a:path>
              </a:pathLst>
            </a:custGeom>
            <a:solidFill>
              <a:srgbClr val="000000"/>
            </a:solidFill>
            <a:ln w="9525">
              <a:noFill/>
              <a:round/>
              <a:headEnd/>
              <a:tailEnd/>
            </a:ln>
          </p:spPr>
          <p:txBody>
            <a:bodyPr/>
            <a:lstStyle/>
            <a:p>
              <a:endParaRPr lang="en-US" dirty="0"/>
            </a:p>
          </p:txBody>
        </p:sp>
        <p:sp>
          <p:nvSpPr>
            <p:cNvPr id="10439" name="Freeform 223"/>
            <p:cNvSpPr>
              <a:spLocks/>
            </p:cNvSpPr>
            <p:nvPr/>
          </p:nvSpPr>
          <p:spPr bwMode="auto">
            <a:xfrm>
              <a:off x="1706563" y="2678113"/>
              <a:ext cx="158750" cy="33337"/>
            </a:xfrm>
            <a:custGeom>
              <a:avLst/>
              <a:gdLst>
                <a:gd name="T0" fmla="*/ 2147483647 w 100"/>
                <a:gd name="T1" fmla="*/ 0 h 21"/>
                <a:gd name="T2" fmla="*/ 2147483647 w 100"/>
                <a:gd name="T3" fmla="*/ 2147483647 h 21"/>
                <a:gd name="T4" fmla="*/ 2147483647 w 100"/>
                <a:gd name="T5" fmla="*/ 2147483647 h 21"/>
                <a:gd name="T6" fmla="*/ 2147483647 w 100"/>
                <a:gd name="T7" fmla="*/ 2147483647 h 21"/>
                <a:gd name="T8" fmla="*/ 2147483647 w 100"/>
                <a:gd name="T9" fmla="*/ 2147483647 h 21"/>
                <a:gd name="T10" fmla="*/ 2147483647 w 100"/>
                <a:gd name="T11" fmla="*/ 2147483647 h 21"/>
                <a:gd name="T12" fmla="*/ 2147483647 w 100"/>
                <a:gd name="T13" fmla="*/ 2147483647 h 21"/>
                <a:gd name="T14" fmla="*/ 2147483647 w 100"/>
                <a:gd name="T15" fmla="*/ 2147483647 h 21"/>
                <a:gd name="T16" fmla="*/ 2147483647 w 100"/>
                <a:gd name="T17" fmla="*/ 2147483647 h 21"/>
                <a:gd name="T18" fmla="*/ 2147483647 w 100"/>
                <a:gd name="T19" fmla="*/ 2147483647 h 21"/>
                <a:gd name="T20" fmla="*/ 2147483647 w 100"/>
                <a:gd name="T21" fmla="*/ 2147483647 h 21"/>
                <a:gd name="T22" fmla="*/ 2147483647 w 100"/>
                <a:gd name="T23" fmla="*/ 2147483647 h 21"/>
                <a:gd name="T24" fmla="*/ 2147483647 w 100"/>
                <a:gd name="T25" fmla="*/ 2147483647 h 21"/>
                <a:gd name="T26" fmla="*/ 2147483647 w 100"/>
                <a:gd name="T27" fmla="*/ 2147483647 h 21"/>
                <a:gd name="T28" fmla="*/ 2147483647 w 100"/>
                <a:gd name="T29" fmla="*/ 2147483647 h 21"/>
                <a:gd name="T30" fmla="*/ 2147483647 w 100"/>
                <a:gd name="T31" fmla="*/ 2147483647 h 21"/>
                <a:gd name="T32" fmla="*/ 2147483647 w 100"/>
                <a:gd name="T33" fmla="*/ 2147483647 h 21"/>
                <a:gd name="T34" fmla="*/ 2147483647 w 100"/>
                <a:gd name="T35" fmla="*/ 2147483647 h 21"/>
                <a:gd name="T36" fmla="*/ 2147483647 w 100"/>
                <a:gd name="T37" fmla="*/ 2147483647 h 21"/>
                <a:gd name="T38" fmla="*/ 2147483647 w 100"/>
                <a:gd name="T39" fmla="*/ 2147483647 h 21"/>
                <a:gd name="T40" fmla="*/ 2147483647 w 100"/>
                <a:gd name="T41" fmla="*/ 2147483647 h 21"/>
                <a:gd name="T42" fmla="*/ 2147483647 w 100"/>
                <a:gd name="T43" fmla="*/ 2147483647 h 21"/>
                <a:gd name="T44" fmla="*/ 2147483647 w 100"/>
                <a:gd name="T45" fmla="*/ 2147483647 h 21"/>
                <a:gd name="T46" fmla="*/ 2147483647 w 100"/>
                <a:gd name="T47" fmla="*/ 2147483647 h 21"/>
                <a:gd name="T48" fmla="*/ 2147483647 w 100"/>
                <a:gd name="T49" fmla="*/ 2147483647 h 21"/>
                <a:gd name="T50" fmla="*/ 2147483647 w 100"/>
                <a:gd name="T51" fmla="*/ 2147483647 h 21"/>
                <a:gd name="T52" fmla="*/ 2147483647 w 100"/>
                <a:gd name="T53" fmla="*/ 2147483647 h 21"/>
                <a:gd name="T54" fmla="*/ 2147483647 w 100"/>
                <a:gd name="T55" fmla="*/ 2147483647 h 21"/>
                <a:gd name="T56" fmla="*/ 2147483647 w 100"/>
                <a:gd name="T57" fmla="*/ 2147483647 h 21"/>
                <a:gd name="T58" fmla="*/ 2147483647 w 100"/>
                <a:gd name="T59" fmla="*/ 2147483647 h 21"/>
                <a:gd name="T60" fmla="*/ 2147483647 w 100"/>
                <a:gd name="T61" fmla="*/ 2147483647 h 21"/>
                <a:gd name="T62" fmla="*/ 2147483647 w 100"/>
                <a:gd name="T63" fmla="*/ 2147483647 h 21"/>
                <a:gd name="T64" fmla="*/ 2147483647 w 100"/>
                <a:gd name="T65" fmla="*/ 2147483647 h 21"/>
                <a:gd name="T66" fmla="*/ 2147483647 w 100"/>
                <a:gd name="T67" fmla="*/ 2147483647 h 21"/>
                <a:gd name="T68" fmla="*/ 2147483647 w 100"/>
                <a:gd name="T69" fmla="*/ 2147483647 h 21"/>
                <a:gd name="T70" fmla="*/ 2147483647 w 100"/>
                <a:gd name="T71" fmla="*/ 2147483647 h 21"/>
                <a:gd name="T72" fmla="*/ 2147483647 w 100"/>
                <a:gd name="T73" fmla="*/ 2147483647 h 21"/>
                <a:gd name="T74" fmla="*/ 2147483647 w 100"/>
                <a:gd name="T75" fmla="*/ 2147483647 h 21"/>
                <a:gd name="T76" fmla="*/ 2147483647 w 100"/>
                <a:gd name="T77" fmla="*/ 2147483647 h 21"/>
                <a:gd name="T78" fmla="*/ 2147483647 w 100"/>
                <a:gd name="T79" fmla="*/ 2147483647 h 21"/>
                <a:gd name="T80" fmla="*/ 2147483647 w 100"/>
                <a:gd name="T81" fmla="*/ 2147483647 h 21"/>
                <a:gd name="T82" fmla="*/ 2147483647 w 100"/>
                <a:gd name="T83" fmla="*/ 2147483647 h 21"/>
                <a:gd name="T84" fmla="*/ 2147483647 w 100"/>
                <a:gd name="T85" fmla="*/ 2147483647 h 21"/>
                <a:gd name="T86" fmla="*/ 0 w 100"/>
                <a:gd name="T87" fmla="*/ 2147483647 h 21"/>
                <a:gd name="T88" fmla="*/ 2147483647 w 100"/>
                <a:gd name="T89" fmla="*/ 2147483647 h 21"/>
                <a:gd name="T90" fmla="*/ 2147483647 w 100"/>
                <a:gd name="T91" fmla="*/ 0 h 21"/>
                <a:gd name="T92" fmla="*/ 2147483647 w 100"/>
                <a:gd name="T93" fmla="*/ 0 h 21"/>
                <a:gd name="T94" fmla="*/ 2147483647 w 100"/>
                <a:gd name="T95" fmla="*/ 0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21"/>
                <a:gd name="T146" fmla="*/ 100 w 100"/>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21">
                  <a:moveTo>
                    <a:pt x="4" y="0"/>
                  </a:moveTo>
                  <a:lnTo>
                    <a:pt x="9" y="1"/>
                  </a:lnTo>
                  <a:lnTo>
                    <a:pt x="14" y="1"/>
                  </a:lnTo>
                  <a:lnTo>
                    <a:pt x="19" y="3"/>
                  </a:lnTo>
                  <a:lnTo>
                    <a:pt x="24" y="4"/>
                  </a:lnTo>
                  <a:lnTo>
                    <a:pt x="28" y="4"/>
                  </a:lnTo>
                  <a:lnTo>
                    <a:pt x="33" y="5"/>
                  </a:lnTo>
                  <a:lnTo>
                    <a:pt x="38" y="6"/>
                  </a:lnTo>
                  <a:lnTo>
                    <a:pt x="43" y="8"/>
                  </a:lnTo>
                  <a:lnTo>
                    <a:pt x="46" y="8"/>
                  </a:lnTo>
                  <a:lnTo>
                    <a:pt x="51" y="9"/>
                  </a:lnTo>
                  <a:lnTo>
                    <a:pt x="55" y="10"/>
                  </a:lnTo>
                  <a:lnTo>
                    <a:pt x="60" y="11"/>
                  </a:lnTo>
                  <a:lnTo>
                    <a:pt x="65" y="11"/>
                  </a:lnTo>
                  <a:lnTo>
                    <a:pt x="70" y="12"/>
                  </a:lnTo>
                  <a:lnTo>
                    <a:pt x="74" y="12"/>
                  </a:lnTo>
                  <a:lnTo>
                    <a:pt x="79" y="14"/>
                  </a:lnTo>
                  <a:lnTo>
                    <a:pt x="80" y="14"/>
                  </a:lnTo>
                  <a:lnTo>
                    <a:pt x="83" y="14"/>
                  </a:lnTo>
                  <a:lnTo>
                    <a:pt x="86" y="14"/>
                  </a:lnTo>
                  <a:lnTo>
                    <a:pt x="89" y="15"/>
                  </a:lnTo>
                  <a:lnTo>
                    <a:pt x="93" y="15"/>
                  </a:lnTo>
                  <a:lnTo>
                    <a:pt x="95" y="15"/>
                  </a:lnTo>
                  <a:lnTo>
                    <a:pt x="98" y="16"/>
                  </a:lnTo>
                  <a:lnTo>
                    <a:pt x="100" y="16"/>
                  </a:lnTo>
                  <a:lnTo>
                    <a:pt x="99" y="19"/>
                  </a:lnTo>
                  <a:lnTo>
                    <a:pt x="98" y="21"/>
                  </a:lnTo>
                  <a:lnTo>
                    <a:pt x="91" y="20"/>
                  </a:lnTo>
                  <a:lnTo>
                    <a:pt x="85" y="19"/>
                  </a:lnTo>
                  <a:lnTo>
                    <a:pt x="79" y="17"/>
                  </a:lnTo>
                  <a:lnTo>
                    <a:pt x="74" y="17"/>
                  </a:lnTo>
                  <a:lnTo>
                    <a:pt x="68" y="16"/>
                  </a:lnTo>
                  <a:lnTo>
                    <a:pt x="61" y="15"/>
                  </a:lnTo>
                  <a:lnTo>
                    <a:pt x="55" y="15"/>
                  </a:lnTo>
                  <a:lnTo>
                    <a:pt x="49" y="14"/>
                  </a:lnTo>
                  <a:lnTo>
                    <a:pt x="43" y="12"/>
                  </a:lnTo>
                  <a:lnTo>
                    <a:pt x="38" y="11"/>
                  </a:lnTo>
                  <a:lnTo>
                    <a:pt x="31" y="10"/>
                  </a:lnTo>
                  <a:lnTo>
                    <a:pt x="25" y="9"/>
                  </a:lnTo>
                  <a:lnTo>
                    <a:pt x="19" y="8"/>
                  </a:lnTo>
                  <a:lnTo>
                    <a:pt x="14" y="6"/>
                  </a:lnTo>
                  <a:lnTo>
                    <a:pt x="8" y="5"/>
                  </a:lnTo>
                  <a:lnTo>
                    <a:pt x="3" y="5"/>
                  </a:lnTo>
                  <a:lnTo>
                    <a:pt x="0" y="3"/>
                  </a:lnTo>
                  <a:lnTo>
                    <a:pt x="1" y="1"/>
                  </a:lnTo>
                  <a:lnTo>
                    <a:pt x="3" y="0"/>
                  </a:lnTo>
                  <a:lnTo>
                    <a:pt x="4" y="0"/>
                  </a:lnTo>
                  <a:close/>
                </a:path>
              </a:pathLst>
            </a:custGeom>
            <a:solidFill>
              <a:srgbClr val="000000"/>
            </a:solidFill>
            <a:ln w="9525">
              <a:noFill/>
              <a:round/>
              <a:headEnd/>
              <a:tailEnd/>
            </a:ln>
          </p:spPr>
          <p:txBody>
            <a:bodyPr/>
            <a:lstStyle/>
            <a:p>
              <a:endParaRPr lang="en-US" dirty="0"/>
            </a:p>
          </p:txBody>
        </p:sp>
        <p:sp>
          <p:nvSpPr>
            <p:cNvPr id="10440" name="Freeform 224"/>
            <p:cNvSpPr>
              <a:spLocks/>
            </p:cNvSpPr>
            <p:nvPr/>
          </p:nvSpPr>
          <p:spPr bwMode="auto">
            <a:xfrm>
              <a:off x="1704975" y="2713038"/>
              <a:ext cx="152400" cy="7937"/>
            </a:xfrm>
            <a:custGeom>
              <a:avLst/>
              <a:gdLst>
                <a:gd name="T0" fmla="*/ 2147483647 w 96"/>
                <a:gd name="T1" fmla="*/ 0 h 5"/>
                <a:gd name="T2" fmla="*/ 2147483647 w 96"/>
                <a:gd name="T3" fmla="*/ 0 h 5"/>
                <a:gd name="T4" fmla="*/ 2147483647 w 96"/>
                <a:gd name="T5" fmla="*/ 0 h 5"/>
                <a:gd name="T6" fmla="*/ 2147483647 w 96"/>
                <a:gd name="T7" fmla="*/ 0 h 5"/>
                <a:gd name="T8" fmla="*/ 2147483647 w 96"/>
                <a:gd name="T9" fmla="*/ 0 h 5"/>
                <a:gd name="T10" fmla="*/ 2147483647 w 96"/>
                <a:gd name="T11" fmla="*/ 0 h 5"/>
                <a:gd name="T12" fmla="*/ 2147483647 w 96"/>
                <a:gd name="T13" fmla="*/ 0 h 5"/>
                <a:gd name="T14" fmla="*/ 2147483647 w 96"/>
                <a:gd name="T15" fmla="*/ 0 h 5"/>
                <a:gd name="T16" fmla="*/ 2147483647 w 96"/>
                <a:gd name="T17" fmla="*/ 0 h 5"/>
                <a:gd name="T18" fmla="*/ 2147483647 w 96"/>
                <a:gd name="T19" fmla="*/ 0 h 5"/>
                <a:gd name="T20" fmla="*/ 2147483647 w 96"/>
                <a:gd name="T21" fmla="*/ 0 h 5"/>
                <a:gd name="T22" fmla="*/ 2147483647 w 96"/>
                <a:gd name="T23" fmla="*/ 0 h 5"/>
                <a:gd name="T24" fmla="*/ 2147483647 w 96"/>
                <a:gd name="T25" fmla="*/ 0 h 5"/>
                <a:gd name="T26" fmla="*/ 2147483647 w 96"/>
                <a:gd name="T27" fmla="*/ 0 h 5"/>
                <a:gd name="T28" fmla="*/ 2147483647 w 96"/>
                <a:gd name="T29" fmla="*/ 0 h 5"/>
                <a:gd name="T30" fmla="*/ 2147483647 w 96"/>
                <a:gd name="T31" fmla="*/ 0 h 5"/>
                <a:gd name="T32" fmla="*/ 2147483647 w 96"/>
                <a:gd name="T33" fmla="*/ 0 h 5"/>
                <a:gd name="T34" fmla="*/ 2147483647 w 96"/>
                <a:gd name="T35" fmla="*/ 0 h 5"/>
                <a:gd name="T36" fmla="*/ 2147483647 w 96"/>
                <a:gd name="T37" fmla="*/ 2147483647 h 5"/>
                <a:gd name="T38" fmla="*/ 2147483647 w 96"/>
                <a:gd name="T39" fmla="*/ 2147483647 h 5"/>
                <a:gd name="T40" fmla="*/ 2147483647 w 96"/>
                <a:gd name="T41" fmla="*/ 2147483647 h 5"/>
                <a:gd name="T42" fmla="*/ 2147483647 w 96"/>
                <a:gd name="T43" fmla="*/ 2147483647 h 5"/>
                <a:gd name="T44" fmla="*/ 2147483647 w 96"/>
                <a:gd name="T45" fmla="*/ 2147483647 h 5"/>
                <a:gd name="T46" fmla="*/ 2147483647 w 96"/>
                <a:gd name="T47" fmla="*/ 2147483647 h 5"/>
                <a:gd name="T48" fmla="*/ 2147483647 w 96"/>
                <a:gd name="T49" fmla="*/ 2147483647 h 5"/>
                <a:gd name="T50" fmla="*/ 2147483647 w 96"/>
                <a:gd name="T51" fmla="*/ 2147483647 h 5"/>
                <a:gd name="T52" fmla="*/ 2147483647 w 96"/>
                <a:gd name="T53" fmla="*/ 2147483647 h 5"/>
                <a:gd name="T54" fmla="*/ 2147483647 w 96"/>
                <a:gd name="T55" fmla="*/ 2147483647 h 5"/>
                <a:gd name="T56" fmla="*/ 2147483647 w 96"/>
                <a:gd name="T57" fmla="*/ 2147483647 h 5"/>
                <a:gd name="T58" fmla="*/ 2147483647 w 96"/>
                <a:gd name="T59" fmla="*/ 2147483647 h 5"/>
                <a:gd name="T60" fmla="*/ 2147483647 w 96"/>
                <a:gd name="T61" fmla="*/ 2147483647 h 5"/>
                <a:gd name="T62" fmla="*/ 2147483647 w 96"/>
                <a:gd name="T63" fmla="*/ 2147483647 h 5"/>
                <a:gd name="T64" fmla="*/ 2147483647 w 96"/>
                <a:gd name="T65" fmla="*/ 2147483647 h 5"/>
                <a:gd name="T66" fmla="*/ 2147483647 w 96"/>
                <a:gd name="T67" fmla="*/ 2147483647 h 5"/>
                <a:gd name="T68" fmla="*/ 2147483647 w 96"/>
                <a:gd name="T69" fmla="*/ 2147483647 h 5"/>
                <a:gd name="T70" fmla="*/ 2147483647 w 96"/>
                <a:gd name="T71" fmla="*/ 2147483647 h 5"/>
                <a:gd name="T72" fmla="*/ 2147483647 w 96"/>
                <a:gd name="T73" fmla="*/ 2147483647 h 5"/>
                <a:gd name="T74" fmla="*/ 2147483647 w 96"/>
                <a:gd name="T75" fmla="*/ 2147483647 h 5"/>
                <a:gd name="T76" fmla="*/ 2147483647 w 96"/>
                <a:gd name="T77" fmla="*/ 2147483647 h 5"/>
                <a:gd name="T78" fmla="*/ 2147483647 w 96"/>
                <a:gd name="T79" fmla="*/ 2147483647 h 5"/>
                <a:gd name="T80" fmla="*/ 2147483647 w 96"/>
                <a:gd name="T81" fmla="*/ 2147483647 h 5"/>
                <a:gd name="T82" fmla="*/ 2147483647 w 96"/>
                <a:gd name="T83" fmla="*/ 2147483647 h 5"/>
                <a:gd name="T84" fmla="*/ 2147483647 w 96"/>
                <a:gd name="T85" fmla="*/ 2147483647 h 5"/>
                <a:gd name="T86" fmla="*/ 2147483647 w 96"/>
                <a:gd name="T87" fmla="*/ 2147483647 h 5"/>
                <a:gd name="T88" fmla="*/ 2147483647 w 96"/>
                <a:gd name="T89" fmla="*/ 2147483647 h 5"/>
                <a:gd name="T90" fmla="*/ 2147483647 w 96"/>
                <a:gd name="T91" fmla="*/ 2147483647 h 5"/>
                <a:gd name="T92" fmla="*/ 2147483647 w 96"/>
                <a:gd name="T93" fmla="*/ 2147483647 h 5"/>
                <a:gd name="T94" fmla="*/ 2147483647 w 96"/>
                <a:gd name="T95" fmla="*/ 2147483647 h 5"/>
                <a:gd name="T96" fmla="*/ 2147483647 w 96"/>
                <a:gd name="T97" fmla="*/ 2147483647 h 5"/>
                <a:gd name="T98" fmla="*/ 2147483647 w 96"/>
                <a:gd name="T99" fmla="*/ 2147483647 h 5"/>
                <a:gd name="T100" fmla="*/ 2147483647 w 96"/>
                <a:gd name="T101" fmla="*/ 2147483647 h 5"/>
                <a:gd name="T102" fmla="*/ 2147483647 w 96"/>
                <a:gd name="T103" fmla="*/ 2147483647 h 5"/>
                <a:gd name="T104" fmla="*/ 2147483647 w 96"/>
                <a:gd name="T105" fmla="*/ 2147483647 h 5"/>
                <a:gd name="T106" fmla="*/ 2147483647 w 96"/>
                <a:gd name="T107" fmla="*/ 2147483647 h 5"/>
                <a:gd name="T108" fmla="*/ 2147483647 w 96"/>
                <a:gd name="T109" fmla="*/ 2147483647 h 5"/>
                <a:gd name="T110" fmla="*/ 2147483647 w 96"/>
                <a:gd name="T111" fmla="*/ 2147483647 h 5"/>
                <a:gd name="T112" fmla="*/ 2147483647 w 96"/>
                <a:gd name="T113" fmla="*/ 2147483647 h 5"/>
                <a:gd name="T114" fmla="*/ 0 w 96"/>
                <a:gd name="T115" fmla="*/ 2147483647 h 5"/>
                <a:gd name="T116" fmla="*/ 0 w 96"/>
                <a:gd name="T117" fmla="*/ 2147483647 h 5"/>
                <a:gd name="T118" fmla="*/ 2147483647 w 96"/>
                <a:gd name="T119" fmla="*/ 0 h 5"/>
                <a:gd name="T120" fmla="*/ 2147483647 w 96"/>
                <a:gd name="T121" fmla="*/ 0 h 5"/>
                <a:gd name="T122" fmla="*/ 2147483647 w 96"/>
                <a:gd name="T123" fmla="*/ 0 h 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5"/>
                <a:gd name="T188" fmla="*/ 96 w 96"/>
                <a:gd name="T189" fmla="*/ 5 h 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5">
                  <a:moveTo>
                    <a:pt x="5" y="0"/>
                  </a:moveTo>
                  <a:lnTo>
                    <a:pt x="10" y="0"/>
                  </a:lnTo>
                  <a:lnTo>
                    <a:pt x="15" y="0"/>
                  </a:lnTo>
                  <a:lnTo>
                    <a:pt x="20" y="0"/>
                  </a:lnTo>
                  <a:lnTo>
                    <a:pt x="25" y="0"/>
                  </a:lnTo>
                  <a:lnTo>
                    <a:pt x="30" y="0"/>
                  </a:lnTo>
                  <a:lnTo>
                    <a:pt x="36" y="0"/>
                  </a:lnTo>
                  <a:lnTo>
                    <a:pt x="41" y="0"/>
                  </a:lnTo>
                  <a:lnTo>
                    <a:pt x="46" y="0"/>
                  </a:lnTo>
                  <a:lnTo>
                    <a:pt x="51" y="0"/>
                  </a:lnTo>
                  <a:lnTo>
                    <a:pt x="56" y="0"/>
                  </a:lnTo>
                  <a:lnTo>
                    <a:pt x="61" y="0"/>
                  </a:lnTo>
                  <a:lnTo>
                    <a:pt x="66" y="0"/>
                  </a:lnTo>
                  <a:lnTo>
                    <a:pt x="71" y="0"/>
                  </a:lnTo>
                  <a:lnTo>
                    <a:pt x="77" y="0"/>
                  </a:lnTo>
                  <a:lnTo>
                    <a:pt x="82" y="0"/>
                  </a:lnTo>
                  <a:lnTo>
                    <a:pt x="87" y="0"/>
                  </a:lnTo>
                  <a:lnTo>
                    <a:pt x="90" y="0"/>
                  </a:lnTo>
                  <a:lnTo>
                    <a:pt x="92" y="1"/>
                  </a:lnTo>
                  <a:lnTo>
                    <a:pt x="94" y="1"/>
                  </a:lnTo>
                  <a:lnTo>
                    <a:pt x="96" y="1"/>
                  </a:lnTo>
                  <a:lnTo>
                    <a:pt x="95" y="3"/>
                  </a:lnTo>
                  <a:lnTo>
                    <a:pt x="95" y="5"/>
                  </a:lnTo>
                  <a:lnTo>
                    <a:pt x="91" y="4"/>
                  </a:lnTo>
                  <a:lnTo>
                    <a:pt x="89" y="4"/>
                  </a:lnTo>
                  <a:lnTo>
                    <a:pt x="85" y="4"/>
                  </a:lnTo>
                  <a:lnTo>
                    <a:pt x="81" y="4"/>
                  </a:lnTo>
                  <a:lnTo>
                    <a:pt x="77" y="4"/>
                  </a:lnTo>
                  <a:lnTo>
                    <a:pt x="75" y="4"/>
                  </a:lnTo>
                  <a:lnTo>
                    <a:pt x="71" y="4"/>
                  </a:lnTo>
                  <a:lnTo>
                    <a:pt x="69" y="4"/>
                  </a:lnTo>
                  <a:lnTo>
                    <a:pt x="66" y="4"/>
                  </a:lnTo>
                  <a:lnTo>
                    <a:pt x="64" y="4"/>
                  </a:lnTo>
                  <a:lnTo>
                    <a:pt x="61" y="4"/>
                  </a:lnTo>
                  <a:lnTo>
                    <a:pt x="59" y="4"/>
                  </a:lnTo>
                  <a:lnTo>
                    <a:pt x="55" y="4"/>
                  </a:lnTo>
                  <a:lnTo>
                    <a:pt x="52" y="4"/>
                  </a:lnTo>
                  <a:lnTo>
                    <a:pt x="50" y="4"/>
                  </a:lnTo>
                  <a:lnTo>
                    <a:pt x="47" y="4"/>
                  </a:lnTo>
                  <a:lnTo>
                    <a:pt x="45" y="4"/>
                  </a:lnTo>
                  <a:lnTo>
                    <a:pt x="42" y="4"/>
                  </a:lnTo>
                  <a:lnTo>
                    <a:pt x="40" y="4"/>
                  </a:lnTo>
                  <a:lnTo>
                    <a:pt x="37" y="4"/>
                  </a:lnTo>
                  <a:lnTo>
                    <a:pt x="35" y="4"/>
                  </a:lnTo>
                  <a:lnTo>
                    <a:pt x="32" y="4"/>
                  </a:lnTo>
                  <a:lnTo>
                    <a:pt x="30" y="4"/>
                  </a:lnTo>
                  <a:lnTo>
                    <a:pt x="27" y="4"/>
                  </a:lnTo>
                  <a:lnTo>
                    <a:pt x="24" y="4"/>
                  </a:lnTo>
                  <a:lnTo>
                    <a:pt x="21" y="4"/>
                  </a:lnTo>
                  <a:lnTo>
                    <a:pt x="19" y="4"/>
                  </a:lnTo>
                  <a:lnTo>
                    <a:pt x="16" y="4"/>
                  </a:lnTo>
                  <a:lnTo>
                    <a:pt x="14" y="4"/>
                  </a:lnTo>
                  <a:lnTo>
                    <a:pt x="11" y="4"/>
                  </a:lnTo>
                  <a:lnTo>
                    <a:pt x="7" y="4"/>
                  </a:lnTo>
                  <a:lnTo>
                    <a:pt x="6" y="4"/>
                  </a:lnTo>
                  <a:lnTo>
                    <a:pt x="2" y="4"/>
                  </a:lnTo>
                  <a:lnTo>
                    <a:pt x="1" y="3"/>
                  </a:lnTo>
                  <a:lnTo>
                    <a:pt x="0" y="3"/>
                  </a:lnTo>
                  <a:lnTo>
                    <a:pt x="0" y="1"/>
                  </a:lnTo>
                  <a:lnTo>
                    <a:pt x="1" y="0"/>
                  </a:lnTo>
                  <a:lnTo>
                    <a:pt x="5" y="0"/>
                  </a:lnTo>
                  <a:close/>
                </a:path>
              </a:pathLst>
            </a:custGeom>
            <a:solidFill>
              <a:srgbClr val="000000"/>
            </a:solidFill>
            <a:ln w="9525">
              <a:noFill/>
              <a:round/>
              <a:headEnd/>
              <a:tailEnd/>
            </a:ln>
          </p:spPr>
          <p:txBody>
            <a:bodyPr/>
            <a:lstStyle/>
            <a:p>
              <a:endParaRPr lang="en-US" dirty="0"/>
            </a:p>
          </p:txBody>
        </p:sp>
        <p:sp>
          <p:nvSpPr>
            <p:cNvPr id="10441" name="Freeform 225"/>
            <p:cNvSpPr>
              <a:spLocks/>
            </p:cNvSpPr>
            <p:nvPr/>
          </p:nvSpPr>
          <p:spPr bwMode="auto">
            <a:xfrm>
              <a:off x="1538288" y="2074863"/>
              <a:ext cx="652462" cy="388937"/>
            </a:xfrm>
            <a:custGeom>
              <a:avLst/>
              <a:gdLst>
                <a:gd name="T0" fmla="*/ 2147483647 w 411"/>
                <a:gd name="T1" fmla="*/ 0 h 245"/>
                <a:gd name="T2" fmla="*/ 2147483647 w 411"/>
                <a:gd name="T3" fmla="*/ 0 h 245"/>
                <a:gd name="T4" fmla="*/ 2147483647 w 411"/>
                <a:gd name="T5" fmla="*/ 0 h 245"/>
                <a:gd name="T6" fmla="*/ 2147483647 w 411"/>
                <a:gd name="T7" fmla="*/ 0 h 245"/>
                <a:gd name="T8" fmla="*/ 2147483647 w 411"/>
                <a:gd name="T9" fmla="*/ 2147483647 h 245"/>
                <a:gd name="T10" fmla="*/ 2147483647 w 411"/>
                <a:gd name="T11" fmla="*/ 2147483647 h 245"/>
                <a:gd name="T12" fmla="*/ 2147483647 w 411"/>
                <a:gd name="T13" fmla="*/ 2147483647 h 245"/>
                <a:gd name="T14" fmla="*/ 2147483647 w 411"/>
                <a:gd name="T15" fmla="*/ 2147483647 h 245"/>
                <a:gd name="T16" fmla="*/ 2147483647 w 411"/>
                <a:gd name="T17" fmla="*/ 2147483647 h 245"/>
                <a:gd name="T18" fmla="*/ 2147483647 w 411"/>
                <a:gd name="T19" fmla="*/ 2147483647 h 245"/>
                <a:gd name="T20" fmla="*/ 2147483647 w 411"/>
                <a:gd name="T21" fmla="*/ 2147483647 h 245"/>
                <a:gd name="T22" fmla="*/ 2147483647 w 411"/>
                <a:gd name="T23" fmla="*/ 2147483647 h 245"/>
                <a:gd name="T24" fmla="*/ 2147483647 w 411"/>
                <a:gd name="T25" fmla="*/ 2147483647 h 245"/>
                <a:gd name="T26" fmla="*/ 2147483647 w 411"/>
                <a:gd name="T27" fmla="*/ 2147483647 h 245"/>
                <a:gd name="T28" fmla="*/ 2147483647 w 411"/>
                <a:gd name="T29" fmla="*/ 2147483647 h 245"/>
                <a:gd name="T30" fmla="*/ 2147483647 w 411"/>
                <a:gd name="T31" fmla="*/ 2147483647 h 245"/>
                <a:gd name="T32" fmla="*/ 2147483647 w 411"/>
                <a:gd name="T33" fmla="*/ 2147483647 h 245"/>
                <a:gd name="T34" fmla="*/ 2147483647 w 411"/>
                <a:gd name="T35" fmla="*/ 2147483647 h 245"/>
                <a:gd name="T36" fmla="*/ 2147483647 w 411"/>
                <a:gd name="T37" fmla="*/ 2147483647 h 245"/>
                <a:gd name="T38" fmla="*/ 2147483647 w 411"/>
                <a:gd name="T39" fmla="*/ 2147483647 h 245"/>
                <a:gd name="T40" fmla="*/ 2147483647 w 411"/>
                <a:gd name="T41" fmla="*/ 2147483647 h 245"/>
                <a:gd name="T42" fmla="*/ 2147483647 w 411"/>
                <a:gd name="T43" fmla="*/ 2147483647 h 245"/>
                <a:gd name="T44" fmla="*/ 2147483647 w 411"/>
                <a:gd name="T45" fmla="*/ 2147483647 h 245"/>
                <a:gd name="T46" fmla="*/ 2147483647 w 411"/>
                <a:gd name="T47" fmla="*/ 2147483647 h 245"/>
                <a:gd name="T48" fmla="*/ 2147483647 w 411"/>
                <a:gd name="T49" fmla="*/ 2147483647 h 245"/>
                <a:gd name="T50" fmla="*/ 2147483647 w 411"/>
                <a:gd name="T51" fmla="*/ 2147483647 h 245"/>
                <a:gd name="T52" fmla="*/ 2147483647 w 411"/>
                <a:gd name="T53" fmla="*/ 2147483647 h 245"/>
                <a:gd name="T54" fmla="*/ 2147483647 w 411"/>
                <a:gd name="T55" fmla="*/ 2147483647 h 245"/>
                <a:gd name="T56" fmla="*/ 2147483647 w 411"/>
                <a:gd name="T57" fmla="*/ 2147483647 h 245"/>
                <a:gd name="T58" fmla="*/ 2147483647 w 411"/>
                <a:gd name="T59" fmla="*/ 2147483647 h 245"/>
                <a:gd name="T60" fmla="*/ 2147483647 w 411"/>
                <a:gd name="T61" fmla="*/ 2147483647 h 245"/>
                <a:gd name="T62" fmla="*/ 2147483647 w 411"/>
                <a:gd name="T63" fmla="*/ 2147483647 h 245"/>
                <a:gd name="T64" fmla="*/ 2147483647 w 411"/>
                <a:gd name="T65" fmla="*/ 2147483647 h 245"/>
                <a:gd name="T66" fmla="*/ 2147483647 w 411"/>
                <a:gd name="T67" fmla="*/ 2147483647 h 245"/>
                <a:gd name="T68" fmla="*/ 2147483647 w 411"/>
                <a:gd name="T69" fmla="*/ 2147483647 h 245"/>
                <a:gd name="T70" fmla="*/ 2147483647 w 411"/>
                <a:gd name="T71" fmla="*/ 2147483647 h 245"/>
                <a:gd name="T72" fmla="*/ 2147483647 w 411"/>
                <a:gd name="T73" fmla="*/ 2147483647 h 245"/>
                <a:gd name="T74" fmla="*/ 2147483647 w 411"/>
                <a:gd name="T75" fmla="*/ 2147483647 h 245"/>
                <a:gd name="T76" fmla="*/ 2147483647 w 411"/>
                <a:gd name="T77" fmla="*/ 2147483647 h 245"/>
                <a:gd name="T78" fmla="*/ 2147483647 w 411"/>
                <a:gd name="T79" fmla="*/ 2147483647 h 245"/>
                <a:gd name="T80" fmla="*/ 2147483647 w 411"/>
                <a:gd name="T81" fmla="*/ 2147483647 h 245"/>
                <a:gd name="T82" fmla="*/ 2147483647 w 411"/>
                <a:gd name="T83" fmla="*/ 2147483647 h 245"/>
                <a:gd name="T84" fmla="*/ 2147483647 w 411"/>
                <a:gd name="T85" fmla="*/ 0 h 245"/>
                <a:gd name="T86" fmla="*/ 2147483647 w 411"/>
                <a:gd name="T87" fmla="*/ 0 h 2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1"/>
                <a:gd name="T133" fmla="*/ 0 h 245"/>
                <a:gd name="T134" fmla="*/ 411 w 411"/>
                <a:gd name="T135" fmla="*/ 245 h 2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1" h="245">
                  <a:moveTo>
                    <a:pt x="347" y="0"/>
                  </a:moveTo>
                  <a:lnTo>
                    <a:pt x="351" y="0"/>
                  </a:lnTo>
                  <a:lnTo>
                    <a:pt x="355" y="0"/>
                  </a:lnTo>
                  <a:lnTo>
                    <a:pt x="359" y="0"/>
                  </a:lnTo>
                  <a:lnTo>
                    <a:pt x="362" y="0"/>
                  </a:lnTo>
                  <a:lnTo>
                    <a:pt x="366" y="0"/>
                  </a:lnTo>
                  <a:lnTo>
                    <a:pt x="370" y="0"/>
                  </a:lnTo>
                  <a:lnTo>
                    <a:pt x="374" y="0"/>
                  </a:lnTo>
                  <a:lnTo>
                    <a:pt x="379" y="0"/>
                  </a:lnTo>
                  <a:lnTo>
                    <a:pt x="382" y="0"/>
                  </a:lnTo>
                  <a:lnTo>
                    <a:pt x="386" y="0"/>
                  </a:lnTo>
                  <a:lnTo>
                    <a:pt x="390" y="0"/>
                  </a:lnTo>
                  <a:lnTo>
                    <a:pt x="394" y="0"/>
                  </a:lnTo>
                  <a:lnTo>
                    <a:pt x="397" y="0"/>
                  </a:lnTo>
                  <a:lnTo>
                    <a:pt x="401" y="1"/>
                  </a:lnTo>
                  <a:lnTo>
                    <a:pt x="406" y="1"/>
                  </a:lnTo>
                  <a:lnTo>
                    <a:pt x="410" y="2"/>
                  </a:lnTo>
                  <a:lnTo>
                    <a:pt x="411" y="4"/>
                  </a:lnTo>
                  <a:lnTo>
                    <a:pt x="411" y="7"/>
                  </a:lnTo>
                  <a:lnTo>
                    <a:pt x="409" y="6"/>
                  </a:lnTo>
                  <a:lnTo>
                    <a:pt x="406" y="6"/>
                  </a:lnTo>
                  <a:lnTo>
                    <a:pt x="404" y="6"/>
                  </a:lnTo>
                  <a:lnTo>
                    <a:pt x="401" y="6"/>
                  </a:lnTo>
                  <a:lnTo>
                    <a:pt x="399" y="6"/>
                  </a:lnTo>
                  <a:lnTo>
                    <a:pt x="396" y="6"/>
                  </a:lnTo>
                  <a:lnTo>
                    <a:pt x="394" y="6"/>
                  </a:lnTo>
                  <a:lnTo>
                    <a:pt x="391" y="6"/>
                  </a:lnTo>
                  <a:lnTo>
                    <a:pt x="389" y="5"/>
                  </a:lnTo>
                  <a:lnTo>
                    <a:pt x="386" y="5"/>
                  </a:lnTo>
                  <a:lnTo>
                    <a:pt x="384" y="5"/>
                  </a:lnTo>
                  <a:lnTo>
                    <a:pt x="382" y="5"/>
                  </a:lnTo>
                  <a:lnTo>
                    <a:pt x="380" y="5"/>
                  </a:lnTo>
                  <a:lnTo>
                    <a:pt x="377" y="5"/>
                  </a:lnTo>
                  <a:lnTo>
                    <a:pt x="375" y="5"/>
                  </a:lnTo>
                  <a:lnTo>
                    <a:pt x="372" y="5"/>
                  </a:lnTo>
                  <a:lnTo>
                    <a:pt x="362" y="5"/>
                  </a:lnTo>
                  <a:lnTo>
                    <a:pt x="352" y="5"/>
                  </a:lnTo>
                  <a:lnTo>
                    <a:pt x="342" y="5"/>
                  </a:lnTo>
                  <a:lnTo>
                    <a:pt x="334" y="5"/>
                  </a:lnTo>
                  <a:lnTo>
                    <a:pt x="324" y="6"/>
                  </a:lnTo>
                  <a:lnTo>
                    <a:pt x="315" y="7"/>
                  </a:lnTo>
                  <a:lnTo>
                    <a:pt x="305" y="8"/>
                  </a:lnTo>
                  <a:lnTo>
                    <a:pt x="296" y="11"/>
                  </a:lnTo>
                  <a:lnTo>
                    <a:pt x="287" y="12"/>
                  </a:lnTo>
                  <a:lnTo>
                    <a:pt x="277" y="14"/>
                  </a:lnTo>
                  <a:lnTo>
                    <a:pt x="269" y="16"/>
                  </a:lnTo>
                  <a:lnTo>
                    <a:pt x="260" y="19"/>
                  </a:lnTo>
                  <a:lnTo>
                    <a:pt x="250" y="21"/>
                  </a:lnTo>
                  <a:lnTo>
                    <a:pt x="241" y="23"/>
                  </a:lnTo>
                  <a:lnTo>
                    <a:pt x="232" y="27"/>
                  </a:lnTo>
                  <a:lnTo>
                    <a:pt x="224" y="29"/>
                  </a:lnTo>
                  <a:lnTo>
                    <a:pt x="212" y="34"/>
                  </a:lnTo>
                  <a:lnTo>
                    <a:pt x="202" y="39"/>
                  </a:lnTo>
                  <a:lnTo>
                    <a:pt x="191" y="45"/>
                  </a:lnTo>
                  <a:lnTo>
                    <a:pt x="180" y="51"/>
                  </a:lnTo>
                  <a:lnTo>
                    <a:pt x="169" y="56"/>
                  </a:lnTo>
                  <a:lnTo>
                    <a:pt x="159" y="63"/>
                  </a:lnTo>
                  <a:lnTo>
                    <a:pt x="149" y="71"/>
                  </a:lnTo>
                  <a:lnTo>
                    <a:pt x="139" y="78"/>
                  </a:lnTo>
                  <a:lnTo>
                    <a:pt x="127" y="85"/>
                  </a:lnTo>
                  <a:lnTo>
                    <a:pt x="119" y="93"/>
                  </a:lnTo>
                  <a:lnTo>
                    <a:pt x="109" y="101"/>
                  </a:lnTo>
                  <a:lnTo>
                    <a:pt x="99" y="110"/>
                  </a:lnTo>
                  <a:lnTo>
                    <a:pt x="90" y="118"/>
                  </a:lnTo>
                  <a:lnTo>
                    <a:pt x="81" y="128"/>
                  </a:lnTo>
                  <a:lnTo>
                    <a:pt x="72" y="138"/>
                  </a:lnTo>
                  <a:lnTo>
                    <a:pt x="65" y="149"/>
                  </a:lnTo>
                  <a:lnTo>
                    <a:pt x="60" y="153"/>
                  </a:lnTo>
                  <a:lnTo>
                    <a:pt x="55" y="160"/>
                  </a:lnTo>
                  <a:lnTo>
                    <a:pt x="51" y="166"/>
                  </a:lnTo>
                  <a:lnTo>
                    <a:pt x="47" y="172"/>
                  </a:lnTo>
                  <a:lnTo>
                    <a:pt x="42" y="177"/>
                  </a:lnTo>
                  <a:lnTo>
                    <a:pt x="39" y="183"/>
                  </a:lnTo>
                  <a:lnTo>
                    <a:pt x="34" y="189"/>
                  </a:lnTo>
                  <a:lnTo>
                    <a:pt x="30" y="195"/>
                  </a:lnTo>
                  <a:lnTo>
                    <a:pt x="26" y="200"/>
                  </a:lnTo>
                  <a:lnTo>
                    <a:pt x="22" y="206"/>
                  </a:lnTo>
                  <a:lnTo>
                    <a:pt x="19" y="212"/>
                  </a:lnTo>
                  <a:lnTo>
                    <a:pt x="16" y="218"/>
                  </a:lnTo>
                  <a:lnTo>
                    <a:pt x="12" y="224"/>
                  </a:lnTo>
                  <a:lnTo>
                    <a:pt x="10" y="230"/>
                  </a:lnTo>
                  <a:lnTo>
                    <a:pt x="7" y="238"/>
                  </a:lnTo>
                  <a:lnTo>
                    <a:pt x="5" y="244"/>
                  </a:lnTo>
                  <a:lnTo>
                    <a:pt x="2" y="245"/>
                  </a:lnTo>
                  <a:lnTo>
                    <a:pt x="0" y="245"/>
                  </a:lnTo>
                  <a:lnTo>
                    <a:pt x="2" y="236"/>
                  </a:lnTo>
                  <a:lnTo>
                    <a:pt x="5" y="229"/>
                  </a:lnTo>
                  <a:lnTo>
                    <a:pt x="9" y="222"/>
                  </a:lnTo>
                  <a:lnTo>
                    <a:pt x="12" y="214"/>
                  </a:lnTo>
                  <a:lnTo>
                    <a:pt x="16" y="207"/>
                  </a:lnTo>
                  <a:lnTo>
                    <a:pt x="20" y="201"/>
                  </a:lnTo>
                  <a:lnTo>
                    <a:pt x="24" y="194"/>
                  </a:lnTo>
                  <a:lnTo>
                    <a:pt x="30" y="186"/>
                  </a:lnTo>
                  <a:lnTo>
                    <a:pt x="34" y="179"/>
                  </a:lnTo>
                  <a:lnTo>
                    <a:pt x="39" y="173"/>
                  </a:lnTo>
                  <a:lnTo>
                    <a:pt x="44" y="166"/>
                  </a:lnTo>
                  <a:lnTo>
                    <a:pt x="49" y="160"/>
                  </a:lnTo>
                  <a:lnTo>
                    <a:pt x="54" y="152"/>
                  </a:lnTo>
                  <a:lnTo>
                    <a:pt x="60" y="146"/>
                  </a:lnTo>
                  <a:lnTo>
                    <a:pt x="65" y="139"/>
                  </a:lnTo>
                  <a:lnTo>
                    <a:pt x="70" y="133"/>
                  </a:lnTo>
                  <a:lnTo>
                    <a:pt x="81" y="121"/>
                  </a:lnTo>
                  <a:lnTo>
                    <a:pt x="92" y="110"/>
                  </a:lnTo>
                  <a:lnTo>
                    <a:pt x="104" y="99"/>
                  </a:lnTo>
                  <a:lnTo>
                    <a:pt x="116" y="89"/>
                  </a:lnTo>
                  <a:lnTo>
                    <a:pt x="129" y="78"/>
                  </a:lnTo>
                  <a:lnTo>
                    <a:pt x="141" y="69"/>
                  </a:lnTo>
                  <a:lnTo>
                    <a:pt x="154" y="60"/>
                  </a:lnTo>
                  <a:lnTo>
                    <a:pt x="166" y="52"/>
                  </a:lnTo>
                  <a:lnTo>
                    <a:pt x="179" y="44"/>
                  </a:lnTo>
                  <a:lnTo>
                    <a:pt x="192" y="36"/>
                  </a:lnTo>
                  <a:lnTo>
                    <a:pt x="206" y="30"/>
                  </a:lnTo>
                  <a:lnTo>
                    <a:pt x="220" y="25"/>
                  </a:lnTo>
                  <a:lnTo>
                    <a:pt x="234" y="19"/>
                  </a:lnTo>
                  <a:lnTo>
                    <a:pt x="247" y="16"/>
                  </a:lnTo>
                  <a:lnTo>
                    <a:pt x="262" y="12"/>
                  </a:lnTo>
                  <a:lnTo>
                    <a:pt x="277" y="10"/>
                  </a:lnTo>
                  <a:lnTo>
                    <a:pt x="281" y="8"/>
                  </a:lnTo>
                  <a:lnTo>
                    <a:pt x="286" y="7"/>
                  </a:lnTo>
                  <a:lnTo>
                    <a:pt x="290" y="6"/>
                  </a:lnTo>
                  <a:lnTo>
                    <a:pt x="294" y="6"/>
                  </a:lnTo>
                  <a:lnTo>
                    <a:pt x="299" y="5"/>
                  </a:lnTo>
                  <a:lnTo>
                    <a:pt x="302" y="4"/>
                  </a:lnTo>
                  <a:lnTo>
                    <a:pt x="307" y="2"/>
                  </a:lnTo>
                  <a:lnTo>
                    <a:pt x="311" y="2"/>
                  </a:lnTo>
                  <a:lnTo>
                    <a:pt x="316" y="1"/>
                  </a:lnTo>
                  <a:lnTo>
                    <a:pt x="320" y="1"/>
                  </a:lnTo>
                  <a:lnTo>
                    <a:pt x="325" y="0"/>
                  </a:lnTo>
                  <a:lnTo>
                    <a:pt x="329" y="0"/>
                  </a:lnTo>
                  <a:lnTo>
                    <a:pt x="334" y="0"/>
                  </a:lnTo>
                  <a:lnTo>
                    <a:pt x="337" y="0"/>
                  </a:lnTo>
                  <a:lnTo>
                    <a:pt x="342" y="0"/>
                  </a:lnTo>
                  <a:lnTo>
                    <a:pt x="347" y="0"/>
                  </a:lnTo>
                  <a:close/>
                </a:path>
              </a:pathLst>
            </a:custGeom>
            <a:solidFill>
              <a:srgbClr val="000000"/>
            </a:solidFill>
            <a:ln w="9525">
              <a:noFill/>
              <a:round/>
              <a:headEnd/>
              <a:tailEnd/>
            </a:ln>
          </p:spPr>
          <p:txBody>
            <a:bodyPr/>
            <a:lstStyle/>
            <a:p>
              <a:endParaRPr lang="en-US" dirty="0"/>
            </a:p>
          </p:txBody>
        </p:sp>
        <p:sp>
          <p:nvSpPr>
            <p:cNvPr id="10442" name="Freeform 226"/>
            <p:cNvSpPr>
              <a:spLocks/>
            </p:cNvSpPr>
            <p:nvPr/>
          </p:nvSpPr>
          <p:spPr bwMode="auto">
            <a:xfrm>
              <a:off x="1554163" y="2112963"/>
              <a:ext cx="630237" cy="442912"/>
            </a:xfrm>
            <a:custGeom>
              <a:avLst/>
              <a:gdLst>
                <a:gd name="T0" fmla="*/ 2147483647 w 397"/>
                <a:gd name="T1" fmla="*/ 0 h 279"/>
                <a:gd name="T2" fmla="*/ 2147483647 w 397"/>
                <a:gd name="T3" fmla="*/ 0 h 279"/>
                <a:gd name="T4" fmla="*/ 2147483647 w 397"/>
                <a:gd name="T5" fmla="*/ 0 h 279"/>
                <a:gd name="T6" fmla="*/ 2147483647 w 397"/>
                <a:gd name="T7" fmla="*/ 2147483647 h 279"/>
                <a:gd name="T8" fmla="*/ 2147483647 w 397"/>
                <a:gd name="T9" fmla="*/ 2147483647 h 279"/>
                <a:gd name="T10" fmla="*/ 2147483647 w 397"/>
                <a:gd name="T11" fmla="*/ 2147483647 h 279"/>
                <a:gd name="T12" fmla="*/ 2147483647 w 397"/>
                <a:gd name="T13" fmla="*/ 2147483647 h 279"/>
                <a:gd name="T14" fmla="*/ 2147483647 w 397"/>
                <a:gd name="T15" fmla="*/ 2147483647 h 279"/>
                <a:gd name="T16" fmla="*/ 2147483647 w 397"/>
                <a:gd name="T17" fmla="*/ 2147483647 h 279"/>
                <a:gd name="T18" fmla="*/ 2147483647 w 397"/>
                <a:gd name="T19" fmla="*/ 2147483647 h 279"/>
                <a:gd name="T20" fmla="*/ 2147483647 w 397"/>
                <a:gd name="T21" fmla="*/ 2147483647 h 279"/>
                <a:gd name="T22" fmla="*/ 2147483647 w 397"/>
                <a:gd name="T23" fmla="*/ 2147483647 h 279"/>
                <a:gd name="T24" fmla="*/ 2147483647 w 397"/>
                <a:gd name="T25" fmla="*/ 2147483647 h 279"/>
                <a:gd name="T26" fmla="*/ 2147483647 w 397"/>
                <a:gd name="T27" fmla="*/ 2147483647 h 279"/>
                <a:gd name="T28" fmla="*/ 2147483647 w 397"/>
                <a:gd name="T29" fmla="*/ 2147483647 h 279"/>
                <a:gd name="T30" fmla="*/ 2147483647 w 397"/>
                <a:gd name="T31" fmla="*/ 2147483647 h 279"/>
                <a:gd name="T32" fmla="*/ 2147483647 w 397"/>
                <a:gd name="T33" fmla="*/ 2147483647 h 279"/>
                <a:gd name="T34" fmla="*/ 2147483647 w 397"/>
                <a:gd name="T35" fmla="*/ 2147483647 h 279"/>
                <a:gd name="T36" fmla="*/ 2147483647 w 397"/>
                <a:gd name="T37" fmla="*/ 2147483647 h 279"/>
                <a:gd name="T38" fmla="*/ 2147483647 w 397"/>
                <a:gd name="T39" fmla="*/ 2147483647 h 279"/>
                <a:gd name="T40" fmla="*/ 2147483647 w 397"/>
                <a:gd name="T41" fmla="*/ 2147483647 h 279"/>
                <a:gd name="T42" fmla="*/ 2147483647 w 397"/>
                <a:gd name="T43" fmla="*/ 2147483647 h 279"/>
                <a:gd name="T44" fmla="*/ 2147483647 w 397"/>
                <a:gd name="T45" fmla="*/ 2147483647 h 279"/>
                <a:gd name="T46" fmla="*/ 2147483647 w 397"/>
                <a:gd name="T47" fmla="*/ 2147483647 h 279"/>
                <a:gd name="T48" fmla="*/ 2147483647 w 397"/>
                <a:gd name="T49" fmla="*/ 2147483647 h 279"/>
                <a:gd name="T50" fmla="*/ 2147483647 w 397"/>
                <a:gd name="T51" fmla="*/ 2147483647 h 279"/>
                <a:gd name="T52" fmla="*/ 2147483647 w 397"/>
                <a:gd name="T53" fmla="*/ 2147483647 h 279"/>
                <a:gd name="T54" fmla="*/ 2147483647 w 397"/>
                <a:gd name="T55" fmla="*/ 2147483647 h 279"/>
                <a:gd name="T56" fmla="*/ 2147483647 w 397"/>
                <a:gd name="T57" fmla="*/ 2147483647 h 279"/>
                <a:gd name="T58" fmla="*/ 2147483647 w 397"/>
                <a:gd name="T59" fmla="*/ 2147483647 h 279"/>
                <a:gd name="T60" fmla="*/ 2147483647 w 397"/>
                <a:gd name="T61" fmla="*/ 2147483647 h 279"/>
                <a:gd name="T62" fmla="*/ 2147483647 w 397"/>
                <a:gd name="T63" fmla="*/ 2147483647 h 279"/>
                <a:gd name="T64" fmla="*/ 2147483647 w 397"/>
                <a:gd name="T65" fmla="*/ 2147483647 h 279"/>
                <a:gd name="T66" fmla="*/ 2147483647 w 397"/>
                <a:gd name="T67" fmla="*/ 2147483647 h 279"/>
                <a:gd name="T68" fmla="*/ 2147483647 w 397"/>
                <a:gd name="T69" fmla="*/ 2147483647 h 279"/>
                <a:gd name="T70" fmla="*/ 0 w 397"/>
                <a:gd name="T71" fmla="*/ 2147483647 h 279"/>
                <a:gd name="T72" fmla="*/ 0 w 397"/>
                <a:gd name="T73" fmla="*/ 2147483647 h 279"/>
                <a:gd name="T74" fmla="*/ 0 w 397"/>
                <a:gd name="T75" fmla="*/ 2147483647 h 279"/>
                <a:gd name="T76" fmla="*/ 2147483647 w 397"/>
                <a:gd name="T77" fmla="*/ 2147483647 h 279"/>
                <a:gd name="T78" fmla="*/ 2147483647 w 397"/>
                <a:gd name="T79" fmla="*/ 2147483647 h 279"/>
                <a:gd name="T80" fmla="*/ 2147483647 w 397"/>
                <a:gd name="T81" fmla="*/ 2147483647 h 279"/>
                <a:gd name="T82" fmla="*/ 2147483647 w 397"/>
                <a:gd name="T83" fmla="*/ 2147483647 h 279"/>
                <a:gd name="T84" fmla="*/ 2147483647 w 397"/>
                <a:gd name="T85" fmla="*/ 2147483647 h 279"/>
                <a:gd name="T86" fmla="*/ 2147483647 w 397"/>
                <a:gd name="T87" fmla="*/ 2147483647 h 279"/>
                <a:gd name="T88" fmla="*/ 2147483647 w 397"/>
                <a:gd name="T89" fmla="*/ 2147483647 h 279"/>
                <a:gd name="T90" fmla="*/ 2147483647 w 397"/>
                <a:gd name="T91" fmla="*/ 2147483647 h 279"/>
                <a:gd name="T92" fmla="*/ 2147483647 w 397"/>
                <a:gd name="T93" fmla="*/ 2147483647 h 279"/>
                <a:gd name="T94" fmla="*/ 2147483647 w 397"/>
                <a:gd name="T95" fmla="*/ 2147483647 h 279"/>
                <a:gd name="T96" fmla="*/ 2147483647 w 397"/>
                <a:gd name="T97" fmla="*/ 2147483647 h 279"/>
                <a:gd name="T98" fmla="*/ 2147483647 w 397"/>
                <a:gd name="T99" fmla="*/ 2147483647 h 279"/>
                <a:gd name="T100" fmla="*/ 2147483647 w 397"/>
                <a:gd name="T101" fmla="*/ 2147483647 h 279"/>
                <a:gd name="T102" fmla="*/ 2147483647 w 397"/>
                <a:gd name="T103" fmla="*/ 2147483647 h 279"/>
                <a:gd name="T104" fmla="*/ 2147483647 w 397"/>
                <a:gd name="T105" fmla="*/ 2147483647 h 279"/>
                <a:gd name="T106" fmla="*/ 2147483647 w 397"/>
                <a:gd name="T107" fmla="*/ 2147483647 h 279"/>
                <a:gd name="T108" fmla="*/ 2147483647 w 397"/>
                <a:gd name="T109" fmla="*/ 2147483647 h 279"/>
                <a:gd name="T110" fmla="*/ 2147483647 w 397"/>
                <a:gd name="T111" fmla="*/ 2147483647 h 279"/>
                <a:gd name="T112" fmla="*/ 2147483647 w 397"/>
                <a:gd name="T113" fmla="*/ 2147483647 h 279"/>
                <a:gd name="T114" fmla="*/ 2147483647 w 397"/>
                <a:gd name="T115" fmla="*/ 2147483647 h 279"/>
                <a:gd name="T116" fmla="*/ 2147483647 w 397"/>
                <a:gd name="T117" fmla="*/ 0 h 2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7"/>
                <a:gd name="T178" fmla="*/ 0 h 279"/>
                <a:gd name="T179" fmla="*/ 397 w 397"/>
                <a:gd name="T180" fmla="*/ 279 h 2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7" h="279">
                  <a:moveTo>
                    <a:pt x="375" y="0"/>
                  </a:moveTo>
                  <a:lnTo>
                    <a:pt x="377" y="0"/>
                  </a:lnTo>
                  <a:lnTo>
                    <a:pt x="381" y="0"/>
                  </a:lnTo>
                  <a:lnTo>
                    <a:pt x="384" y="0"/>
                  </a:lnTo>
                  <a:lnTo>
                    <a:pt x="386" y="0"/>
                  </a:lnTo>
                  <a:lnTo>
                    <a:pt x="390" y="0"/>
                  </a:lnTo>
                  <a:lnTo>
                    <a:pt x="392" y="1"/>
                  </a:lnTo>
                  <a:lnTo>
                    <a:pt x="395" y="1"/>
                  </a:lnTo>
                  <a:lnTo>
                    <a:pt x="397" y="4"/>
                  </a:lnTo>
                  <a:lnTo>
                    <a:pt x="396" y="5"/>
                  </a:lnTo>
                  <a:lnTo>
                    <a:pt x="396" y="6"/>
                  </a:lnTo>
                  <a:lnTo>
                    <a:pt x="395" y="6"/>
                  </a:lnTo>
                  <a:lnTo>
                    <a:pt x="394" y="8"/>
                  </a:lnTo>
                  <a:lnTo>
                    <a:pt x="391" y="8"/>
                  </a:lnTo>
                  <a:lnTo>
                    <a:pt x="389" y="6"/>
                  </a:lnTo>
                  <a:lnTo>
                    <a:pt x="385" y="5"/>
                  </a:lnTo>
                  <a:lnTo>
                    <a:pt x="382" y="4"/>
                  </a:lnTo>
                  <a:lnTo>
                    <a:pt x="380" y="4"/>
                  </a:lnTo>
                  <a:lnTo>
                    <a:pt x="376" y="6"/>
                  </a:lnTo>
                  <a:lnTo>
                    <a:pt x="365" y="6"/>
                  </a:lnTo>
                  <a:lnTo>
                    <a:pt x="354" y="8"/>
                  </a:lnTo>
                  <a:lnTo>
                    <a:pt x="342" y="8"/>
                  </a:lnTo>
                  <a:lnTo>
                    <a:pt x="331" y="9"/>
                  </a:lnTo>
                  <a:lnTo>
                    <a:pt x="319" y="10"/>
                  </a:lnTo>
                  <a:lnTo>
                    <a:pt x="309" y="11"/>
                  </a:lnTo>
                  <a:lnTo>
                    <a:pt x="297" y="12"/>
                  </a:lnTo>
                  <a:lnTo>
                    <a:pt x="286" y="15"/>
                  </a:lnTo>
                  <a:lnTo>
                    <a:pt x="275" y="17"/>
                  </a:lnTo>
                  <a:lnTo>
                    <a:pt x="265" y="19"/>
                  </a:lnTo>
                  <a:lnTo>
                    <a:pt x="254" y="21"/>
                  </a:lnTo>
                  <a:lnTo>
                    <a:pt x="244" y="25"/>
                  </a:lnTo>
                  <a:lnTo>
                    <a:pt x="232" y="27"/>
                  </a:lnTo>
                  <a:lnTo>
                    <a:pt x="222" y="31"/>
                  </a:lnTo>
                  <a:lnTo>
                    <a:pt x="212" y="36"/>
                  </a:lnTo>
                  <a:lnTo>
                    <a:pt x="202" y="39"/>
                  </a:lnTo>
                  <a:lnTo>
                    <a:pt x="191" y="44"/>
                  </a:lnTo>
                  <a:lnTo>
                    <a:pt x="181" y="50"/>
                  </a:lnTo>
                  <a:lnTo>
                    <a:pt x="170" y="56"/>
                  </a:lnTo>
                  <a:lnTo>
                    <a:pt x="160" y="64"/>
                  </a:lnTo>
                  <a:lnTo>
                    <a:pt x="150" y="71"/>
                  </a:lnTo>
                  <a:lnTo>
                    <a:pt x="141" y="78"/>
                  </a:lnTo>
                  <a:lnTo>
                    <a:pt x="131" y="87"/>
                  </a:lnTo>
                  <a:lnTo>
                    <a:pt x="122" y="95"/>
                  </a:lnTo>
                  <a:lnTo>
                    <a:pt x="112" y="103"/>
                  </a:lnTo>
                  <a:lnTo>
                    <a:pt x="104" y="112"/>
                  </a:lnTo>
                  <a:lnTo>
                    <a:pt x="95" y="121"/>
                  </a:lnTo>
                  <a:lnTo>
                    <a:pt x="86" y="131"/>
                  </a:lnTo>
                  <a:lnTo>
                    <a:pt x="77" y="139"/>
                  </a:lnTo>
                  <a:lnTo>
                    <a:pt x="69" y="149"/>
                  </a:lnTo>
                  <a:lnTo>
                    <a:pt x="61" y="158"/>
                  </a:lnTo>
                  <a:lnTo>
                    <a:pt x="52" y="167"/>
                  </a:lnTo>
                  <a:lnTo>
                    <a:pt x="47" y="173"/>
                  </a:lnTo>
                  <a:lnTo>
                    <a:pt x="44" y="179"/>
                  </a:lnTo>
                  <a:lnTo>
                    <a:pt x="40" y="187"/>
                  </a:lnTo>
                  <a:lnTo>
                    <a:pt x="36" y="193"/>
                  </a:lnTo>
                  <a:lnTo>
                    <a:pt x="31" y="199"/>
                  </a:lnTo>
                  <a:lnTo>
                    <a:pt x="27" y="205"/>
                  </a:lnTo>
                  <a:lnTo>
                    <a:pt x="25" y="211"/>
                  </a:lnTo>
                  <a:lnTo>
                    <a:pt x="21" y="218"/>
                  </a:lnTo>
                  <a:lnTo>
                    <a:pt x="19" y="225"/>
                  </a:lnTo>
                  <a:lnTo>
                    <a:pt x="15" y="232"/>
                  </a:lnTo>
                  <a:lnTo>
                    <a:pt x="12" y="238"/>
                  </a:lnTo>
                  <a:lnTo>
                    <a:pt x="10" y="245"/>
                  </a:lnTo>
                  <a:lnTo>
                    <a:pt x="9" y="253"/>
                  </a:lnTo>
                  <a:lnTo>
                    <a:pt x="7" y="260"/>
                  </a:lnTo>
                  <a:lnTo>
                    <a:pt x="6" y="267"/>
                  </a:lnTo>
                  <a:lnTo>
                    <a:pt x="5" y="275"/>
                  </a:lnTo>
                  <a:lnTo>
                    <a:pt x="4" y="277"/>
                  </a:lnTo>
                  <a:lnTo>
                    <a:pt x="2" y="279"/>
                  </a:lnTo>
                  <a:lnTo>
                    <a:pt x="1" y="277"/>
                  </a:lnTo>
                  <a:lnTo>
                    <a:pt x="0" y="275"/>
                  </a:lnTo>
                  <a:lnTo>
                    <a:pt x="0" y="272"/>
                  </a:lnTo>
                  <a:lnTo>
                    <a:pt x="0" y="270"/>
                  </a:lnTo>
                  <a:lnTo>
                    <a:pt x="0" y="267"/>
                  </a:lnTo>
                  <a:lnTo>
                    <a:pt x="0" y="265"/>
                  </a:lnTo>
                  <a:lnTo>
                    <a:pt x="0" y="262"/>
                  </a:lnTo>
                  <a:lnTo>
                    <a:pt x="1" y="260"/>
                  </a:lnTo>
                  <a:lnTo>
                    <a:pt x="2" y="256"/>
                  </a:lnTo>
                  <a:lnTo>
                    <a:pt x="2" y="254"/>
                  </a:lnTo>
                  <a:lnTo>
                    <a:pt x="4" y="251"/>
                  </a:lnTo>
                  <a:lnTo>
                    <a:pt x="4" y="249"/>
                  </a:lnTo>
                  <a:lnTo>
                    <a:pt x="5" y="247"/>
                  </a:lnTo>
                  <a:lnTo>
                    <a:pt x="6" y="244"/>
                  </a:lnTo>
                  <a:lnTo>
                    <a:pt x="6" y="242"/>
                  </a:lnTo>
                  <a:lnTo>
                    <a:pt x="7" y="239"/>
                  </a:lnTo>
                  <a:lnTo>
                    <a:pt x="11" y="227"/>
                  </a:lnTo>
                  <a:lnTo>
                    <a:pt x="16" y="216"/>
                  </a:lnTo>
                  <a:lnTo>
                    <a:pt x="22" y="205"/>
                  </a:lnTo>
                  <a:lnTo>
                    <a:pt x="29" y="194"/>
                  </a:lnTo>
                  <a:lnTo>
                    <a:pt x="35" y="183"/>
                  </a:lnTo>
                  <a:lnTo>
                    <a:pt x="44" y="172"/>
                  </a:lnTo>
                  <a:lnTo>
                    <a:pt x="51" y="161"/>
                  </a:lnTo>
                  <a:lnTo>
                    <a:pt x="60" y="151"/>
                  </a:lnTo>
                  <a:lnTo>
                    <a:pt x="69" y="140"/>
                  </a:lnTo>
                  <a:lnTo>
                    <a:pt x="79" y="131"/>
                  </a:lnTo>
                  <a:lnTo>
                    <a:pt x="87" y="121"/>
                  </a:lnTo>
                  <a:lnTo>
                    <a:pt x="99" y="111"/>
                  </a:lnTo>
                  <a:lnTo>
                    <a:pt x="109" y="101"/>
                  </a:lnTo>
                  <a:lnTo>
                    <a:pt x="119" y="92"/>
                  </a:lnTo>
                  <a:lnTo>
                    <a:pt x="130" y="83"/>
                  </a:lnTo>
                  <a:lnTo>
                    <a:pt x="140" y="73"/>
                  </a:lnTo>
                  <a:lnTo>
                    <a:pt x="152" y="64"/>
                  </a:lnTo>
                  <a:lnTo>
                    <a:pt x="166" y="54"/>
                  </a:lnTo>
                  <a:lnTo>
                    <a:pt x="179" y="45"/>
                  </a:lnTo>
                  <a:lnTo>
                    <a:pt x="192" y="38"/>
                  </a:lnTo>
                  <a:lnTo>
                    <a:pt x="206" y="32"/>
                  </a:lnTo>
                  <a:lnTo>
                    <a:pt x="221" y="26"/>
                  </a:lnTo>
                  <a:lnTo>
                    <a:pt x="235" y="21"/>
                  </a:lnTo>
                  <a:lnTo>
                    <a:pt x="250" y="17"/>
                  </a:lnTo>
                  <a:lnTo>
                    <a:pt x="265" y="14"/>
                  </a:lnTo>
                  <a:lnTo>
                    <a:pt x="280" y="10"/>
                  </a:lnTo>
                  <a:lnTo>
                    <a:pt x="296" y="8"/>
                  </a:lnTo>
                  <a:lnTo>
                    <a:pt x="311" y="5"/>
                  </a:lnTo>
                  <a:lnTo>
                    <a:pt x="327" y="4"/>
                  </a:lnTo>
                  <a:lnTo>
                    <a:pt x="342" y="3"/>
                  </a:lnTo>
                  <a:lnTo>
                    <a:pt x="359" y="1"/>
                  </a:lnTo>
                  <a:lnTo>
                    <a:pt x="375" y="0"/>
                  </a:lnTo>
                  <a:close/>
                </a:path>
              </a:pathLst>
            </a:custGeom>
            <a:solidFill>
              <a:srgbClr val="000000"/>
            </a:solidFill>
            <a:ln w="9525">
              <a:noFill/>
              <a:round/>
              <a:headEnd/>
              <a:tailEnd/>
            </a:ln>
          </p:spPr>
          <p:txBody>
            <a:bodyPr/>
            <a:lstStyle/>
            <a:p>
              <a:endParaRPr lang="en-US" dirty="0"/>
            </a:p>
          </p:txBody>
        </p:sp>
        <p:sp>
          <p:nvSpPr>
            <p:cNvPr id="10443" name="Freeform 227"/>
            <p:cNvSpPr>
              <a:spLocks/>
            </p:cNvSpPr>
            <p:nvPr/>
          </p:nvSpPr>
          <p:spPr bwMode="auto">
            <a:xfrm>
              <a:off x="1557338" y="2546350"/>
              <a:ext cx="677862" cy="307975"/>
            </a:xfrm>
            <a:custGeom>
              <a:avLst/>
              <a:gdLst>
                <a:gd name="T0" fmla="*/ 2147483647 w 427"/>
                <a:gd name="T1" fmla="*/ 2147483647 h 194"/>
                <a:gd name="T2" fmla="*/ 2147483647 w 427"/>
                <a:gd name="T3" fmla="*/ 2147483647 h 194"/>
                <a:gd name="T4" fmla="*/ 2147483647 w 427"/>
                <a:gd name="T5" fmla="*/ 2147483647 h 194"/>
                <a:gd name="T6" fmla="*/ 2147483647 w 427"/>
                <a:gd name="T7" fmla="*/ 2147483647 h 194"/>
                <a:gd name="T8" fmla="*/ 2147483647 w 427"/>
                <a:gd name="T9" fmla="*/ 2147483647 h 194"/>
                <a:gd name="T10" fmla="*/ 2147483647 w 427"/>
                <a:gd name="T11" fmla="*/ 2147483647 h 194"/>
                <a:gd name="T12" fmla="*/ 2147483647 w 427"/>
                <a:gd name="T13" fmla="*/ 2147483647 h 194"/>
                <a:gd name="T14" fmla="*/ 2147483647 w 427"/>
                <a:gd name="T15" fmla="*/ 2147483647 h 194"/>
                <a:gd name="T16" fmla="*/ 2147483647 w 427"/>
                <a:gd name="T17" fmla="*/ 2147483647 h 194"/>
                <a:gd name="T18" fmla="*/ 2147483647 w 427"/>
                <a:gd name="T19" fmla="*/ 2147483647 h 194"/>
                <a:gd name="T20" fmla="*/ 2147483647 w 427"/>
                <a:gd name="T21" fmla="*/ 2147483647 h 194"/>
                <a:gd name="T22" fmla="*/ 2147483647 w 427"/>
                <a:gd name="T23" fmla="*/ 2147483647 h 194"/>
                <a:gd name="T24" fmla="*/ 2147483647 w 427"/>
                <a:gd name="T25" fmla="*/ 2147483647 h 194"/>
                <a:gd name="T26" fmla="*/ 2147483647 w 427"/>
                <a:gd name="T27" fmla="*/ 2147483647 h 194"/>
                <a:gd name="T28" fmla="*/ 2147483647 w 427"/>
                <a:gd name="T29" fmla="*/ 2147483647 h 194"/>
                <a:gd name="T30" fmla="*/ 2147483647 w 427"/>
                <a:gd name="T31" fmla="*/ 2147483647 h 194"/>
                <a:gd name="T32" fmla="*/ 2147483647 w 427"/>
                <a:gd name="T33" fmla="*/ 2147483647 h 194"/>
                <a:gd name="T34" fmla="*/ 2147483647 w 427"/>
                <a:gd name="T35" fmla="*/ 2147483647 h 194"/>
                <a:gd name="T36" fmla="*/ 2147483647 w 427"/>
                <a:gd name="T37" fmla="*/ 2147483647 h 194"/>
                <a:gd name="T38" fmla="*/ 2147483647 w 427"/>
                <a:gd name="T39" fmla="*/ 2147483647 h 194"/>
                <a:gd name="T40" fmla="*/ 2147483647 w 427"/>
                <a:gd name="T41" fmla="*/ 2147483647 h 194"/>
                <a:gd name="T42" fmla="*/ 2147483647 w 427"/>
                <a:gd name="T43" fmla="*/ 2147483647 h 194"/>
                <a:gd name="T44" fmla="*/ 2147483647 w 427"/>
                <a:gd name="T45" fmla="*/ 2147483647 h 194"/>
                <a:gd name="T46" fmla="*/ 2147483647 w 427"/>
                <a:gd name="T47" fmla="*/ 2147483647 h 194"/>
                <a:gd name="T48" fmla="*/ 2147483647 w 427"/>
                <a:gd name="T49" fmla="*/ 2147483647 h 194"/>
                <a:gd name="T50" fmla="*/ 2147483647 w 427"/>
                <a:gd name="T51" fmla="*/ 2147483647 h 194"/>
                <a:gd name="T52" fmla="*/ 2147483647 w 427"/>
                <a:gd name="T53" fmla="*/ 2147483647 h 194"/>
                <a:gd name="T54" fmla="*/ 2147483647 w 427"/>
                <a:gd name="T55" fmla="*/ 2147483647 h 194"/>
                <a:gd name="T56" fmla="*/ 2147483647 w 427"/>
                <a:gd name="T57" fmla="*/ 2147483647 h 194"/>
                <a:gd name="T58" fmla="*/ 2147483647 w 427"/>
                <a:gd name="T59" fmla="*/ 2147483647 h 194"/>
                <a:gd name="T60" fmla="*/ 2147483647 w 427"/>
                <a:gd name="T61" fmla="*/ 2147483647 h 194"/>
                <a:gd name="T62" fmla="*/ 2147483647 w 427"/>
                <a:gd name="T63" fmla="*/ 2147483647 h 194"/>
                <a:gd name="T64" fmla="*/ 2147483647 w 427"/>
                <a:gd name="T65" fmla="*/ 2147483647 h 194"/>
                <a:gd name="T66" fmla="*/ 2147483647 w 427"/>
                <a:gd name="T67" fmla="*/ 2147483647 h 194"/>
                <a:gd name="T68" fmla="*/ 2147483647 w 427"/>
                <a:gd name="T69" fmla="*/ 2147483647 h 194"/>
                <a:gd name="T70" fmla="*/ 2147483647 w 427"/>
                <a:gd name="T71" fmla="*/ 2147483647 h 194"/>
                <a:gd name="T72" fmla="*/ 2147483647 w 427"/>
                <a:gd name="T73" fmla="*/ 2147483647 h 194"/>
                <a:gd name="T74" fmla="*/ 2147483647 w 427"/>
                <a:gd name="T75" fmla="*/ 2147483647 h 194"/>
                <a:gd name="T76" fmla="*/ 2147483647 w 427"/>
                <a:gd name="T77" fmla="*/ 2147483647 h 194"/>
                <a:gd name="T78" fmla="*/ 2147483647 w 427"/>
                <a:gd name="T79" fmla="*/ 2147483647 h 194"/>
                <a:gd name="T80" fmla="*/ 2147483647 w 427"/>
                <a:gd name="T81" fmla="*/ 2147483647 h 194"/>
                <a:gd name="T82" fmla="*/ 2147483647 w 427"/>
                <a:gd name="T83" fmla="*/ 2147483647 h 194"/>
                <a:gd name="T84" fmla="*/ 2147483647 w 427"/>
                <a:gd name="T85" fmla="*/ 2147483647 h 194"/>
                <a:gd name="T86" fmla="*/ 2147483647 w 427"/>
                <a:gd name="T87" fmla="*/ 2147483647 h 194"/>
                <a:gd name="T88" fmla="*/ 2147483647 w 427"/>
                <a:gd name="T89" fmla="*/ 2147483647 h 194"/>
                <a:gd name="T90" fmla="*/ 2147483647 w 427"/>
                <a:gd name="T91" fmla="*/ 2147483647 h 194"/>
                <a:gd name="T92" fmla="*/ 2147483647 w 427"/>
                <a:gd name="T93" fmla="*/ 2147483647 h 194"/>
                <a:gd name="T94" fmla="*/ 2147483647 w 427"/>
                <a:gd name="T95" fmla="*/ 2147483647 h 194"/>
                <a:gd name="T96" fmla="*/ 2147483647 w 427"/>
                <a:gd name="T97" fmla="*/ 2147483647 h 194"/>
                <a:gd name="T98" fmla="*/ 2147483647 w 427"/>
                <a:gd name="T99" fmla="*/ 2147483647 h 194"/>
                <a:gd name="T100" fmla="*/ 2147483647 w 427"/>
                <a:gd name="T101" fmla="*/ 2147483647 h 194"/>
                <a:gd name="T102" fmla="*/ 2147483647 w 427"/>
                <a:gd name="T103" fmla="*/ 2147483647 h 194"/>
                <a:gd name="T104" fmla="*/ 2147483647 w 427"/>
                <a:gd name="T105" fmla="*/ 2147483647 h 194"/>
                <a:gd name="T106" fmla="*/ 2147483647 w 427"/>
                <a:gd name="T107" fmla="*/ 2147483647 h 194"/>
                <a:gd name="T108" fmla="*/ 2147483647 w 427"/>
                <a:gd name="T109" fmla="*/ 2147483647 h 194"/>
                <a:gd name="T110" fmla="*/ 2147483647 w 427"/>
                <a:gd name="T111" fmla="*/ 2147483647 h 194"/>
                <a:gd name="T112" fmla="*/ 0 w 427"/>
                <a:gd name="T113" fmla="*/ 2147483647 h 194"/>
                <a:gd name="T114" fmla="*/ 0 w 427"/>
                <a:gd name="T115" fmla="*/ 2147483647 h 194"/>
                <a:gd name="T116" fmla="*/ 0 w 427"/>
                <a:gd name="T117" fmla="*/ 2147483647 h 194"/>
                <a:gd name="T118" fmla="*/ 0 w 427"/>
                <a:gd name="T119" fmla="*/ 0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7"/>
                <a:gd name="T181" fmla="*/ 0 h 194"/>
                <a:gd name="T182" fmla="*/ 427 w 427"/>
                <a:gd name="T183" fmla="*/ 194 h 1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7" h="194">
                  <a:moveTo>
                    <a:pt x="0" y="0"/>
                  </a:moveTo>
                  <a:lnTo>
                    <a:pt x="2" y="2"/>
                  </a:lnTo>
                  <a:lnTo>
                    <a:pt x="4" y="5"/>
                  </a:lnTo>
                  <a:lnTo>
                    <a:pt x="4" y="6"/>
                  </a:lnTo>
                  <a:lnTo>
                    <a:pt x="4" y="8"/>
                  </a:lnTo>
                  <a:lnTo>
                    <a:pt x="4" y="10"/>
                  </a:lnTo>
                  <a:lnTo>
                    <a:pt x="4" y="13"/>
                  </a:lnTo>
                  <a:lnTo>
                    <a:pt x="4" y="14"/>
                  </a:lnTo>
                  <a:lnTo>
                    <a:pt x="4" y="16"/>
                  </a:lnTo>
                  <a:lnTo>
                    <a:pt x="4" y="17"/>
                  </a:lnTo>
                  <a:lnTo>
                    <a:pt x="5" y="20"/>
                  </a:lnTo>
                  <a:lnTo>
                    <a:pt x="5" y="24"/>
                  </a:lnTo>
                  <a:lnTo>
                    <a:pt x="7" y="26"/>
                  </a:lnTo>
                  <a:lnTo>
                    <a:pt x="7" y="31"/>
                  </a:lnTo>
                  <a:lnTo>
                    <a:pt x="8" y="34"/>
                  </a:lnTo>
                  <a:lnTo>
                    <a:pt x="8" y="38"/>
                  </a:lnTo>
                  <a:lnTo>
                    <a:pt x="9" y="43"/>
                  </a:lnTo>
                  <a:lnTo>
                    <a:pt x="10" y="47"/>
                  </a:lnTo>
                  <a:lnTo>
                    <a:pt x="12" y="52"/>
                  </a:lnTo>
                  <a:lnTo>
                    <a:pt x="13" y="55"/>
                  </a:lnTo>
                  <a:lnTo>
                    <a:pt x="14" y="59"/>
                  </a:lnTo>
                  <a:lnTo>
                    <a:pt x="15" y="63"/>
                  </a:lnTo>
                  <a:lnTo>
                    <a:pt x="17" y="66"/>
                  </a:lnTo>
                  <a:lnTo>
                    <a:pt x="18" y="70"/>
                  </a:lnTo>
                  <a:lnTo>
                    <a:pt x="19" y="75"/>
                  </a:lnTo>
                  <a:lnTo>
                    <a:pt x="20" y="78"/>
                  </a:lnTo>
                  <a:lnTo>
                    <a:pt x="22" y="82"/>
                  </a:lnTo>
                  <a:lnTo>
                    <a:pt x="23" y="87"/>
                  </a:lnTo>
                  <a:lnTo>
                    <a:pt x="24" y="92"/>
                  </a:lnTo>
                  <a:lnTo>
                    <a:pt x="28" y="97"/>
                  </a:lnTo>
                  <a:lnTo>
                    <a:pt x="30" y="103"/>
                  </a:lnTo>
                  <a:lnTo>
                    <a:pt x="34" y="108"/>
                  </a:lnTo>
                  <a:lnTo>
                    <a:pt x="39" y="111"/>
                  </a:lnTo>
                  <a:lnTo>
                    <a:pt x="43" y="116"/>
                  </a:lnTo>
                  <a:lnTo>
                    <a:pt x="48" y="120"/>
                  </a:lnTo>
                  <a:lnTo>
                    <a:pt x="53" y="123"/>
                  </a:lnTo>
                  <a:lnTo>
                    <a:pt x="59" y="128"/>
                  </a:lnTo>
                  <a:lnTo>
                    <a:pt x="64" y="131"/>
                  </a:lnTo>
                  <a:lnTo>
                    <a:pt x="69" y="134"/>
                  </a:lnTo>
                  <a:lnTo>
                    <a:pt x="75" y="138"/>
                  </a:lnTo>
                  <a:lnTo>
                    <a:pt x="80" y="142"/>
                  </a:lnTo>
                  <a:lnTo>
                    <a:pt x="85" y="145"/>
                  </a:lnTo>
                  <a:lnTo>
                    <a:pt x="92" y="149"/>
                  </a:lnTo>
                  <a:lnTo>
                    <a:pt x="97" y="153"/>
                  </a:lnTo>
                  <a:lnTo>
                    <a:pt x="102" y="158"/>
                  </a:lnTo>
                  <a:lnTo>
                    <a:pt x="115" y="164"/>
                  </a:lnTo>
                  <a:lnTo>
                    <a:pt x="129" y="170"/>
                  </a:lnTo>
                  <a:lnTo>
                    <a:pt x="143" y="173"/>
                  </a:lnTo>
                  <a:lnTo>
                    <a:pt x="158" y="178"/>
                  </a:lnTo>
                  <a:lnTo>
                    <a:pt x="172" y="181"/>
                  </a:lnTo>
                  <a:lnTo>
                    <a:pt x="187" y="183"/>
                  </a:lnTo>
                  <a:lnTo>
                    <a:pt x="202" y="186"/>
                  </a:lnTo>
                  <a:lnTo>
                    <a:pt x="217" y="187"/>
                  </a:lnTo>
                  <a:lnTo>
                    <a:pt x="232" y="187"/>
                  </a:lnTo>
                  <a:lnTo>
                    <a:pt x="248" y="187"/>
                  </a:lnTo>
                  <a:lnTo>
                    <a:pt x="263" y="187"/>
                  </a:lnTo>
                  <a:lnTo>
                    <a:pt x="279" y="187"/>
                  </a:lnTo>
                  <a:lnTo>
                    <a:pt x="294" y="187"/>
                  </a:lnTo>
                  <a:lnTo>
                    <a:pt x="309" y="187"/>
                  </a:lnTo>
                  <a:lnTo>
                    <a:pt x="325" y="187"/>
                  </a:lnTo>
                  <a:lnTo>
                    <a:pt x="340" y="188"/>
                  </a:lnTo>
                  <a:lnTo>
                    <a:pt x="345" y="187"/>
                  </a:lnTo>
                  <a:lnTo>
                    <a:pt x="350" y="187"/>
                  </a:lnTo>
                  <a:lnTo>
                    <a:pt x="355" y="187"/>
                  </a:lnTo>
                  <a:lnTo>
                    <a:pt x="360" y="187"/>
                  </a:lnTo>
                  <a:lnTo>
                    <a:pt x="367" y="187"/>
                  </a:lnTo>
                  <a:lnTo>
                    <a:pt x="372" y="187"/>
                  </a:lnTo>
                  <a:lnTo>
                    <a:pt x="377" y="186"/>
                  </a:lnTo>
                  <a:lnTo>
                    <a:pt x="382" y="186"/>
                  </a:lnTo>
                  <a:lnTo>
                    <a:pt x="387" y="186"/>
                  </a:lnTo>
                  <a:lnTo>
                    <a:pt x="392" y="184"/>
                  </a:lnTo>
                  <a:lnTo>
                    <a:pt x="397" y="183"/>
                  </a:lnTo>
                  <a:lnTo>
                    <a:pt x="402" y="183"/>
                  </a:lnTo>
                  <a:lnTo>
                    <a:pt x="407" y="182"/>
                  </a:lnTo>
                  <a:lnTo>
                    <a:pt x="412" y="181"/>
                  </a:lnTo>
                  <a:lnTo>
                    <a:pt x="415" y="181"/>
                  </a:lnTo>
                  <a:lnTo>
                    <a:pt x="420" y="180"/>
                  </a:lnTo>
                  <a:lnTo>
                    <a:pt x="422" y="181"/>
                  </a:lnTo>
                  <a:lnTo>
                    <a:pt x="424" y="181"/>
                  </a:lnTo>
                  <a:lnTo>
                    <a:pt x="425" y="182"/>
                  </a:lnTo>
                  <a:lnTo>
                    <a:pt x="427" y="183"/>
                  </a:lnTo>
                  <a:lnTo>
                    <a:pt x="423" y="183"/>
                  </a:lnTo>
                  <a:lnTo>
                    <a:pt x="422" y="184"/>
                  </a:lnTo>
                  <a:lnTo>
                    <a:pt x="419" y="186"/>
                  </a:lnTo>
                  <a:lnTo>
                    <a:pt x="417" y="187"/>
                  </a:lnTo>
                  <a:lnTo>
                    <a:pt x="413" y="187"/>
                  </a:lnTo>
                  <a:lnTo>
                    <a:pt x="410" y="187"/>
                  </a:lnTo>
                  <a:lnTo>
                    <a:pt x="408" y="188"/>
                  </a:lnTo>
                  <a:lnTo>
                    <a:pt x="405" y="189"/>
                  </a:lnTo>
                  <a:lnTo>
                    <a:pt x="402" y="189"/>
                  </a:lnTo>
                  <a:lnTo>
                    <a:pt x="399" y="189"/>
                  </a:lnTo>
                  <a:lnTo>
                    <a:pt x="395" y="189"/>
                  </a:lnTo>
                  <a:lnTo>
                    <a:pt x="393" y="191"/>
                  </a:lnTo>
                  <a:lnTo>
                    <a:pt x="390" y="191"/>
                  </a:lnTo>
                  <a:lnTo>
                    <a:pt x="388" y="191"/>
                  </a:lnTo>
                  <a:lnTo>
                    <a:pt x="385" y="191"/>
                  </a:lnTo>
                  <a:lnTo>
                    <a:pt x="383" y="192"/>
                  </a:lnTo>
                  <a:lnTo>
                    <a:pt x="375" y="192"/>
                  </a:lnTo>
                  <a:lnTo>
                    <a:pt x="368" y="193"/>
                  </a:lnTo>
                  <a:lnTo>
                    <a:pt x="360" y="194"/>
                  </a:lnTo>
                  <a:lnTo>
                    <a:pt x="354" y="194"/>
                  </a:lnTo>
                  <a:lnTo>
                    <a:pt x="347" y="194"/>
                  </a:lnTo>
                  <a:lnTo>
                    <a:pt x="339" y="194"/>
                  </a:lnTo>
                  <a:lnTo>
                    <a:pt x="332" y="194"/>
                  </a:lnTo>
                  <a:lnTo>
                    <a:pt x="324" y="194"/>
                  </a:lnTo>
                  <a:lnTo>
                    <a:pt x="317" y="194"/>
                  </a:lnTo>
                  <a:lnTo>
                    <a:pt x="310" y="194"/>
                  </a:lnTo>
                  <a:lnTo>
                    <a:pt x="303" y="193"/>
                  </a:lnTo>
                  <a:lnTo>
                    <a:pt x="295" y="193"/>
                  </a:lnTo>
                  <a:lnTo>
                    <a:pt x="288" y="193"/>
                  </a:lnTo>
                  <a:lnTo>
                    <a:pt x="280" y="193"/>
                  </a:lnTo>
                  <a:lnTo>
                    <a:pt x="273" y="193"/>
                  </a:lnTo>
                  <a:lnTo>
                    <a:pt x="265" y="193"/>
                  </a:lnTo>
                  <a:lnTo>
                    <a:pt x="262" y="193"/>
                  </a:lnTo>
                  <a:lnTo>
                    <a:pt x="258" y="192"/>
                  </a:lnTo>
                  <a:lnTo>
                    <a:pt x="255" y="192"/>
                  </a:lnTo>
                  <a:lnTo>
                    <a:pt x="252" y="192"/>
                  </a:lnTo>
                  <a:lnTo>
                    <a:pt x="248" y="192"/>
                  </a:lnTo>
                  <a:lnTo>
                    <a:pt x="244" y="192"/>
                  </a:lnTo>
                  <a:lnTo>
                    <a:pt x="240" y="192"/>
                  </a:lnTo>
                  <a:lnTo>
                    <a:pt x="238" y="192"/>
                  </a:lnTo>
                  <a:lnTo>
                    <a:pt x="234" y="192"/>
                  </a:lnTo>
                  <a:lnTo>
                    <a:pt x="230" y="192"/>
                  </a:lnTo>
                  <a:lnTo>
                    <a:pt x="227" y="192"/>
                  </a:lnTo>
                  <a:lnTo>
                    <a:pt x="223" y="192"/>
                  </a:lnTo>
                  <a:lnTo>
                    <a:pt x="219" y="192"/>
                  </a:lnTo>
                  <a:lnTo>
                    <a:pt x="217" y="192"/>
                  </a:lnTo>
                  <a:lnTo>
                    <a:pt x="213" y="192"/>
                  </a:lnTo>
                  <a:lnTo>
                    <a:pt x="209" y="192"/>
                  </a:lnTo>
                  <a:lnTo>
                    <a:pt x="200" y="191"/>
                  </a:lnTo>
                  <a:lnTo>
                    <a:pt x="190" y="189"/>
                  </a:lnTo>
                  <a:lnTo>
                    <a:pt x="180" y="188"/>
                  </a:lnTo>
                  <a:lnTo>
                    <a:pt x="172" y="187"/>
                  </a:lnTo>
                  <a:lnTo>
                    <a:pt x="162" y="184"/>
                  </a:lnTo>
                  <a:lnTo>
                    <a:pt x="153" y="182"/>
                  </a:lnTo>
                  <a:lnTo>
                    <a:pt x="143" y="180"/>
                  </a:lnTo>
                  <a:lnTo>
                    <a:pt x="134" y="177"/>
                  </a:lnTo>
                  <a:lnTo>
                    <a:pt x="125" y="173"/>
                  </a:lnTo>
                  <a:lnTo>
                    <a:pt x="117" y="171"/>
                  </a:lnTo>
                  <a:lnTo>
                    <a:pt x="109" y="166"/>
                  </a:lnTo>
                  <a:lnTo>
                    <a:pt x="100" y="163"/>
                  </a:lnTo>
                  <a:lnTo>
                    <a:pt x="92" y="158"/>
                  </a:lnTo>
                  <a:lnTo>
                    <a:pt x="84" y="152"/>
                  </a:lnTo>
                  <a:lnTo>
                    <a:pt x="77" y="147"/>
                  </a:lnTo>
                  <a:lnTo>
                    <a:pt x="69" y="141"/>
                  </a:lnTo>
                  <a:lnTo>
                    <a:pt x="62" y="137"/>
                  </a:lnTo>
                  <a:lnTo>
                    <a:pt x="55" y="133"/>
                  </a:lnTo>
                  <a:lnTo>
                    <a:pt x="49" y="128"/>
                  </a:lnTo>
                  <a:lnTo>
                    <a:pt x="44" y="125"/>
                  </a:lnTo>
                  <a:lnTo>
                    <a:pt x="39" y="120"/>
                  </a:lnTo>
                  <a:lnTo>
                    <a:pt x="35" y="115"/>
                  </a:lnTo>
                  <a:lnTo>
                    <a:pt x="30" y="109"/>
                  </a:lnTo>
                  <a:lnTo>
                    <a:pt x="27" y="104"/>
                  </a:lnTo>
                  <a:lnTo>
                    <a:pt x="23" y="98"/>
                  </a:lnTo>
                  <a:lnTo>
                    <a:pt x="20" y="92"/>
                  </a:lnTo>
                  <a:lnTo>
                    <a:pt x="17" y="86"/>
                  </a:lnTo>
                  <a:lnTo>
                    <a:pt x="15" y="81"/>
                  </a:lnTo>
                  <a:lnTo>
                    <a:pt x="12" y="75"/>
                  </a:lnTo>
                  <a:lnTo>
                    <a:pt x="10" y="69"/>
                  </a:lnTo>
                  <a:lnTo>
                    <a:pt x="8" y="63"/>
                  </a:lnTo>
                  <a:lnTo>
                    <a:pt x="7" y="56"/>
                  </a:lnTo>
                  <a:lnTo>
                    <a:pt x="5" y="53"/>
                  </a:lnTo>
                  <a:lnTo>
                    <a:pt x="5" y="49"/>
                  </a:lnTo>
                  <a:lnTo>
                    <a:pt x="4" y="45"/>
                  </a:lnTo>
                  <a:lnTo>
                    <a:pt x="4" y="43"/>
                  </a:lnTo>
                  <a:lnTo>
                    <a:pt x="3" y="39"/>
                  </a:lnTo>
                  <a:lnTo>
                    <a:pt x="2" y="37"/>
                  </a:lnTo>
                  <a:lnTo>
                    <a:pt x="2" y="33"/>
                  </a:lnTo>
                  <a:lnTo>
                    <a:pt x="2" y="30"/>
                  </a:lnTo>
                  <a:lnTo>
                    <a:pt x="0" y="27"/>
                  </a:lnTo>
                  <a:lnTo>
                    <a:pt x="0" y="24"/>
                  </a:lnTo>
                  <a:lnTo>
                    <a:pt x="0" y="20"/>
                  </a:lnTo>
                  <a:lnTo>
                    <a:pt x="0" y="16"/>
                  </a:lnTo>
                  <a:lnTo>
                    <a:pt x="0" y="14"/>
                  </a:lnTo>
                  <a:lnTo>
                    <a:pt x="0" y="10"/>
                  </a:lnTo>
                  <a:lnTo>
                    <a:pt x="0" y="6"/>
                  </a:lnTo>
                  <a:lnTo>
                    <a:pt x="0" y="4"/>
                  </a:lnTo>
                  <a:lnTo>
                    <a:pt x="0" y="2"/>
                  </a:lnTo>
                  <a:lnTo>
                    <a:pt x="0" y="0"/>
                  </a:lnTo>
                  <a:close/>
                </a:path>
              </a:pathLst>
            </a:custGeom>
            <a:solidFill>
              <a:srgbClr val="000000"/>
            </a:solidFill>
            <a:ln w="9525">
              <a:noFill/>
              <a:round/>
              <a:headEnd/>
              <a:tailEnd/>
            </a:ln>
          </p:spPr>
          <p:txBody>
            <a:bodyPr/>
            <a:lstStyle/>
            <a:p>
              <a:endParaRPr lang="en-US" dirty="0"/>
            </a:p>
          </p:txBody>
        </p:sp>
        <p:sp>
          <p:nvSpPr>
            <p:cNvPr id="10444" name="Freeform 228"/>
            <p:cNvSpPr>
              <a:spLocks/>
            </p:cNvSpPr>
            <p:nvPr/>
          </p:nvSpPr>
          <p:spPr bwMode="auto">
            <a:xfrm>
              <a:off x="1524000" y="2454275"/>
              <a:ext cx="714375" cy="433388"/>
            </a:xfrm>
            <a:custGeom>
              <a:avLst/>
              <a:gdLst>
                <a:gd name="T0" fmla="*/ 2147483647 w 450"/>
                <a:gd name="T1" fmla="*/ 2147483647 h 273"/>
                <a:gd name="T2" fmla="*/ 2147483647 w 450"/>
                <a:gd name="T3" fmla="*/ 2147483647 h 273"/>
                <a:gd name="T4" fmla="*/ 2147483647 w 450"/>
                <a:gd name="T5" fmla="*/ 2147483647 h 273"/>
                <a:gd name="T6" fmla="*/ 2147483647 w 450"/>
                <a:gd name="T7" fmla="*/ 2147483647 h 273"/>
                <a:gd name="T8" fmla="*/ 2147483647 w 450"/>
                <a:gd name="T9" fmla="*/ 2147483647 h 273"/>
                <a:gd name="T10" fmla="*/ 2147483647 w 450"/>
                <a:gd name="T11" fmla="*/ 2147483647 h 273"/>
                <a:gd name="T12" fmla="*/ 2147483647 w 450"/>
                <a:gd name="T13" fmla="*/ 2147483647 h 273"/>
                <a:gd name="T14" fmla="*/ 2147483647 w 450"/>
                <a:gd name="T15" fmla="*/ 2147483647 h 273"/>
                <a:gd name="T16" fmla="*/ 2147483647 w 450"/>
                <a:gd name="T17" fmla="*/ 2147483647 h 273"/>
                <a:gd name="T18" fmla="*/ 2147483647 w 450"/>
                <a:gd name="T19" fmla="*/ 2147483647 h 273"/>
                <a:gd name="T20" fmla="*/ 2147483647 w 450"/>
                <a:gd name="T21" fmla="*/ 2147483647 h 273"/>
                <a:gd name="T22" fmla="*/ 2147483647 w 450"/>
                <a:gd name="T23" fmla="*/ 2147483647 h 273"/>
                <a:gd name="T24" fmla="*/ 2147483647 w 450"/>
                <a:gd name="T25" fmla="*/ 2147483647 h 273"/>
                <a:gd name="T26" fmla="*/ 2147483647 w 450"/>
                <a:gd name="T27" fmla="*/ 2147483647 h 273"/>
                <a:gd name="T28" fmla="*/ 2147483647 w 450"/>
                <a:gd name="T29" fmla="*/ 2147483647 h 273"/>
                <a:gd name="T30" fmla="*/ 2147483647 w 450"/>
                <a:gd name="T31" fmla="*/ 2147483647 h 273"/>
                <a:gd name="T32" fmla="*/ 2147483647 w 450"/>
                <a:gd name="T33" fmla="*/ 2147483647 h 273"/>
                <a:gd name="T34" fmla="*/ 2147483647 w 450"/>
                <a:gd name="T35" fmla="*/ 2147483647 h 273"/>
                <a:gd name="T36" fmla="*/ 2147483647 w 450"/>
                <a:gd name="T37" fmla="*/ 2147483647 h 273"/>
                <a:gd name="T38" fmla="*/ 2147483647 w 450"/>
                <a:gd name="T39" fmla="*/ 2147483647 h 273"/>
                <a:gd name="T40" fmla="*/ 2147483647 w 450"/>
                <a:gd name="T41" fmla="*/ 2147483647 h 273"/>
                <a:gd name="T42" fmla="*/ 2147483647 w 450"/>
                <a:gd name="T43" fmla="*/ 2147483647 h 273"/>
                <a:gd name="T44" fmla="*/ 2147483647 w 450"/>
                <a:gd name="T45" fmla="*/ 2147483647 h 273"/>
                <a:gd name="T46" fmla="*/ 2147483647 w 450"/>
                <a:gd name="T47" fmla="*/ 2147483647 h 273"/>
                <a:gd name="T48" fmla="*/ 2147483647 w 450"/>
                <a:gd name="T49" fmla="*/ 2147483647 h 273"/>
                <a:gd name="T50" fmla="*/ 2147483647 w 450"/>
                <a:gd name="T51" fmla="*/ 2147483647 h 273"/>
                <a:gd name="T52" fmla="*/ 2147483647 w 450"/>
                <a:gd name="T53" fmla="*/ 2147483647 h 273"/>
                <a:gd name="T54" fmla="*/ 2147483647 w 450"/>
                <a:gd name="T55" fmla="*/ 2147483647 h 273"/>
                <a:gd name="T56" fmla="*/ 2147483647 w 450"/>
                <a:gd name="T57" fmla="*/ 2147483647 h 273"/>
                <a:gd name="T58" fmla="*/ 2147483647 w 450"/>
                <a:gd name="T59" fmla="*/ 2147483647 h 273"/>
                <a:gd name="T60" fmla="*/ 2147483647 w 450"/>
                <a:gd name="T61" fmla="*/ 2147483647 h 273"/>
                <a:gd name="T62" fmla="*/ 2147483647 w 450"/>
                <a:gd name="T63" fmla="*/ 2147483647 h 273"/>
                <a:gd name="T64" fmla="*/ 2147483647 w 450"/>
                <a:gd name="T65" fmla="*/ 2147483647 h 273"/>
                <a:gd name="T66" fmla="*/ 2147483647 w 450"/>
                <a:gd name="T67" fmla="*/ 2147483647 h 273"/>
                <a:gd name="T68" fmla="*/ 2147483647 w 450"/>
                <a:gd name="T69" fmla="*/ 2147483647 h 273"/>
                <a:gd name="T70" fmla="*/ 2147483647 w 450"/>
                <a:gd name="T71" fmla="*/ 2147483647 h 273"/>
                <a:gd name="T72" fmla="*/ 2147483647 w 450"/>
                <a:gd name="T73" fmla="*/ 2147483647 h 273"/>
                <a:gd name="T74" fmla="*/ 2147483647 w 450"/>
                <a:gd name="T75" fmla="*/ 2147483647 h 273"/>
                <a:gd name="T76" fmla="*/ 2147483647 w 450"/>
                <a:gd name="T77" fmla="*/ 2147483647 h 273"/>
                <a:gd name="T78" fmla="*/ 2147483647 w 450"/>
                <a:gd name="T79" fmla="*/ 2147483647 h 273"/>
                <a:gd name="T80" fmla="*/ 2147483647 w 450"/>
                <a:gd name="T81" fmla="*/ 2147483647 h 273"/>
                <a:gd name="T82" fmla="*/ 2147483647 w 450"/>
                <a:gd name="T83" fmla="*/ 2147483647 h 273"/>
                <a:gd name="T84" fmla="*/ 2147483647 w 450"/>
                <a:gd name="T85" fmla="*/ 2147483647 h 273"/>
                <a:gd name="T86" fmla="*/ 2147483647 w 450"/>
                <a:gd name="T87" fmla="*/ 2147483647 h 273"/>
                <a:gd name="T88" fmla="*/ 2147483647 w 450"/>
                <a:gd name="T89" fmla="*/ 2147483647 h 273"/>
                <a:gd name="T90" fmla="*/ 2147483647 w 450"/>
                <a:gd name="T91" fmla="*/ 2147483647 h 273"/>
                <a:gd name="T92" fmla="*/ 2147483647 w 450"/>
                <a:gd name="T93" fmla="*/ 2147483647 h 273"/>
                <a:gd name="T94" fmla="*/ 0 w 450"/>
                <a:gd name="T95" fmla="*/ 2147483647 h 273"/>
                <a:gd name="T96" fmla="*/ 0 w 450"/>
                <a:gd name="T97" fmla="*/ 2147483647 h 273"/>
                <a:gd name="T98" fmla="*/ 0 w 450"/>
                <a:gd name="T99" fmla="*/ 2147483647 h 273"/>
                <a:gd name="T100" fmla="*/ 0 w 450"/>
                <a:gd name="T101" fmla="*/ 2147483647 h 273"/>
                <a:gd name="T102" fmla="*/ 0 w 450"/>
                <a:gd name="T103" fmla="*/ 2147483647 h 273"/>
                <a:gd name="T104" fmla="*/ 2147483647 w 450"/>
                <a:gd name="T105" fmla="*/ 2147483647 h 273"/>
                <a:gd name="T106" fmla="*/ 2147483647 w 450"/>
                <a:gd name="T107" fmla="*/ 0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273"/>
                <a:gd name="T164" fmla="*/ 450 w 450"/>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273">
                  <a:moveTo>
                    <a:pt x="10" y="0"/>
                  </a:moveTo>
                  <a:lnTo>
                    <a:pt x="11" y="1"/>
                  </a:lnTo>
                  <a:lnTo>
                    <a:pt x="13" y="3"/>
                  </a:lnTo>
                  <a:lnTo>
                    <a:pt x="13" y="5"/>
                  </a:lnTo>
                  <a:lnTo>
                    <a:pt x="13" y="7"/>
                  </a:lnTo>
                  <a:lnTo>
                    <a:pt x="13" y="10"/>
                  </a:lnTo>
                  <a:lnTo>
                    <a:pt x="11" y="11"/>
                  </a:lnTo>
                  <a:lnTo>
                    <a:pt x="11" y="13"/>
                  </a:lnTo>
                  <a:lnTo>
                    <a:pt x="10" y="16"/>
                  </a:lnTo>
                  <a:lnTo>
                    <a:pt x="9" y="18"/>
                  </a:lnTo>
                  <a:lnTo>
                    <a:pt x="9" y="19"/>
                  </a:lnTo>
                  <a:lnTo>
                    <a:pt x="8" y="22"/>
                  </a:lnTo>
                  <a:lnTo>
                    <a:pt x="8" y="24"/>
                  </a:lnTo>
                  <a:lnTo>
                    <a:pt x="6" y="27"/>
                  </a:lnTo>
                  <a:lnTo>
                    <a:pt x="6" y="29"/>
                  </a:lnTo>
                  <a:lnTo>
                    <a:pt x="6" y="32"/>
                  </a:lnTo>
                  <a:lnTo>
                    <a:pt x="6" y="34"/>
                  </a:lnTo>
                  <a:lnTo>
                    <a:pt x="5" y="45"/>
                  </a:lnTo>
                  <a:lnTo>
                    <a:pt x="4" y="55"/>
                  </a:lnTo>
                  <a:lnTo>
                    <a:pt x="3" y="66"/>
                  </a:lnTo>
                  <a:lnTo>
                    <a:pt x="3" y="77"/>
                  </a:lnTo>
                  <a:lnTo>
                    <a:pt x="3" y="88"/>
                  </a:lnTo>
                  <a:lnTo>
                    <a:pt x="4" y="99"/>
                  </a:lnTo>
                  <a:lnTo>
                    <a:pt x="6" y="110"/>
                  </a:lnTo>
                  <a:lnTo>
                    <a:pt x="9" y="119"/>
                  </a:lnTo>
                  <a:lnTo>
                    <a:pt x="11" y="130"/>
                  </a:lnTo>
                  <a:lnTo>
                    <a:pt x="15" y="140"/>
                  </a:lnTo>
                  <a:lnTo>
                    <a:pt x="20" y="150"/>
                  </a:lnTo>
                  <a:lnTo>
                    <a:pt x="25" y="160"/>
                  </a:lnTo>
                  <a:lnTo>
                    <a:pt x="31" y="168"/>
                  </a:lnTo>
                  <a:lnTo>
                    <a:pt x="39" y="177"/>
                  </a:lnTo>
                  <a:lnTo>
                    <a:pt x="46" y="185"/>
                  </a:lnTo>
                  <a:lnTo>
                    <a:pt x="56" y="194"/>
                  </a:lnTo>
                  <a:lnTo>
                    <a:pt x="60" y="196"/>
                  </a:lnTo>
                  <a:lnTo>
                    <a:pt x="64" y="200"/>
                  </a:lnTo>
                  <a:lnTo>
                    <a:pt x="69" y="203"/>
                  </a:lnTo>
                  <a:lnTo>
                    <a:pt x="73" y="207"/>
                  </a:lnTo>
                  <a:lnTo>
                    <a:pt x="76" y="210"/>
                  </a:lnTo>
                  <a:lnTo>
                    <a:pt x="81" y="213"/>
                  </a:lnTo>
                  <a:lnTo>
                    <a:pt x="86" y="216"/>
                  </a:lnTo>
                  <a:lnTo>
                    <a:pt x="90" y="219"/>
                  </a:lnTo>
                  <a:lnTo>
                    <a:pt x="94" y="222"/>
                  </a:lnTo>
                  <a:lnTo>
                    <a:pt x="99" y="224"/>
                  </a:lnTo>
                  <a:lnTo>
                    <a:pt x="103" y="227"/>
                  </a:lnTo>
                  <a:lnTo>
                    <a:pt x="108" y="229"/>
                  </a:lnTo>
                  <a:lnTo>
                    <a:pt x="113" y="231"/>
                  </a:lnTo>
                  <a:lnTo>
                    <a:pt x="116" y="233"/>
                  </a:lnTo>
                  <a:lnTo>
                    <a:pt x="121" y="235"/>
                  </a:lnTo>
                  <a:lnTo>
                    <a:pt x="126" y="236"/>
                  </a:lnTo>
                  <a:lnTo>
                    <a:pt x="134" y="240"/>
                  </a:lnTo>
                  <a:lnTo>
                    <a:pt x="141" y="244"/>
                  </a:lnTo>
                  <a:lnTo>
                    <a:pt x="149" y="246"/>
                  </a:lnTo>
                  <a:lnTo>
                    <a:pt x="156" y="250"/>
                  </a:lnTo>
                  <a:lnTo>
                    <a:pt x="163" y="252"/>
                  </a:lnTo>
                  <a:lnTo>
                    <a:pt x="171" y="255"/>
                  </a:lnTo>
                  <a:lnTo>
                    <a:pt x="179" y="257"/>
                  </a:lnTo>
                  <a:lnTo>
                    <a:pt x="186" y="260"/>
                  </a:lnTo>
                  <a:lnTo>
                    <a:pt x="194" y="261"/>
                  </a:lnTo>
                  <a:lnTo>
                    <a:pt x="203" y="263"/>
                  </a:lnTo>
                  <a:lnTo>
                    <a:pt x="210" y="264"/>
                  </a:lnTo>
                  <a:lnTo>
                    <a:pt x="219" y="266"/>
                  </a:lnTo>
                  <a:lnTo>
                    <a:pt x="226" y="266"/>
                  </a:lnTo>
                  <a:lnTo>
                    <a:pt x="235" y="266"/>
                  </a:lnTo>
                  <a:lnTo>
                    <a:pt x="244" y="266"/>
                  </a:lnTo>
                  <a:lnTo>
                    <a:pt x="253" y="266"/>
                  </a:lnTo>
                  <a:lnTo>
                    <a:pt x="264" y="266"/>
                  </a:lnTo>
                  <a:lnTo>
                    <a:pt x="276" y="267"/>
                  </a:lnTo>
                  <a:lnTo>
                    <a:pt x="288" y="267"/>
                  </a:lnTo>
                  <a:lnTo>
                    <a:pt x="300" y="268"/>
                  </a:lnTo>
                  <a:lnTo>
                    <a:pt x="313" y="268"/>
                  </a:lnTo>
                  <a:lnTo>
                    <a:pt x="325" y="268"/>
                  </a:lnTo>
                  <a:lnTo>
                    <a:pt x="336" y="268"/>
                  </a:lnTo>
                  <a:lnTo>
                    <a:pt x="349" y="268"/>
                  </a:lnTo>
                  <a:lnTo>
                    <a:pt x="361" y="267"/>
                  </a:lnTo>
                  <a:lnTo>
                    <a:pt x="373" y="267"/>
                  </a:lnTo>
                  <a:lnTo>
                    <a:pt x="385" y="266"/>
                  </a:lnTo>
                  <a:lnTo>
                    <a:pt x="396" y="264"/>
                  </a:lnTo>
                  <a:lnTo>
                    <a:pt x="409" y="263"/>
                  </a:lnTo>
                  <a:lnTo>
                    <a:pt x="420" y="261"/>
                  </a:lnTo>
                  <a:lnTo>
                    <a:pt x="433" y="258"/>
                  </a:lnTo>
                  <a:lnTo>
                    <a:pt x="444" y="257"/>
                  </a:lnTo>
                  <a:lnTo>
                    <a:pt x="450" y="260"/>
                  </a:lnTo>
                  <a:lnTo>
                    <a:pt x="441" y="261"/>
                  </a:lnTo>
                  <a:lnTo>
                    <a:pt x="433" y="263"/>
                  </a:lnTo>
                  <a:lnTo>
                    <a:pt x="423" y="266"/>
                  </a:lnTo>
                  <a:lnTo>
                    <a:pt x="414" y="268"/>
                  </a:lnTo>
                  <a:lnTo>
                    <a:pt x="404" y="268"/>
                  </a:lnTo>
                  <a:lnTo>
                    <a:pt x="395" y="270"/>
                  </a:lnTo>
                  <a:lnTo>
                    <a:pt x="385" y="270"/>
                  </a:lnTo>
                  <a:lnTo>
                    <a:pt x="376" y="272"/>
                  </a:lnTo>
                  <a:lnTo>
                    <a:pt x="366" y="272"/>
                  </a:lnTo>
                  <a:lnTo>
                    <a:pt x="358" y="273"/>
                  </a:lnTo>
                  <a:lnTo>
                    <a:pt x="348" y="273"/>
                  </a:lnTo>
                  <a:lnTo>
                    <a:pt x="338" y="273"/>
                  </a:lnTo>
                  <a:lnTo>
                    <a:pt x="328" y="273"/>
                  </a:lnTo>
                  <a:lnTo>
                    <a:pt x="319" y="273"/>
                  </a:lnTo>
                  <a:lnTo>
                    <a:pt x="309" y="273"/>
                  </a:lnTo>
                  <a:lnTo>
                    <a:pt x="300" y="273"/>
                  </a:lnTo>
                  <a:lnTo>
                    <a:pt x="295" y="272"/>
                  </a:lnTo>
                  <a:lnTo>
                    <a:pt x="290" y="272"/>
                  </a:lnTo>
                  <a:lnTo>
                    <a:pt x="285" y="270"/>
                  </a:lnTo>
                  <a:lnTo>
                    <a:pt x="280" y="270"/>
                  </a:lnTo>
                  <a:lnTo>
                    <a:pt x="275" y="270"/>
                  </a:lnTo>
                  <a:lnTo>
                    <a:pt x="271" y="270"/>
                  </a:lnTo>
                  <a:lnTo>
                    <a:pt x="266" y="270"/>
                  </a:lnTo>
                  <a:lnTo>
                    <a:pt x="261" y="270"/>
                  </a:lnTo>
                  <a:lnTo>
                    <a:pt x="256" y="270"/>
                  </a:lnTo>
                  <a:lnTo>
                    <a:pt x="251" y="270"/>
                  </a:lnTo>
                  <a:lnTo>
                    <a:pt x="246" y="270"/>
                  </a:lnTo>
                  <a:lnTo>
                    <a:pt x="243" y="270"/>
                  </a:lnTo>
                  <a:lnTo>
                    <a:pt x="236" y="270"/>
                  </a:lnTo>
                  <a:lnTo>
                    <a:pt x="233" y="270"/>
                  </a:lnTo>
                  <a:lnTo>
                    <a:pt x="228" y="270"/>
                  </a:lnTo>
                  <a:lnTo>
                    <a:pt x="223" y="270"/>
                  </a:lnTo>
                  <a:lnTo>
                    <a:pt x="214" y="269"/>
                  </a:lnTo>
                  <a:lnTo>
                    <a:pt x="205" y="268"/>
                  </a:lnTo>
                  <a:lnTo>
                    <a:pt x="195" y="267"/>
                  </a:lnTo>
                  <a:lnTo>
                    <a:pt x="188" y="266"/>
                  </a:lnTo>
                  <a:lnTo>
                    <a:pt x="179" y="263"/>
                  </a:lnTo>
                  <a:lnTo>
                    <a:pt x="170" y="261"/>
                  </a:lnTo>
                  <a:lnTo>
                    <a:pt x="163" y="257"/>
                  </a:lnTo>
                  <a:lnTo>
                    <a:pt x="155" y="255"/>
                  </a:lnTo>
                  <a:lnTo>
                    <a:pt x="146" y="251"/>
                  </a:lnTo>
                  <a:lnTo>
                    <a:pt x="139" y="247"/>
                  </a:lnTo>
                  <a:lnTo>
                    <a:pt x="130" y="245"/>
                  </a:lnTo>
                  <a:lnTo>
                    <a:pt x="123" y="241"/>
                  </a:lnTo>
                  <a:lnTo>
                    <a:pt x="115" y="238"/>
                  </a:lnTo>
                  <a:lnTo>
                    <a:pt x="108" y="234"/>
                  </a:lnTo>
                  <a:lnTo>
                    <a:pt x="99" y="230"/>
                  </a:lnTo>
                  <a:lnTo>
                    <a:pt x="91" y="228"/>
                  </a:lnTo>
                  <a:lnTo>
                    <a:pt x="83" y="222"/>
                  </a:lnTo>
                  <a:lnTo>
                    <a:pt x="74" y="214"/>
                  </a:lnTo>
                  <a:lnTo>
                    <a:pt x="65" y="207"/>
                  </a:lnTo>
                  <a:lnTo>
                    <a:pt x="56" y="201"/>
                  </a:lnTo>
                  <a:lnTo>
                    <a:pt x="49" y="192"/>
                  </a:lnTo>
                  <a:lnTo>
                    <a:pt x="40" y="185"/>
                  </a:lnTo>
                  <a:lnTo>
                    <a:pt x="34" y="178"/>
                  </a:lnTo>
                  <a:lnTo>
                    <a:pt x="26" y="169"/>
                  </a:lnTo>
                  <a:lnTo>
                    <a:pt x="20" y="161"/>
                  </a:lnTo>
                  <a:lnTo>
                    <a:pt x="15" y="152"/>
                  </a:lnTo>
                  <a:lnTo>
                    <a:pt x="10" y="142"/>
                  </a:lnTo>
                  <a:lnTo>
                    <a:pt x="6" y="134"/>
                  </a:lnTo>
                  <a:lnTo>
                    <a:pt x="3" y="124"/>
                  </a:lnTo>
                  <a:lnTo>
                    <a:pt x="0" y="114"/>
                  </a:lnTo>
                  <a:lnTo>
                    <a:pt x="0" y="105"/>
                  </a:lnTo>
                  <a:lnTo>
                    <a:pt x="0" y="94"/>
                  </a:lnTo>
                  <a:lnTo>
                    <a:pt x="0" y="88"/>
                  </a:lnTo>
                  <a:lnTo>
                    <a:pt x="0" y="82"/>
                  </a:lnTo>
                  <a:lnTo>
                    <a:pt x="0" y="75"/>
                  </a:lnTo>
                  <a:lnTo>
                    <a:pt x="0" y="69"/>
                  </a:lnTo>
                  <a:lnTo>
                    <a:pt x="0" y="63"/>
                  </a:lnTo>
                  <a:lnTo>
                    <a:pt x="0" y="57"/>
                  </a:lnTo>
                  <a:lnTo>
                    <a:pt x="0" y="51"/>
                  </a:lnTo>
                  <a:lnTo>
                    <a:pt x="0" y="45"/>
                  </a:lnTo>
                  <a:lnTo>
                    <a:pt x="0" y="39"/>
                  </a:lnTo>
                  <a:lnTo>
                    <a:pt x="0" y="33"/>
                  </a:lnTo>
                  <a:lnTo>
                    <a:pt x="1" y="27"/>
                  </a:lnTo>
                  <a:lnTo>
                    <a:pt x="3" y="22"/>
                  </a:lnTo>
                  <a:lnTo>
                    <a:pt x="4" y="16"/>
                  </a:lnTo>
                  <a:lnTo>
                    <a:pt x="6" y="10"/>
                  </a:lnTo>
                  <a:lnTo>
                    <a:pt x="8" y="5"/>
                  </a:lnTo>
                  <a:lnTo>
                    <a:pt x="10" y="0"/>
                  </a:lnTo>
                  <a:close/>
                </a:path>
              </a:pathLst>
            </a:custGeom>
            <a:solidFill>
              <a:srgbClr val="000000"/>
            </a:solidFill>
            <a:ln w="9525">
              <a:noFill/>
              <a:round/>
              <a:headEnd/>
              <a:tailEnd/>
            </a:ln>
          </p:spPr>
          <p:txBody>
            <a:bodyPr/>
            <a:lstStyle/>
            <a:p>
              <a:endParaRPr lang="en-US" dirty="0"/>
            </a:p>
          </p:txBody>
        </p:sp>
        <p:sp>
          <p:nvSpPr>
            <p:cNvPr id="10445" name="Freeform 229"/>
            <p:cNvSpPr>
              <a:spLocks/>
            </p:cNvSpPr>
            <p:nvPr/>
          </p:nvSpPr>
          <p:spPr bwMode="auto">
            <a:xfrm>
              <a:off x="2222500" y="2544763"/>
              <a:ext cx="544513" cy="296862"/>
            </a:xfrm>
            <a:custGeom>
              <a:avLst/>
              <a:gdLst>
                <a:gd name="T0" fmla="*/ 2147483647 w 343"/>
                <a:gd name="T1" fmla="*/ 2147483647 h 187"/>
                <a:gd name="T2" fmla="*/ 2147483647 w 343"/>
                <a:gd name="T3" fmla="*/ 2147483647 h 187"/>
                <a:gd name="T4" fmla="*/ 2147483647 w 343"/>
                <a:gd name="T5" fmla="*/ 2147483647 h 187"/>
                <a:gd name="T6" fmla="*/ 2147483647 w 343"/>
                <a:gd name="T7" fmla="*/ 2147483647 h 187"/>
                <a:gd name="T8" fmla="*/ 2147483647 w 343"/>
                <a:gd name="T9" fmla="*/ 2147483647 h 187"/>
                <a:gd name="T10" fmla="*/ 2147483647 w 343"/>
                <a:gd name="T11" fmla="*/ 2147483647 h 187"/>
                <a:gd name="T12" fmla="*/ 2147483647 w 343"/>
                <a:gd name="T13" fmla="*/ 2147483647 h 187"/>
                <a:gd name="T14" fmla="*/ 2147483647 w 343"/>
                <a:gd name="T15" fmla="*/ 2147483647 h 187"/>
                <a:gd name="T16" fmla="*/ 2147483647 w 343"/>
                <a:gd name="T17" fmla="*/ 2147483647 h 187"/>
                <a:gd name="T18" fmla="*/ 2147483647 w 343"/>
                <a:gd name="T19" fmla="*/ 2147483647 h 187"/>
                <a:gd name="T20" fmla="*/ 2147483647 w 343"/>
                <a:gd name="T21" fmla="*/ 2147483647 h 187"/>
                <a:gd name="T22" fmla="*/ 2147483647 w 343"/>
                <a:gd name="T23" fmla="*/ 2147483647 h 187"/>
                <a:gd name="T24" fmla="*/ 2147483647 w 343"/>
                <a:gd name="T25" fmla="*/ 2147483647 h 187"/>
                <a:gd name="T26" fmla="*/ 2147483647 w 343"/>
                <a:gd name="T27" fmla="*/ 2147483647 h 187"/>
                <a:gd name="T28" fmla="*/ 2147483647 w 343"/>
                <a:gd name="T29" fmla="*/ 2147483647 h 187"/>
                <a:gd name="T30" fmla="*/ 2147483647 w 343"/>
                <a:gd name="T31" fmla="*/ 2147483647 h 187"/>
                <a:gd name="T32" fmla="*/ 2147483647 w 343"/>
                <a:gd name="T33" fmla="*/ 2147483647 h 187"/>
                <a:gd name="T34" fmla="*/ 2147483647 w 343"/>
                <a:gd name="T35" fmla="*/ 2147483647 h 187"/>
                <a:gd name="T36" fmla="*/ 2147483647 w 343"/>
                <a:gd name="T37" fmla="*/ 2147483647 h 187"/>
                <a:gd name="T38" fmla="*/ 2147483647 w 343"/>
                <a:gd name="T39" fmla="*/ 2147483647 h 187"/>
                <a:gd name="T40" fmla="*/ 2147483647 w 343"/>
                <a:gd name="T41" fmla="*/ 2147483647 h 187"/>
                <a:gd name="T42" fmla="*/ 2147483647 w 343"/>
                <a:gd name="T43" fmla="*/ 2147483647 h 187"/>
                <a:gd name="T44" fmla="*/ 0 w 343"/>
                <a:gd name="T45" fmla="*/ 2147483647 h 187"/>
                <a:gd name="T46" fmla="*/ 2147483647 w 343"/>
                <a:gd name="T47" fmla="*/ 2147483647 h 187"/>
                <a:gd name="T48" fmla="*/ 2147483647 w 343"/>
                <a:gd name="T49" fmla="*/ 2147483647 h 187"/>
                <a:gd name="T50" fmla="*/ 2147483647 w 343"/>
                <a:gd name="T51" fmla="*/ 2147483647 h 187"/>
                <a:gd name="T52" fmla="*/ 2147483647 w 343"/>
                <a:gd name="T53" fmla="*/ 2147483647 h 187"/>
                <a:gd name="T54" fmla="*/ 2147483647 w 343"/>
                <a:gd name="T55" fmla="*/ 2147483647 h 187"/>
                <a:gd name="T56" fmla="*/ 2147483647 w 343"/>
                <a:gd name="T57" fmla="*/ 2147483647 h 187"/>
                <a:gd name="T58" fmla="*/ 2147483647 w 343"/>
                <a:gd name="T59" fmla="*/ 2147483647 h 187"/>
                <a:gd name="T60" fmla="*/ 2147483647 w 343"/>
                <a:gd name="T61" fmla="*/ 2147483647 h 187"/>
                <a:gd name="T62" fmla="*/ 2147483647 w 343"/>
                <a:gd name="T63" fmla="*/ 2147483647 h 187"/>
                <a:gd name="T64" fmla="*/ 2147483647 w 343"/>
                <a:gd name="T65" fmla="*/ 2147483647 h 187"/>
                <a:gd name="T66" fmla="*/ 2147483647 w 343"/>
                <a:gd name="T67" fmla="*/ 2147483647 h 187"/>
                <a:gd name="T68" fmla="*/ 2147483647 w 343"/>
                <a:gd name="T69" fmla="*/ 2147483647 h 187"/>
                <a:gd name="T70" fmla="*/ 2147483647 w 343"/>
                <a:gd name="T71" fmla="*/ 2147483647 h 187"/>
                <a:gd name="T72" fmla="*/ 2147483647 w 343"/>
                <a:gd name="T73" fmla="*/ 2147483647 h 187"/>
                <a:gd name="T74" fmla="*/ 2147483647 w 343"/>
                <a:gd name="T75" fmla="*/ 2147483647 h 187"/>
                <a:gd name="T76" fmla="*/ 2147483647 w 343"/>
                <a:gd name="T77" fmla="*/ 2147483647 h 187"/>
                <a:gd name="T78" fmla="*/ 2147483647 w 343"/>
                <a:gd name="T79" fmla="*/ 2147483647 h 187"/>
                <a:gd name="T80" fmla="*/ 2147483647 w 343"/>
                <a:gd name="T81" fmla="*/ 2147483647 h 187"/>
                <a:gd name="T82" fmla="*/ 2147483647 w 343"/>
                <a:gd name="T83" fmla="*/ 2147483647 h 187"/>
                <a:gd name="T84" fmla="*/ 2147483647 w 343"/>
                <a:gd name="T85" fmla="*/ 2147483647 h 187"/>
                <a:gd name="T86" fmla="*/ 2147483647 w 343"/>
                <a:gd name="T87" fmla="*/ 2147483647 h 187"/>
                <a:gd name="T88" fmla="*/ 2147483647 w 343"/>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3"/>
                <a:gd name="T136" fmla="*/ 0 h 187"/>
                <a:gd name="T137" fmla="*/ 343 w 343"/>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3" h="187">
                  <a:moveTo>
                    <a:pt x="339" y="0"/>
                  </a:moveTo>
                  <a:lnTo>
                    <a:pt x="343" y="3"/>
                  </a:lnTo>
                  <a:lnTo>
                    <a:pt x="342" y="5"/>
                  </a:lnTo>
                  <a:lnTo>
                    <a:pt x="339" y="7"/>
                  </a:lnTo>
                  <a:lnTo>
                    <a:pt x="337" y="9"/>
                  </a:lnTo>
                  <a:lnTo>
                    <a:pt x="334" y="12"/>
                  </a:lnTo>
                  <a:lnTo>
                    <a:pt x="330" y="15"/>
                  </a:lnTo>
                  <a:lnTo>
                    <a:pt x="328" y="17"/>
                  </a:lnTo>
                  <a:lnTo>
                    <a:pt x="325" y="18"/>
                  </a:lnTo>
                  <a:lnTo>
                    <a:pt x="323" y="21"/>
                  </a:lnTo>
                  <a:lnTo>
                    <a:pt x="318" y="26"/>
                  </a:lnTo>
                  <a:lnTo>
                    <a:pt x="313" y="32"/>
                  </a:lnTo>
                  <a:lnTo>
                    <a:pt x="308" y="37"/>
                  </a:lnTo>
                  <a:lnTo>
                    <a:pt x="303" y="42"/>
                  </a:lnTo>
                  <a:lnTo>
                    <a:pt x="298" y="46"/>
                  </a:lnTo>
                  <a:lnTo>
                    <a:pt x="292" y="50"/>
                  </a:lnTo>
                  <a:lnTo>
                    <a:pt x="287" y="55"/>
                  </a:lnTo>
                  <a:lnTo>
                    <a:pt x="282" y="60"/>
                  </a:lnTo>
                  <a:lnTo>
                    <a:pt x="275" y="64"/>
                  </a:lnTo>
                  <a:lnTo>
                    <a:pt x="269" y="67"/>
                  </a:lnTo>
                  <a:lnTo>
                    <a:pt x="264" y="71"/>
                  </a:lnTo>
                  <a:lnTo>
                    <a:pt x="258" y="76"/>
                  </a:lnTo>
                  <a:lnTo>
                    <a:pt x="252" y="79"/>
                  </a:lnTo>
                  <a:lnTo>
                    <a:pt x="245" y="83"/>
                  </a:lnTo>
                  <a:lnTo>
                    <a:pt x="239" y="87"/>
                  </a:lnTo>
                  <a:lnTo>
                    <a:pt x="234" y="90"/>
                  </a:lnTo>
                  <a:lnTo>
                    <a:pt x="228" y="94"/>
                  </a:lnTo>
                  <a:lnTo>
                    <a:pt x="222" y="96"/>
                  </a:lnTo>
                  <a:lnTo>
                    <a:pt x="215" y="100"/>
                  </a:lnTo>
                  <a:lnTo>
                    <a:pt x="209" y="104"/>
                  </a:lnTo>
                  <a:lnTo>
                    <a:pt x="203" y="107"/>
                  </a:lnTo>
                  <a:lnTo>
                    <a:pt x="197" y="110"/>
                  </a:lnTo>
                  <a:lnTo>
                    <a:pt x="190" y="114"/>
                  </a:lnTo>
                  <a:lnTo>
                    <a:pt x="185" y="117"/>
                  </a:lnTo>
                  <a:lnTo>
                    <a:pt x="178" y="120"/>
                  </a:lnTo>
                  <a:lnTo>
                    <a:pt x="173" y="122"/>
                  </a:lnTo>
                  <a:lnTo>
                    <a:pt x="167" y="126"/>
                  </a:lnTo>
                  <a:lnTo>
                    <a:pt x="160" y="128"/>
                  </a:lnTo>
                  <a:lnTo>
                    <a:pt x="153" y="132"/>
                  </a:lnTo>
                  <a:lnTo>
                    <a:pt x="147" y="134"/>
                  </a:lnTo>
                  <a:lnTo>
                    <a:pt x="140" y="138"/>
                  </a:lnTo>
                  <a:lnTo>
                    <a:pt x="134" y="142"/>
                  </a:lnTo>
                  <a:lnTo>
                    <a:pt x="127" y="144"/>
                  </a:lnTo>
                  <a:lnTo>
                    <a:pt x="120" y="146"/>
                  </a:lnTo>
                  <a:lnTo>
                    <a:pt x="114" y="149"/>
                  </a:lnTo>
                  <a:lnTo>
                    <a:pt x="107" y="151"/>
                  </a:lnTo>
                  <a:lnTo>
                    <a:pt x="100" y="154"/>
                  </a:lnTo>
                  <a:lnTo>
                    <a:pt x="93" y="156"/>
                  </a:lnTo>
                  <a:lnTo>
                    <a:pt x="87" y="159"/>
                  </a:lnTo>
                  <a:lnTo>
                    <a:pt x="79" y="161"/>
                  </a:lnTo>
                  <a:lnTo>
                    <a:pt x="71" y="164"/>
                  </a:lnTo>
                  <a:lnTo>
                    <a:pt x="65" y="166"/>
                  </a:lnTo>
                  <a:lnTo>
                    <a:pt x="58" y="168"/>
                  </a:lnTo>
                  <a:lnTo>
                    <a:pt x="51" y="171"/>
                  </a:lnTo>
                  <a:lnTo>
                    <a:pt x="44" y="172"/>
                  </a:lnTo>
                  <a:lnTo>
                    <a:pt x="38" y="174"/>
                  </a:lnTo>
                  <a:lnTo>
                    <a:pt x="31" y="177"/>
                  </a:lnTo>
                  <a:lnTo>
                    <a:pt x="25" y="179"/>
                  </a:lnTo>
                  <a:lnTo>
                    <a:pt x="21" y="181"/>
                  </a:lnTo>
                  <a:lnTo>
                    <a:pt x="18" y="182"/>
                  </a:lnTo>
                  <a:lnTo>
                    <a:pt x="15" y="182"/>
                  </a:lnTo>
                  <a:lnTo>
                    <a:pt x="13" y="183"/>
                  </a:lnTo>
                  <a:lnTo>
                    <a:pt x="9" y="184"/>
                  </a:lnTo>
                  <a:lnTo>
                    <a:pt x="6" y="184"/>
                  </a:lnTo>
                  <a:lnTo>
                    <a:pt x="3" y="185"/>
                  </a:lnTo>
                  <a:lnTo>
                    <a:pt x="1" y="187"/>
                  </a:lnTo>
                  <a:lnTo>
                    <a:pt x="0" y="184"/>
                  </a:lnTo>
                  <a:lnTo>
                    <a:pt x="0" y="182"/>
                  </a:lnTo>
                  <a:lnTo>
                    <a:pt x="5" y="179"/>
                  </a:lnTo>
                  <a:lnTo>
                    <a:pt x="11" y="178"/>
                  </a:lnTo>
                  <a:lnTo>
                    <a:pt x="18" y="176"/>
                  </a:lnTo>
                  <a:lnTo>
                    <a:pt x="23" y="174"/>
                  </a:lnTo>
                  <a:lnTo>
                    <a:pt x="29" y="172"/>
                  </a:lnTo>
                  <a:lnTo>
                    <a:pt x="35" y="170"/>
                  </a:lnTo>
                  <a:lnTo>
                    <a:pt x="40" y="168"/>
                  </a:lnTo>
                  <a:lnTo>
                    <a:pt x="46" y="166"/>
                  </a:lnTo>
                  <a:lnTo>
                    <a:pt x="51" y="164"/>
                  </a:lnTo>
                  <a:lnTo>
                    <a:pt x="58" y="161"/>
                  </a:lnTo>
                  <a:lnTo>
                    <a:pt x="64" y="159"/>
                  </a:lnTo>
                  <a:lnTo>
                    <a:pt x="70" y="157"/>
                  </a:lnTo>
                  <a:lnTo>
                    <a:pt x="75" y="155"/>
                  </a:lnTo>
                  <a:lnTo>
                    <a:pt x="81" y="153"/>
                  </a:lnTo>
                  <a:lnTo>
                    <a:pt x="88" y="151"/>
                  </a:lnTo>
                  <a:lnTo>
                    <a:pt x="93" y="149"/>
                  </a:lnTo>
                  <a:lnTo>
                    <a:pt x="99" y="146"/>
                  </a:lnTo>
                  <a:lnTo>
                    <a:pt x="107" y="144"/>
                  </a:lnTo>
                  <a:lnTo>
                    <a:pt x="113" y="142"/>
                  </a:lnTo>
                  <a:lnTo>
                    <a:pt x="119" y="139"/>
                  </a:lnTo>
                  <a:lnTo>
                    <a:pt x="125" y="137"/>
                  </a:lnTo>
                  <a:lnTo>
                    <a:pt x="132" y="134"/>
                  </a:lnTo>
                  <a:lnTo>
                    <a:pt x="138" y="132"/>
                  </a:lnTo>
                  <a:lnTo>
                    <a:pt x="145" y="129"/>
                  </a:lnTo>
                  <a:lnTo>
                    <a:pt x="152" y="127"/>
                  </a:lnTo>
                  <a:lnTo>
                    <a:pt x="157" y="124"/>
                  </a:lnTo>
                  <a:lnTo>
                    <a:pt x="163" y="121"/>
                  </a:lnTo>
                  <a:lnTo>
                    <a:pt x="170" y="118"/>
                  </a:lnTo>
                  <a:lnTo>
                    <a:pt x="177" y="115"/>
                  </a:lnTo>
                  <a:lnTo>
                    <a:pt x="183" y="111"/>
                  </a:lnTo>
                  <a:lnTo>
                    <a:pt x="189" y="109"/>
                  </a:lnTo>
                  <a:lnTo>
                    <a:pt x="195" y="105"/>
                  </a:lnTo>
                  <a:lnTo>
                    <a:pt x="198" y="103"/>
                  </a:lnTo>
                  <a:lnTo>
                    <a:pt x="202" y="101"/>
                  </a:lnTo>
                  <a:lnTo>
                    <a:pt x="205" y="99"/>
                  </a:lnTo>
                  <a:lnTo>
                    <a:pt x="209" y="96"/>
                  </a:lnTo>
                  <a:lnTo>
                    <a:pt x="213" y="95"/>
                  </a:lnTo>
                  <a:lnTo>
                    <a:pt x="215" y="93"/>
                  </a:lnTo>
                  <a:lnTo>
                    <a:pt x="219" y="90"/>
                  </a:lnTo>
                  <a:lnTo>
                    <a:pt x="224" y="89"/>
                  </a:lnTo>
                  <a:lnTo>
                    <a:pt x="227" y="87"/>
                  </a:lnTo>
                  <a:lnTo>
                    <a:pt x="230" y="84"/>
                  </a:lnTo>
                  <a:lnTo>
                    <a:pt x="234" y="83"/>
                  </a:lnTo>
                  <a:lnTo>
                    <a:pt x="238" y="81"/>
                  </a:lnTo>
                  <a:lnTo>
                    <a:pt x="242" y="78"/>
                  </a:lnTo>
                  <a:lnTo>
                    <a:pt x="245" y="77"/>
                  </a:lnTo>
                  <a:lnTo>
                    <a:pt x="249" y="75"/>
                  </a:lnTo>
                  <a:lnTo>
                    <a:pt x="253" y="72"/>
                  </a:lnTo>
                  <a:lnTo>
                    <a:pt x="258" y="68"/>
                  </a:lnTo>
                  <a:lnTo>
                    <a:pt x="264" y="65"/>
                  </a:lnTo>
                  <a:lnTo>
                    <a:pt x="269" y="60"/>
                  </a:lnTo>
                  <a:lnTo>
                    <a:pt x="275" y="56"/>
                  </a:lnTo>
                  <a:lnTo>
                    <a:pt x="280" y="53"/>
                  </a:lnTo>
                  <a:lnTo>
                    <a:pt x="285" y="48"/>
                  </a:lnTo>
                  <a:lnTo>
                    <a:pt x="292" y="43"/>
                  </a:lnTo>
                  <a:lnTo>
                    <a:pt x="297" y="39"/>
                  </a:lnTo>
                  <a:lnTo>
                    <a:pt x="302" y="34"/>
                  </a:lnTo>
                  <a:lnTo>
                    <a:pt x="307" y="29"/>
                  </a:lnTo>
                  <a:lnTo>
                    <a:pt x="313" y="25"/>
                  </a:lnTo>
                  <a:lnTo>
                    <a:pt x="318" y="21"/>
                  </a:lnTo>
                  <a:lnTo>
                    <a:pt x="323" y="16"/>
                  </a:lnTo>
                  <a:lnTo>
                    <a:pt x="329" y="10"/>
                  </a:lnTo>
                  <a:lnTo>
                    <a:pt x="334" y="5"/>
                  </a:lnTo>
                  <a:lnTo>
                    <a:pt x="339" y="0"/>
                  </a:lnTo>
                  <a:close/>
                </a:path>
              </a:pathLst>
            </a:custGeom>
            <a:solidFill>
              <a:srgbClr val="000000"/>
            </a:solidFill>
            <a:ln w="9525">
              <a:noFill/>
              <a:round/>
              <a:headEnd/>
              <a:tailEnd/>
            </a:ln>
          </p:spPr>
          <p:txBody>
            <a:bodyPr/>
            <a:lstStyle/>
            <a:p>
              <a:endParaRPr lang="en-US" dirty="0"/>
            </a:p>
          </p:txBody>
        </p:sp>
        <p:sp>
          <p:nvSpPr>
            <p:cNvPr id="10446" name="Freeform 230"/>
            <p:cNvSpPr>
              <a:spLocks/>
            </p:cNvSpPr>
            <p:nvPr/>
          </p:nvSpPr>
          <p:spPr bwMode="auto">
            <a:xfrm>
              <a:off x="2220913" y="2562225"/>
              <a:ext cx="563562" cy="306388"/>
            </a:xfrm>
            <a:custGeom>
              <a:avLst/>
              <a:gdLst>
                <a:gd name="T0" fmla="*/ 2147483647 w 355"/>
                <a:gd name="T1" fmla="*/ 2147483647 h 193"/>
                <a:gd name="T2" fmla="*/ 2147483647 w 355"/>
                <a:gd name="T3" fmla="*/ 2147483647 h 193"/>
                <a:gd name="T4" fmla="*/ 2147483647 w 355"/>
                <a:gd name="T5" fmla="*/ 2147483647 h 193"/>
                <a:gd name="T6" fmla="*/ 2147483647 w 355"/>
                <a:gd name="T7" fmla="*/ 2147483647 h 193"/>
                <a:gd name="T8" fmla="*/ 2147483647 w 355"/>
                <a:gd name="T9" fmla="*/ 2147483647 h 193"/>
                <a:gd name="T10" fmla="*/ 2147483647 w 355"/>
                <a:gd name="T11" fmla="*/ 2147483647 h 193"/>
                <a:gd name="T12" fmla="*/ 2147483647 w 355"/>
                <a:gd name="T13" fmla="*/ 2147483647 h 193"/>
                <a:gd name="T14" fmla="*/ 2147483647 w 355"/>
                <a:gd name="T15" fmla="*/ 2147483647 h 193"/>
                <a:gd name="T16" fmla="*/ 2147483647 w 355"/>
                <a:gd name="T17" fmla="*/ 2147483647 h 193"/>
                <a:gd name="T18" fmla="*/ 2147483647 w 355"/>
                <a:gd name="T19" fmla="*/ 2147483647 h 193"/>
                <a:gd name="T20" fmla="*/ 2147483647 w 355"/>
                <a:gd name="T21" fmla="*/ 2147483647 h 193"/>
                <a:gd name="T22" fmla="*/ 2147483647 w 355"/>
                <a:gd name="T23" fmla="*/ 2147483647 h 193"/>
                <a:gd name="T24" fmla="*/ 2147483647 w 355"/>
                <a:gd name="T25" fmla="*/ 2147483647 h 193"/>
                <a:gd name="T26" fmla="*/ 2147483647 w 355"/>
                <a:gd name="T27" fmla="*/ 2147483647 h 193"/>
                <a:gd name="T28" fmla="*/ 2147483647 w 355"/>
                <a:gd name="T29" fmla="*/ 2147483647 h 193"/>
                <a:gd name="T30" fmla="*/ 2147483647 w 355"/>
                <a:gd name="T31" fmla="*/ 2147483647 h 193"/>
                <a:gd name="T32" fmla="*/ 2147483647 w 355"/>
                <a:gd name="T33" fmla="*/ 2147483647 h 193"/>
                <a:gd name="T34" fmla="*/ 2147483647 w 355"/>
                <a:gd name="T35" fmla="*/ 2147483647 h 193"/>
                <a:gd name="T36" fmla="*/ 2147483647 w 355"/>
                <a:gd name="T37" fmla="*/ 2147483647 h 193"/>
                <a:gd name="T38" fmla="*/ 2147483647 w 355"/>
                <a:gd name="T39" fmla="*/ 2147483647 h 193"/>
                <a:gd name="T40" fmla="*/ 2147483647 w 355"/>
                <a:gd name="T41" fmla="*/ 2147483647 h 193"/>
                <a:gd name="T42" fmla="*/ 2147483647 w 355"/>
                <a:gd name="T43" fmla="*/ 2147483647 h 193"/>
                <a:gd name="T44" fmla="*/ 2147483647 w 355"/>
                <a:gd name="T45" fmla="*/ 2147483647 h 193"/>
                <a:gd name="T46" fmla="*/ 2147483647 w 355"/>
                <a:gd name="T47" fmla="*/ 2147483647 h 193"/>
                <a:gd name="T48" fmla="*/ 2147483647 w 355"/>
                <a:gd name="T49" fmla="*/ 2147483647 h 193"/>
                <a:gd name="T50" fmla="*/ 2147483647 w 355"/>
                <a:gd name="T51" fmla="*/ 2147483647 h 193"/>
                <a:gd name="T52" fmla="*/ 2147483647 w 355"/>
                <a:gd name="T53" fmla="*/ 2147483647 h 193"/>
                <a:gd name="T54" fmla="*/ 2147483647 w 355"/>
                <a:gd name="T55" fmla="*/ 2147483647 h 193"/>
                <a:gd name="T56" fmla="*/ 2147483647 w 355"/>
                <a:gd name="T57" fmla="*/ 2147483647 h 193"/>
                <a:gd name="T58" fmla="*/ 0 w 355"/>
                <a:gd name="T59" fmla="*/ 2147483647 h 193"/>
                <a:gd name="T60" fmla="*/ 2147483647 w 355"/>
                <a:gd name="T61" fmla="*/ 2147483647 h 193"/>
                <a:gd name="T62" fmla="*/ 2147483647 w 355"/>
                <a:gd name="T63" fmla="*/ 2147483647 h 193"/>
                <a:gd name="T64" fmla="*/ 2147483647 w 355"/>
                <a:gd name="T65" fmla="*/ 2147483647 h 193"/>
                <a:gd name="T66" fmla="*/ 2147483647 w 355"/>
                <a:gd name="T67" fmla="*/ 2147483647 h 193"/>
                <a:gd name="T68" fmla="*/ 2147483647 w 355"/>
                <a:gd name="T69" fmla="*/ 2147483647 h 193"/>
                <a:gd name="T70" fmla="*/ 2147483647 w 355"/>
                <a:gd name="T71" fmla="*/ 2147483647 h 193"/>
                <a:gd name="T72" fmla="*/ 2147483647 w 355"/>
                <a:gd name="T73" fmla="*/ 2147483647 h 193"/>
                <a:gd name="T74" fmla="*/ 2147483647 w 355"/>
                <a:gd name="T75" fmla="*/ 2147483647 h 193"/>
                <a:gd name="T76" fmla="*/ 2147483647 w 355"/>
                <a:gd name="T77" fmla="*/ 2147483647 h 193"/>
                <a:gd name="T78" fmla="*/ 2147483647 w 355"/>
                <a:gd name="T79" fmla="*/ 2147483647 h 193"/>
                <a:gd name="T80" fmla="*/ 2147483647 w 355"/>
                <a:gd name="T81" fmla="*/ 2147483647 h 193"/>
                <a:gd name="T82" fmla="*/ 2147483647 w 355"/>
                <a:gd name="T83" fmla="*/ 2147483647 h 193"/>
                <a:gd name="T84" fmla="*/ 2147483647 w 355"/>
                <a:gd name="T85" fmla="*/ 2147483647 h 193"/>
                <a:gd name="T86" fmla="*/ 2147483647 w 355"/>
                <a:gd name="T87" fmla="*/ 2147483647 h 193"/>
                <a:gd name="T88" fmla="*/ 2147483647 w 355"/>
                <a:gd name="T89" fmla="*/ 2147483647 h 193"/>
                <a:gd name="T90" fmla="*/ 2147483647 w 355"/>
                <a:gd name="T91" fmla="*/ 2147483647 h 193"/>
                <a:gd name="T92" fmla="*/ 2147483647 w 355"/>
                <a:gd name="T93" fmla="*/ 2147483647 h 193"/>
                <a:gd name="T94" fmla="*/ 2147483647 w 355"/>
                <a:gd name="T95" fmla="*/ 2147483647 h 193"/>
                <a:gd name="T96" fmla="*/ 2147483647 w 355"/>
                <a:gd name="T97" fmla="*/ 2147483647 h 193"/>
                <a:gd name="T98" fmla="*/ 2147483647 w 355"/>
                <a:gd name="T99" fmla="*/ 2147483647 h 193"/>
                <a:gd name="T100" fmla="*/ 2147483647 w 355"/>
                <a:gd name="T101" fmla="*/ 2147483647 h 193"/>
                <a:gd name="T102" fmla="*/ 2147483647 w 355"/>
                <a:gd name="T103" fmla="*/ 2147483647 h 193"/>
                <a:gd name="T104" fmla="*/ 2147483647 w 355"/>
                <a:gd name="T105" fmla="*/ 2147483647 h 193"/>
                <a:gd name="T106" fmla="*/ 2147483647 w 355"/>
                <a:gd name="T107" fmla="*/ 0 h 1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193"/>
                <a:gd name="T164" fmla="*/ 355 w 355"/>
                <a:gd name="T165" fmla="*/ 193 h 1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193">
                  <a:moveTo>
                    <a:pt x="351" y="0"/>
                  </a:moveTo>
                  <a:lnTo>
                    <a:pt x="355" y="3"/>
                  </a:lnTo>
                  <a:lnTo>
                    <a:pt x="354" y="5"/>
                  </a:lnTo>
                  <a:lnTo>
                    <a:pt x="351" y="7"/>
                  </a:lnTo>
                  <a:lnTo>
                    <a:pt x="349" y="11"/>
                  </a:lnTo>
                  <a:lnTo>
                    <a:pt x="348" y="14"/>
                  </a:lnTo>
                  <a:lnTo>
                    <a:pt x="344" y="16"/>
                  </a:lnTo>
                  <a:lnTo>
                    <a:pt x="343" y="20"/>
                  </a:lnTo>
                  <a:lnTo>
                    <a:pt x="340" y="22"/>
                  </a:lnTo>
                  <a:lnTo>
                    <a:pt x="338" y="24"/>
                  </a:lnTo>
                  <a:lnTo>
                    <a:pt x="331" y="31"/>
                  </a:lnTo>
                  <a:lnTo>
                    <a:pt x="326" y="37"/>
                  </a:lnTo>
                  <a:lnTo>
                    <a:pt x="320" y="43"/>
                  </a:lnTo>
                  <a:lnTo>
                    <a:pt x="314" y="49"/>
                  </a:lnTo>
                  <a:lnTo>
                    <a:pt x="308" y="54"/>
                  </a:lnTo>
                  <a:lnTo>
                    <a:pt x="301" y="60"/>
                  </a:lnTo>
                  <a:lnTo>
                    <a:pt x="294" y="65"/>
                  </a:lnTo>
                  <a:lnTo>
                    <a:pt x="289" y="70"/>
                  </a:lnTo>
                  <a:lnTo>
                    <a:pt x="281" y="74"/>
                  </a:lnTo>
                  <a:lnTo>
                    <a:pt x="275" y="79"/>
                  </a:lnTo>
                  <a:lnTo>
                    <a:pt x="268" y="84"/>
                  </a:lnTo>
                  <a:lnTo>
                    <a:pt x="261" y="89"/>
                  </a:lnTo>
                  <a:lnTo>
                    <a:pt x="255" y="93"/>
                  </a:lnTo>
                  <a:lnTo>
                    <a:pt x="248" y="98"/>
                  </a:lnTo>
                  <a:lnTo>
                    <a:pt x="241" y="101"/>
                  </a:lnTo>
                  <a:lnTo>
                    <a:pt x="235" y="106"/>
                  </a:lnTo>
                  <a:lnTo>
                    <a:pt x="226" y="110"/>
                  </a:lnTo>
                  <a:lnTo>
                    <a:pt x="219" y="113"/>
                  </a:lnTo>
                  <a:lnTo>
                    <a:pt x="211" y="116"/>
                  </a:lnTo>
                  <a:lnTo>
                    <a:pt x="204" y="120"/>
                  </a:lnTo>
                  <a:lnTo>
                    <a:pt x="196" y="123"/>
                  </a:lnTo>
                  <a:lnTo>
                    <a:pt x="189" y="127"/>
                  </a:lnTo>
                  <a:lnTo>
                    <a:pt x="181" y="131"/>
                  </a:lnTo>
                  <a:lnTo>
                    <a:pt x="174" y="134"/>
                  </a:lnTo>
                  <a:lnTo>
                    <a:pt x="166" y="138"/>
                  </a:lnTo>
                  <a:lnTo>
                    <a:pt x="159" y="142"/>
                  </a:lnTo>
                  <a:lnTo>
                    <a:pt x="151" y="144"/>
                  </a:lnTo>
                  <a:lnTo>
                    <a:pt x="144" y="148"/>
                  </a:lnTo>
                  <a:lnTo>
                    <a:pt x="136" y="151"/>
                  </a:lnTo>
                  <a:lnTo>
                    <a:pt x="129" y="155"/>
                  </a:lnTo>
                  <a:lnTo>
                    <a:pt x="121" y="159"/>
                  </a:lnTo>
                  <a:lnTo>
                    <a:pt x="114" y="161"/>
                  </a:lnTo>
                  <a:lnTo>
                    <a:pt x="106" y="163"/>
                  </a:lnTo>
                  <a:lnTo>
                    <a:pt x="100" y="166"/>
                  </a:lnTo>
                  <a:lnTo>
                    <a:pt x="93" y="168"/>
                  </a:lnTo>
                  <a:lnTo>
                    <a:pt x="86" y="171"/>
                  </a:lnTo>
                  <a:lnTo>
                    <a:pt x="79" y="173"/>
                  </a:lnTo>
                  <a:lnTo>
                    <a:pt x="72" y="174"/>
                  </a:lnTo>
                  <a:lnTo>
                    <a:pt x="65" y="177"/>
                  </a:lnTo>
                  <a:lnTo>
                    <a:pt x="59" y="179"/>
                  </a:lnTo>
                  <a:lnTo>
                    <a:pt x="51" y="181"/>
                  </a:lnTo>
                  <a:lnTo>
                    <a:pt x="44" y="183"/>
                  </a:lnTo>
                  <a:lnTo>
                    <a:pt x="37" y="184"/>
                  </a:lnTo>
                  <a:lnTo>
                    <a:pt x="30" y="187"/>
                  </a:lnTo>
                  <a:lnTo>
                    <a:pt x="22" y="188"/>
                  </a:lnTo>
                  <a:lnTo>
                    <a:pt x="16" y="189"/>
                  </a:lnTo>
                  <a:lnTo>
                    <a:pt x="9" y="192"/>
                  </a:lnTo>
                  <a:lnTo>
                    <a:pt x="2" y="193"/>
                  </a:lnTo>
                  <a:lnTo>
                    <a:pt x="1" y="192"/>
                  </a:lnTo>
                  <a:lnTo>
                    <a:pt x="0" y="189"/>
                  </a:lnTo>
                  <a:lnTo>
                    <a:pt x="9" y="187"/>
                  </a:lnTo>
                  <a:lnTo>
                    <a:pt x="17" y="183"/>
                  </a:lnTo>
                  <a:lnTo>
                    <a:pt x="27" y="181"/>
                  </a:lnTo>
                  <a:lnTo>
                    <a:pt x="36" y="178"/>
                  </a:lnTo>
                  <a:lnTo>
                    <a:pt x="46" y="176"/>
                  </a:lnTo>
                  <a:lnTo>
                    <a:pt x="55" y="173"/>
                  </a:lnTo>
                  <a:lnTo>
                    <a:pt x="65" y="171"/>
                  </a:lnTo>
                  <a:lnTo>
                    <a:pt x="74" y="168"/>
                  </a:lnTo>
                  <a:lnTo>
                    <a:pt x="82" y="166"/>
                  </a:lnTo>
                  <a:lnTo>
                    <a:pt x="93" y="163"/>
                  </a:lnTo>
                  <a:lnTo>
                    <a:pt x="101" y="160"/>
                  </a:lnTo>
                  <a:lnTo>
                    <a:pt x="110" y="157"/>
                  </a:lnTo>
                  <a:lnTo>
                    <a:pt x="119" y="154"/>
                  </a:lnTo>
                  <a:lnTo>
                    <a:pt x="128" y="150"/>
                  </a:lnTo>
                  <a:lnTo>
                    <a:pt x="138" y="145"/>
                  </a:lnTo>
                  <a:lnTo>
                    <a:pt x="146" y="140"/>
                  </a:lnTo>
                  <a:lnTo>
                    <a:pt x="154" y="137"/>
                  </a:lnTo>
                  <a:lnTo>
                    <a:pt x="161" y="133"/>
                  </a:lnTo>
                  <a:lnTo>
                    <a:pt x="168" y="131"/>
                  </a:lnTo>
                  <a:lnTo>
                    <a:pt x="176" y="127"/>
                  </a:lnTo>
                  <a:lnTo>
                    <a:pt x="183" y="123"/>
                  </a:lnTo>
                  <a:lnTo>
                    <a:pt x="190" y="121"/>
                  </a:lnTo>
                  <a:lnTo>
                    <a:pt x="198" y="117"/>
                  </a:lnTo>
                  <a:lnTo>
                    <a:pt x="205" y="115"/>
                  </a:lnTo>
                  <a:lnTo>
                    <a:pt x="213" y="111"/>
                  </a:lnTo>
                  <a:lnTo>
                    <a:pt x="220" y="107"/>
                  </a:lnTo>
                  <a:lnTo>
                    <a:pt x="228" y="104"/>
                  </a:lnTo>
                  <a:lnTo>
                    <a:pt x="235" y="100"/>
                  </a:lnTo>
                  <a:lnTo>
                    <a:pt x="241" y="95"/>
                  </a:lnTo>
                  <a:lnTo>
                    <a:pt x="249" y="92"/>
                  </a:lnTo>
                  <a:lnTo>
                    <a:pt x="256" y="85"/>
                  </a:lnTo>
                  <a:lnTo>
                    <a:pt x="264" y="82"/>
                  </a:lnTo>
                  <a:lnTo>
                    <a:pt x="269" y="77"/>
                  </a:lnTo>
                  <a:lnTo>
                    <a:pt x="275" y="73"/>
                  </a:lnTo>
                  <a:lnTo>
                    <a:pt x="281" y="68"/>
                  </a:lnTo>
                  <a:lnTo>
                    <a:pt x="288" y="65"/>
                  </a:lnTo>
                  <a:lnTo>
                    <a:pt x="293" y="59"/>
                  </a:lnTo>
                  <a:lnTo>
                    <a:pt x="299" y="54"/>
                  </a:lnTo>
                  <a:lnTo>
                    <a:pt x="304" y="49"/>
                  </a:lnTo>
                  <a:lnTo>
                    <a:pt x="310" y="45"/>
                  </a:lnTo>
                  <a:lnTo>
                    <a:pt x="315" y="39"/>
                  </a:lnTo>
                  <a:lnTo>
                    <a:pt x="320" y="33"/>
                  </a:lnTo>
                  <a:lnTo>
                    <a:pt x="326" y="28"/>
                  </a:lnTo>
                  <a:lnTo>
                    <a:pt x="331" y="22"/>
                  </a:lnTo>
                  <a:lnTo>
                    <a:pt x="336" y="17"/>
                  </a:lnTo>
                  <a:lnTo>
                    <a:pt x="341" y="11"/>
                  </a:lnTo>
                  <a:lnTo>
                    <a:pt x="346" y="5"/>
                  </a:lnTo>
                  <a:lnTo>
                    <a:pt x="351" y="0"/>
                  </a:lnTo>
                  <a:close/>
                </a:path>
              </a:pathLst>
            </a:custGeom>
            <a:solidFill>
              <a:srgbClr val="000000"/>
            </a:solidFill>
            <a:ln w="9525">
              <a:noFill/>
              <a:round/>
              <a:headEnd/>
              <a:tailEnd/>
            </a:ln>
          </p:spPr>
          <p:txBody>
            <a:bodyPr/>
            <a:lstStyle/>
            <a:p>
              <a:endParaRPr lang="en-US" dirty="0"/>
            </a:p>
          </p:txBody>
        </p:sp>
        <p:sp>
          <p:nvSpPr>
            <p:cNvPr id="10447" name="Freeform 231"/>
            <p:cNvSpPr>
              <a:spLocks/>
            </p:cNvSpPr>
            <p:nvPr/>
          </p:nvSpPr>
          <p:spPr bwMode="auto">
            <a:xfrm>
              <a:off x="2376488" y="3092450"/>
              <a:ext cx="42862" cy="211138"/>
            </a:xfrm>
            <a:custGeom>
              <a:avLst/>
              <a:gdLst>
                <a:gd name="T0" fmla="*/ 2147483647 w 27"/>
                <a:gd name="T1" fmla="*/ 0 h 133"/>
                <a:gd name="T2" fmla="*/ 2147483647 w 27"/>
                <a:gd name="T3" fmla="*/ 2147483647 h 133"/>
                <a:gd name="T4" fmla="*/ 2147483647 w 27"/>
                <a:gd name="T5" fmla="*/ 2147483647 h 133"/>
                <a:gd name="T6" fmla="*/ 2147483647 w 27"/>
                <a:gd name="T7" fmla="*/ 2147483647 h 133"/>
                <a:gd name="T8" fmla="*/ 2147483647 w 27"/>
                <a:gd name="T9" fmla="*/ 2147483647 h 133"/>
                <a:gd name="T10" fmla="*/ 2147483647 w 27"/>
                <a:gd name="T11" fmla="*/ 2147483647 h 133"/>
                <a:gd name="T12" fmla="*/ 2147483647 w 27"/>
                <a:gd name="T13" fmla="*/ 2147483647 h 133"/>
                <a:gd name="T14" fmla="*/ 2147483647 w 27"/>
                <a:gd name="T15" fmla="*/ 2147483647 h 133"/>
                <a:gd name="T16" fmla="*/ 2147483647 w 27"/>
                <a:gd name="T17" fmla="*/ 2147483647 h 133"/>
                <a:gd name="T18" fmla="*/ 2147483647 w 27"/>
                <a:gd name="T19" fmla="*/ 2147483647 h 133"/>
                <a:gd name="T20" fmla="*/ 2147483647 w 27"/>
                <a:gd name="T21" fmla="*/ 2147483647 h 133"/>
                <a:gd name="T22" fmla="*/ 2147483647 w 27"/>
                <a:gd name="T23" fmla="*/ 2147483647 h 133"/>
                <a:gd name="T24" fmla="*/ 2147483647 w 27"/>
                <a:gd name="T25" fmla="*/ 2147483647 h 133"/>
                <a:gd name="T26" fmla="*/ 2147483647 w 27"/>
                <a:gd name="T27" fmla="*/ 2147483647 h 133"/>
                <a:gd name="T28" fmla="*/ 2147483647 w 27"/>
                <a:gd name="T29" fmla="*/ 2147483647 h 133"/>
                <a:gd name="T30" fmla="*/ 2147483647 w 27"/>
                <a:gd name="T31" fmla="*/ 2147483647 h 133"/>
                <a:gd name="T32" fmla="*/ 2147483647 w 27"/>
                <a:gd name="T33" fmla="*/ 2147483647 h 133"/>
                <a:gd name="T34" fmla="*/ 2147483647 w 27"/>
                <a:gd name="T35" fmla="*/ 2147483647 h 133"/>
                <a:gd name="T36" fmla="*/ 2147483647 w 27"/>
                <a:gd name="T37" fmla="*/ 2147483647 h 133"/>
                <a:gd name="T38" fmla="*/ 2147483647 w 27"/>
                <a:gd name="T39" fmla="*/ 2147483647 h 133"/>
                <a:gd name="T40" fmla="*/ 2147483647 w 27"/>
                <a:gd name="T41" fmla="*/ 2147483647 h 133"/>
                <a:gd name="T42" fmla="*/ 2147483647 w 27"/>
                <a:gd name="T43" fmla="*/ 2147483647 h 133"/>
                <a:gd name="T44" fmla="*/ 2147483647 w 27"/>
                <a:gd name="T45" fmla="*/ 2147483647 h 133"/>
                <a:gd name="T46" fmla="*/ 2147483647 w 27"/>
                <a:gd name="T47" fmla="*/ 2147483647 h 133"/>
                <a:gd name="T48" fmla="*/ 2147483647 w 27"/>
                <a:gd name="T49" fmla="*/ 2147483647 h 133"/>
                <a:gd name="T50" fmla="*/ 2147483647 w 27"/>
                <a:gd name="T51" fmla="*/ 2147483647 h 133"/>
                <a:gd name="T52" fmla="*/ 2147483647 w 27"/>
                <a:gd name="T53" fmla="*/ 2147483647 h 133"/>
                <a:gd name="T54" fmla="*/ 2147483647 w 27"/>
                <a:gd name="T55" fmla="*/ 2147483647 h 133"/>
                <a:gd name="T56" fmla="*/ 2147483647 w 27"/>
                <a:gd name="T57" fmla="*/ 2147483647 h 133"/>
                <a:gd name="T58" fmla="*/ 2147483647 w 27"/>
                <a:gd name="T59" fmla="*/ 2147483647 h 133"/>
                <a:gd name="T60" fmla="*/ 2147483647 w 27"/>
                <a:gd name="T61" fmla="*/ 2147483647 h 133"/>
                <a:gd name="T62" fmla="*/ 2147483647 w 27"/>
                <a:gd name="T63" fmla="*/ 2147483647 h 133"/>
                <a:gd name="T64" fmla="*/ 2147483647 w 27"/>
                <a:gd name="T65" fmla="*/ 2147483647 h 133"/>
                <a:gd name="T66" fmla="*/ 2147483647 w 27"/>
                <a:gd name="T67" fmla="*/ 2147483647 h 133"/>
                <a:gd name="T68" fmla="*/ 2147483647 w 27"/>
                <a:gd name="T69" fmla="*/ 2147483647 h 133"/>
                <a:gd name="T70" fmla="*/ 2147483647 w 27"/>
                <a:gd name="T71" fmla="*/ 2147483647 h 133"/>
                <a:gd name="T72" fmla="*/ 2147483647 w 27"/>
                <a:gd name="T73" fmla="*/ 2147483647 h 133"/>
                <a:gd name="T74" fmla="*/ 2147483647 w 27"/>
                <a:gd name="T75" fmla="*/ 2147483647 h 133"/>
                <a:gd name="T76" fmla="*/ 2147483647 w 27"/>
                <a:gd name="T77" fmla="*/ 2147483647 h 133"/>
                <a:gd name="T78" fmla="*/ 2147483647 w 27"/>
                <a:gd name="T79" fmla="*/ 2147483647 h 133"/>
                <a:gd name="T80" fmla="*/ 2147483647 w 27"/>
                <a:gd name="T81" fmla="*/ 2147483647 h 133"/>
                <a:gd name="T82" fmla="*/ 2147483647 w 27"/>
                <a:gd name="T83" fmla="*/ 2147483647 h 133"/>
                <a:gd name="T84" fmla="*/ 2147483647 w 27"/>
                <a:gd name="T85" fmla="*/ 2147483647 h 133"/>
                <a:gd name="T86" fmla="*/ 2147483647 w 27"/>
                <a:gd name="T87" fmla="*/ 2147483647 h 133"/>
                <a:gd name="T88" fmla="*/ 2147483647 w 27"/>
                <a:gd name="T89" fmla="*/ 2147483647 h 133"/>
                <a:gd name="T90" fmla="*/ 2147483647 w 27"/>
                <a:gd name="T91" fmla="*/ 2147483647 h 133"/>
                <a:gd name="T92" fmla="*/ 2147483647 w 27"/>
                <a:gd name="T93" fmla="*/ 2147483647 h 133"/>
                <a:gd name="T94" fmla="*/ 2147483647 w 27"/>
                <a:gd name="T95" fmla="*/ 2147483647 h 133"/>
                <a:gd name="T96" fmla="*/ 2147483647 w 27"/>
                <a:gd name="T97" fmla="*/ 2147483647 h 133"/>
                <a:gd name="T98" fmla="*/ 2147483647 w 27"/>
                <a:gd name="T99" fmla="*/ 2147483647 h 133"/>
                <a:gd name="T100" fmla="*/ 2147483647 w 27"/>
                <a:gd name="T101" fmla="*/ 2147483647 h 133"/>
                <a:gd name="T102" fmla="*/ 2147483647 w 27"/>
                <a:gd name="T103" fmla="*/ 2147483647 h 133"/>
                <a:gd name="T104" fmla="*/ 2147483647 w 27"/>
                <a:gd name="T105" fmla="*/ 2147483647 h 133"/>
                <a:gd name="T106" fmla="*/ 2147483647 w 27"/>
                <a:gd name="T107" fmla="*/ 2147483647 h 133"/>
                <a:gd name="T108" fmla="*/ 2147483647 w 27"/>
                <a:gd name="T109" fmla="*/ 2147483647 h 133"/>
                <a:gd name="T110" fmla="*/ 2147483647 w 27"/>
                <a:gd name="T111" fmla="*/ 2147483647 h 133"/>
                <a:gd name="T112" fmla="*/ 2147483647 w 27"/>
                <a:gd name="T113" fmla="*/ 2147483647 h 133"/>
                <a:gd name="T114" fmla="*/ 0 w 27"/>
                <a:gd name="T115" fmla="*/ 2147483647 h 133"/>
                <a:gd name="T116" fmla="*/ 2147483647 w 27"/>
                <a:gd name="T117" fmla="*/ 0 h 133"/>
                <a:gd name="T118" fmla="*/ 2147483647 w 27"/>
                <a:gd name="T119" fmla="*/ 0 h 1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
                <a:gd name="T181" fmla="*/ 0 h 133"/>
                <a:gd name="T182" fmla="*/ 27 w 27"/>
                <a:gd name="T183" fmla="*/ 133 h 1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 h="133">
                  <a:moveTo>
                    <a:pt x="1" y="0"/>
                  </a:moveTo>
                  <a:lnTo>
                    <a:pt x="3" y="3"/>
                  </a:lnTo>
                  <a:lnTo>
                    <a:pt x="5" y="4"/>
                  </a:lnTo>
                  <a:lnTo>
                    <a:pt x="7" y="6"/>
                  </a:lnTo>
                  <a:lnTo>
                    <a:pt x="8" y="9"/>
                  </a:lnTo>
                  <a:lnTo>
                    <a:pt x="10" y="10"/>
                  </a:lnTo>
                  <a:lnTo>
                    <a:pt x="11" y="12"/>
                  </a:lnTo>
                  <a:lnTo>
                    <a:pt x="11" y="15"/>
                  </a:lnTo>
                  <a:lnTo>
                    <a:pt x="12" y="18"/>
                  </a:lnTo>
                  <a:lnTo>
                    <a:pt x="12" y="21"/>
                  </a:lnTo>
                  <a:lnTo>
                    <a:pt x="13" y="23"/>
                  </a:lnTo>
                  <a:lnTo>
                    <a:pt x="13" y="26"/>
                  </a:lnTo>
                  <a:lnTo>
                    <a:pt x="15" y="28"/>
                  </a:lnTo>
                  <a:lnTo>
                    <a:pt x="15" y="31"/>
                  </a:lnTo>
                  <a:lnTo>
                    <a:pt x="16" y="33"/>
                  </a:lnTo>
                  <a:lnTo>
                    <a:pt x="17" y="36"/>
                  </a:lnTo>
                  <a:lnTo>
                    <a:pt x="18" y="39"/>
                  </a:lnTo>
                  <a:lnTo>
                    <a:pt x="20" y="44"/>
                  </a:lnTo>
                  <a:lnTo>
                    <a:pt x="21" y="49"/>
                  </a:lnTo>
                  <a:lnTo>
                    <a:pt x="22" y="55"/>
                  </a:lnTo>
                  <a:lnTo>
                    <a:pt x="23" y="60"/>
                  </a:lnTo>
                  <a:lnTo>
                    <a:pt x="25" y="66"/>
                  </a:lnTo>
                  <a:lnTo>
                    <a:pt x="25" y="71"/>
                  </a:lnTo>
                  <a:lnTo>
                    <a:pt x="26" y="77"/>
                  </a:lnTo>
                  <a:lnTo>
                    <a:pt x="26" y="83"/>
                  </a:lnTo>
                  <a:lnTo>
                    <a:pt x="27" y="89"/>
                  </a:lnTo>
                  <a:lnTo>
                    <a:pt x="27" y="94"/>
                  </a:lnTo>
                  <a:lnTo>
                    <a:pt x="27" y="100"/>
                  </a:lnTo>
                  <a:lnTo>
                    <a:pt x="27" y="106"/>
                  </a:lnTo>
                  <a:lnTo>
                    <a:pt x="27" y="112"/>
                  </a:lnTo>
                  <a:lnTo>
                    <a:pt x="27" y="118"/>
                  </a:lnTo>
                  <a:lnTo>
                    <a:pt x="27" y="123"/>
                  </a:lnTo>
                  <a:lnTo>
                    <a:pt x="27" y="129"/>
                  </a:lnTo>
                  <a:lnTo>
                    <a:pt x="25" y="132"/>
                  </a:lnTo>
                  <a:lnTo>
                    <a:pt x="22" y="133"/>
                  </a:lnTo>
                  <a:lnTo>
                    <a:pt x="22" y="126"/>
                  </a:lnTo>
                  <a:lnTo>
                    <a:pt x="22" y="118"/>
                  </a:lnTo>
                  <a:lnTo>
                    <a:pt x="22" y="111"/>
                  </a:lnTo>
                  <a:lnTo>
                    <a:pt x="22" y="104"/>
                  </a:lnTo>
                  <a:lnTo>
                    <a:pt x="22" y="96"/>
                  </a:lnTo>
                  <a:lnTo>
                    <a:pt x="21" y="89"/>
                  </a:lnTo>
                  <a:lnTo>
                    <a:pt x="21" y="83"/>
                  </a:lnTo>
                  <a:lnTo>
                    <a:pt x="20" y="76"/>
                  </a:lnTo>
                  <a:lnTo>
                    <a:pt x="20" y="68"/>
                  </a:lnTo>
                  <a:lnTo>
                    <a:pt x="18" y="61"/>
                  </a:lnTo>
                  <a:lnTo>
                    <a:pt x="17" y="55"/>
                  </a:lnTo>
                  <a:lnTo>
                    <a:pt x="16" y="48"/>
                  </a:lnTo>
                  <a:lnTo>
                    <a:pt x="13" y="40"/>
                  </a:lnTo>
                  <a:lnTo>
                    <a:pt x="12" y="33"/>
                  </a:lnTo>
                  <a:lnTo>
                    <a:pt x="10" y="27"/>
                  </a:lnTo>
                  <a:lnTo>
                    <a:pt x="7" y="21"/>
                  </a:lnTo>
                  <a:lnTo>
                    <a:pt x="7" y="17"/>
                  </a:lnTo>
                  <a:lnTo>
                    <a:pt x="6" y="15"/>
                  </a:lnTo>
                  <a:lnTo>
                    <a:pt x="5" y="12"/>
                  </a:lnTo>
                  <a:lnTo>
                    <a:pt x="3" y="11"/>
                  </a:lnTo>
                  <a:lnTo>
                    <a:pt x="2" y="9"/>
                  </a:lnTo>
                  <a:lnTo>
                    <a:pt x="1" y="6"/>
                  </a:lnTo>
                  <a:lnTo>
                    <a:pt x="0" y="4"/>
                  </a:lnTo>
                  <a:lnTo>
                    <a:pt x="1" y="0"/>
                  </a:lnTo>
                  <a:close/>
                </a:path>
              </a:pathLst>
            </a:custGeom>
            <a:solidFill>
              <a:srgbClr val="000000"/>
            </a:solidFill>
            <a:ln w="9525">
              <a:noFill/>
              <a:round/>
              <a:headEnd/>
              <a:tailEnd/>
            </a:ln>
          </p:spPr>
          <p:txBody>
            <a:bodyPr/>
            <a:lstStyle/>
            <a:p>
              <a:endParaRPr lang="en-US" dirty="0"/>
            </a:p>
          </p:txBody>
        </p:sp>
        <p:sp>
          <p:nvSpPr>
            <p:cNvPr id="10448" name="Freeform 232"/>
            <p:cNvSpPr>
              <a:spLocks/>
            </p:cNvSpPr>
            <p:nvPr/>
          </p:nvSpPr>
          <p:spPr bwMode="auto">
            <a:xfrm>
              <a:off x="2036763" y="3135313"/>
              <a:ext cx="379412" cy="268287"/>
            </a:xfrm>
            <a:custGeom>
              <a:avLst/>
              <a:gdLst>
                <a:gd name="T0" fmla="*/ 2147483647 w 239"/>
                <a:gd name="T1" fmla="*/ 2147483647 h 169"/>
                <a:gd name="T2" fmla="*/ 2147483647 w 239"/>
                <a:gd name="T3" fmla="*/ 2147483647 h 169"/>
                <a:gd name="T4" fmla="*/ 2147483647 w 239"/>
                <a:gd name="T5" fmla="*/ 2147483647 h 169"/>
                <a:gd name="T6" fmla="*/ 2147483647 w 239"/>
                <a:gd name="T7" fmla="*/ 2147483647 h 169"/>
                <a:gd name="T8" fmla="*/ 2147483647 w 239"/>
                <a:gd name="T9" fmla="*/ 2147483647 h 169"/>
                <a:gd name="T10" fmla="*/ 2147483647 w 239"/>
                <a:gd name="T11" fmla="*/ 2147483647 h 169"/>
                <a:gd name="T12" fmla="*/ 2147483647 w 239"/>
                <a:gd name="T13" fmla="*/ 2147483647 h 169"/>
                <a:gd name="T14" fmla="*/ 2147483647 w 239"/>
                <a:gd name="T15" fmla="*/ 2147483647 h 169"/>
                <a:gd name="T16" fmla="*/ 2147483647 w 239"/>
                <a:gd name="T17" fmla="*/ 2147483647 h 169"/>
                <a:gd name="T18" fmla="*/ 2147483647 w 239"/>
                <a:gd name="T19" fmla="*/ 2147483647 h 169"/>
                <a:gd name="T20" fmla="*/ 2147483647 w 239"/>
                <a:gd name="T21" fmla="*/ 2147483647 h 169"/>
                <a:gd name="T22" fmla="*/ 2147483647 w 239"/>
                <a:gd name="T23" fmla="*/ 2147483647 h 169"/>
                <a:gd name="T24" fmla="*/ 2147483647 w 239"/>
                <a:gd name="T25" fmla="*/ 2147483647 h 169"/>
                <a:gd name="T26" fmla="*/ 2147483647 w 239"/>
                <a:gd name="T27" fmla="*/ 2147483647 h 169"/>
                <a:gd name="T28" fmla="*/ 2147483647 w 239"/>
                <a:gd name="T29" fmla="*/ 2147483647 h 169"/>
                <a:gd name="T30" fmla="*/ 2147483647 w 239"/>
                <a:gd name="T31" fmla="*/ 2147483647 h 169"/>
                <a:gd name="T32" fmla="*/ 2147483647 w 239"/>
                <a:gd name="T33" fmla="*/ 2147483647 h 169"/>
                <a:gd name="T34" fmla="*/ 2147483647 w 239"/>
                <a:gd name="T35" fmla="*/ 2147483647 h 169"/>
                <a:gd name="T36" fmla="*/ 2147483647 w 239"/>
                <a:gd name="T37" fmla="*/ 2147483647 h 169"/>
                <a:gd name="T38" fmla="*/ 2147483647 w 239"/>
                <a:gd name="T39" fmla="*/ 2147483647 h 169"/>
                <a:gd name="T40" fmla="*/ 2147483647 w 239"/>
                <a:gd name="T41" fmla="*/ 2147483647 h 169"/>
                <a:gd name="T42" fmla="*/ 2147483647 w 239"/>
                <a:gd name="T43" fmla="*/ 2147483647 h 169"/>
                <a:gd name="T44" fmla="*/ 2147483647 w 239"/>
                <a:gd name="T45" fmla="*/ 2147483647 h 169"/>
                <a:gd name="T46" fmla="*/ 2147483647 w 239"/>
                <a:gd name="T47" fmla="*/ 2147483647 h 169"/>
                <a:gd name="T48" fmla="*/ 2147483647 w 239"/>
                <a:gd name="T49" fmla="*/ 2147483647 h 169"/>
                <a:gd name="T50" fmla="*/ 2147483647 w 239"/>
                <a:gd name="T51" fmla="*/ 2147483647 h 169"/>
                <a:gd name="T52" fmla="*/ 2147483647 w 239"/>
                <a:gd name="T53" fmla="*/ 2147483647 h 169"/>
                <a:gd name="T54" fmla="*/ 2147483647 w 239"/>
                <a:gd name="T55" fmla="*/ 2147483647 h 169"/>
                <a:gd name="T56" fmla="*/ 2147483647 w 239"/>
                <a:gd name="T57" fmla="*/ 2147483647 h 169"/>
                <a:gd name="T58" fmla="*/ 2147483647 w 239"/>
                <a:gd name="T59" fmla="*/ 2147483647 h 169"/>
                <a:gd name="T60" fmla="*/ 2147483647 w 239"/>
                <a:gd name="T61" fmla="*/ 2147483647 h 169"/>
                <a:gd name="T62" fmla="*/ 2147483647 w 239"/>
                <a:gd name="T63" fmla="*/ 2147483647 h 169"/>
                <a:gd name="T64" fmla="*/ 2147483647 w 239"/>
                <a:gd name="T65" fmla="*/ 2147483647 h 169"/>
                <a:gd name="T66" fmla="*/ 2147483647 w 239"/>
                <a:gd name="T67" fmla="*/ 2147483647 h 169"/>
                <a:gd name="T68" fmla="*/ 2147483647 w 239"/>
                <a:gd name="T69" fmla="*/ 2147483647 h 169"/>
                <a:gd name="T70" fmla="*/ 2147483647 w 239"/>
                <a:gd name="T71" fmla="*/ 2147483647 h 169"/>
                <a:gd name="T72" fmla="*/ 2147483647 w 239"/>
                <a:gd name="T73" fmla="*/ 2147483647 h 169"/>
                <a:gd name="T74" fmla="*/ 2147483647 w 239"/>
                <a:gd name="T75" fmla="*/ 2147483647 h 169"/>
                <a:gd name="T76" fmla="*/ 2147483647 w 239"/>
                <a:gd name="T77" fmla="*/ 2147483647 h 169"/>
                <a:gd name="T78" fmla="*/ 2147483647 w 239"/>
                <a:gd name="T79" fmla="*/ 2147483647 h 169"/>
                <a:gd name="T80" fmla="*/ 2147483647 w 239"/>
                <a:gd name="T81" fmla="*/ 2147483647 h 169"/>
                <a:gd name="T82" fmla="*/ 2147483647 w 239"/>
                <a:gd name="T83" fmla="*/ 2147483647 h 169"/>
                <a:gd name="T84" fmla="*/ 2147483647 w 239"/>
                <a:gd name="T85" fmla="*/ 2147483647 h 169"/>
                <a:gd name="T86" fmla="*/ 2147483647 w 239"/>
                <a:gd name="T87" fmla="*/ 2147483647 h 169"/>
                <a:gd name="T88" fmla="*/ 2147483647 w 239"/>
                <a:gd name="T89" fmla="*/ 2147483647 h 169"/>
                <a:gd name="T90" fmla="*/ 2147483647 w 239"/>
                <a:gd name="T91" fmla="*/ 2147483647 h 169"/>
                <a:gd name="T92" fmla="*/ 2147483647 w 239"/>
                <a:gd name="T93" fmla="*/ 2147483647 h 169"/>
                <a:gd name="T94" fmla="*/ 2147483647 w 239"/>
                <a:gd name="T95" fmla="*/ 2147483647 h 169"/>
                <a:gd name="T96" fmla="*/ 2147483647 w 239"/>
                <a:gd name="T97" fmla="*/ 2147483647 h 169"/>
                <a:gd name="T98" fmla="*/ 2147483647 w 239"/>
                <a:gd name="T99" fmla="*/ 2147483647 h 169"/>
                <a:gd name="T100" fmla="*/ 2147483647 w 239"/>
                <a:gd name="T101" fmla="*/ 2147483647 h 169"/>
                <a:gd name="T102" fmla="*/ 2147483647 w 239"/>
                <a:gd name="T103" fmla="*/ 2147483647 h 169"/>
                <a:gd name="T104" fmla="*/ 2147483647 w 239"/>
                <a:gd name="T105" fmla="*/ 2147483647 h 169"/>
                <a:gd name="T106" fmla="*/ 2147483647 w 239"/>
                <a:gd name="T107" fmla="*/ 2147483647 h 169"/>
                <a:gd name="T108" fmla="*/ 2147483647 w 239"/>
                <a:gd name="T109" fmla="*/ 2147483647 h 169"/>
                <a:gd name="T110" fmla="*/ 2147483647 w 239"/>
                <a:gd name="T111" fmla="*/ 2147483647 h 169"/>
                <a:gd name="T112" fmla="*/ 2147483647 w 239"/>
                <a:gd name="T113" fmla="*/ 2147483647 h 169"/>
                <a:gd name="T114" fmla="*/ 2147483647 w 239"/>
                <a:gd name="T115" fmla="*/ 2147483647 h 169"/>
                <a:gd name="T116" fmla="*/ 2147483647 w 239"/>
                <a:gd name="T117" fmla="*/ 2147483647 h 169"/>
                <a:gd name="T118" fmla="*/ 2147483647 w 239"/>
                <a:gd name="T119" fmla="*/ 2147483647 h 169"/>
                <a:gd name="T120" fmla="*/ 0 w 239"/>
                <a:gd name="T121" fmla="*/ 2147483647 h 169"/>
                <a:gd name="T122" fmla="*/ 2147483647 w 239"/>
                <a:gd name="T123" fmla="*/ 2147483647 h 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9"/>
                <a:gd name="T187" fmla="*/ 0 h 169"/>
                <a:gd name="T188" fmla="*/ 239 w 239"/>
                <a:gd name="T189" fmla="*/ 169 h 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9" h="169">
                  <a:moveTo>
                    <a:pt x="3" y="1"/>
                  </a:moveTo>
                  <a:lnTo>
                    <a:pt x="5" y="5"/>
                  </a:lnTo>
                  <a:lnTo>
                    <a:pt x="6" y="7"/>
                  </a:lnTo>
                  <a:lnTo>
                    <a:pt x="6" y="10"/>
                  </a:lnTo>
                  <a:lnTo>
                    <a:pt x="6" y="11"/>
                  </a:lnTo>
                  <a:lnTo>
                    <a:pt x="6" y="13"/>
                  </a:lnTo>
                  <a:lnTo>
                    <a:pt x="7" y="15"/>
                  </a:lnTo>
                  <a:lnTo>
                    <a:pt x="7" y="17"/>
                  </a:lnTo>
                  <a:lnTo>
                    <a:pt x="7" y="18"/>
                  </a:lnTo>
                  <a:lnTo>
                    <a:pt x="7" y="21"/>
                  </a:lnTo>
                  <a:lnTo>
                    <a:pt x="7" y="23"/>
                  </a:lnTo>
                  <a:lnTo>
                    <a:pt x="7" y="24"/>
                  </a:lnTo>
                  <a:lnTo>
                    <a:pt x="7" y="27"/>
                  </a:lnTo>
                  <a:lnTo>
                    <a:pt x="7" y="28"/>
                  </a:lnTo>
                  <a:lnTo>
                    <a:pt x="8" y="30"/>
                  </a:lnTo>
                  <a:lnTo>
                    <a:pt x="8" y="38"/>
                  </a:lnTo>
                  <a:lnTo>
                    <a:pt x="8" y="45"/>
                  </a:lnTo>
                  <a:lnTo>
                    <a:pt x="8" y="54"/>
                  </a:lnTo>
                  <a:lnTo>
                    <a:pt x="8" y="61"/>
                  </a:lnTo>
                  <a:lnTo>
                    <a:pt x="8" y="68"/>
                  </a:lnTo>
                  <a:lnTo>
                    <a:pt x="10" y="77"/>
                  </a:lnTo>
                  <a:lnTo>
                    <a:pt x="10" y="84"/>
                  </a:lnTo>
                  <a:lnTo>
                    <a:pt x="11" y="93"/>
                  </a:lnTo>
                  <a:lnTo>
                    <a:pt x="11" y="100"/>
                  </a:lnTo>
                  <a:lnTo>
                    <a:pt x="11" y="107"/>
                  </a:lnTo>
                  <a:lnTo>
                    <a:pt x="12" y="115"/>
                  </a:lnTo>
                  <a:lnTo>
                    <a:pt x="12" y="123"/>
                  </a:lnTo>
                  <a:lnTo>
                    <a:pt x="13" y="130"/>
                  </a:lnTo>
                  <a:lnTo>
                    <a:pt x="15" y="139"/>
                  </a:lnTo>
                  <a:lnTo>
                    <a:pt x="16" y="146"/>
                  </a:lnTo>
                  <a:lnTo>
                    <a:pt x="17" y="154"/>
                  </a:lnTo>
                  <a:lnTo>
                    <a:pt x="18" y="156"/>
                  </a:lnTo>
                  <a:lnTo>
                    <a:pt x="21" y="157"/>
                  </a:lnTo>
                  <a:lnTo>
                    <a:pt x="22" y="159"/>
                  </a:lnTo>
                  <a:lnTo>
                    <a:pt x="26" y="160"/>
                  </a:lnTo>
                  <a:lnTo>
                    <a:pt x="27" y="161"/>
                  </a:lnTo>
                  <a:lnTo>
                    <a:pt x="30" y="161"/>
                  </a:lnTo>
                  <a:lnTo>
                    <a:pt x="33" y="162"/>
                  </a:lnTo>
                  <a:lnTo>
                    <a:pt x="36" y="162"/>
                  </a:lnTo>
                  <a:lnTo>
                    <a:pt x="38" y="162"/>
                  </a:lnTo>
                  <a:lnTo>
                    <a:pt x="41" y="162"/>
                  </a:lnTo>
                  <a:lnTo>
                    <a:pt x="43" y="162"/>
                  </a:lnTo>
                  <a:lnTo>
                    <a:pt x="47" y="162"/>
                  </a:lnTo>
                  <a:lnTo>
                    <a:pt x="50" y="162"/>
                  </a:lnTo>
                  <a:lnTo>
                    <a:pt x="52" y="162"/>
                  </a:lnTo>
                  <a:lnTo>
                    <a:pt x="55" y="163"/>
                  </a:lnTo>
                  <a:lnTo>
                    <a:pt x="58" y="163"/>
                  </a:lnTo>
                  <a:lnTo>
                    <a:pt x="62" y="163"/>
                  </a:lnTo>
                  <a:lnTo>
                    <a:pt x="66" y="162"/>
                  </a:lnTo>
                  <a:lnTo>
                    <a:pt x="71" y="162"/>
                  </a:lnTo>
                  <a:lnTo>
                    <a:pt x="76" y="161"/>
                  </a:lnTo>
                  <a:lnTo>
                    <a:pt x="80" y="160"/>
                  </a:lnTo>
                  <a:lnTo>
                    <a:pt x="83" y="160"/>
                  </a:lnTo>
                  <a:lnTo>
                    <a:pt x="87" y="159"/>
                  </a:lnTo>
                  <a:lnTo>
                    <a:pt x="92" y="157"/>
                  </a:lnTo>
                  <a:lnTo>
                    <a:pt x="96" y="156"/>
                  </a:lnTo>
                  <a:lnTo>
                    <a:pt x="101" y="156"/>
                  </a:lnTo>
                  <a:lnTo>
                    <a:pt x="105" y="155"/>
                  </a:lnTo>
                  <a:lnTo>
                    <a:pt x="110" y="154"/>
                  </a:lnTo>
                  <a:lnTo>
                    <a:pt x="113" y="152"/>
                  </a:lnTo>
                  <a:lnTo>
                    <a:pt x="117" y="152"/>
                  </a:lnTo>
                  <a:lnTo>
                    <a:pt x="122" y="151"/>
                  </a:lnTo>
                  <a:lnTo>
                    <a:pt x="127" y="151"/>
                  </a:lnTo>
                  <a:lnTo>
                    <a:pt x="131" y="150"/>
                  </a:lnTo>
                  <a:lnTo>
                    <a:pt x="135" y="150"/>
                  </a:lnTo>
                  <a:lnTo>
                    <a:pt x="138" y="148"/>
                  </a:lnTo>
                  <a:lnTo>
                    <a:pt x="142" y="148"/>
                  </a:lnTo>
                  <a:lnTo>
                    <a:pt x="146" y="145"/>
                  </a:lnTo>
                  <a:lnTo>
                    <a:pt x="150" y="144"/>
                  </a:lnTo>
                  <a:lnTo>
                    <a:pt x="153" y="143"/>
                  </a:lnTo>
                  <a:lnTo>
                    <a:pt x="157" y="141"/>
                  </a:lnTo>
                  <a:lnTo>
                    <a:pt x="161" y="139"/>
                  </a:lnTo>
                  <a:lnTo>
                    <a:pt x="165" y="138"/>
                  </a:lnTo>
                  <a:lnTo>
                    <a:pt x="168" y="137"/>
                  </a:lnTo>
                  <a:lnTo>
                    <a:pt x="172" y="135"/>
                  </a:lnTo>
                  <a:lnTo>
                    <a:pt x="176" y="133"/>
                  </a:lnTo>
                  <a:lnTo>
                    <a:pt x="180" y="132"/>
                  </a:lnTo>
                  <a:lnTo>
                    <a:pt x="183" y="129"/>
                  </a:lnTo>
                  <a:lnTo>
                    <a:pt x="187" y="129"/>
                  </a:lnTo>
                  <a:lnTo>
                    <a:pt x="191" y="128"/>
                  </a:lnTo>
                  <a:lnTo>
                    <a:pt x="195" y="127"/>
                  </a:lnTo>
                  <a:lnTo>
                    <a:pt x="197" y="126"/>
                  </a:lnTo>
                  <a:lnTo>
                    <a:pt x="201" y="124"/>
                  </a:lnTo>
                  <a:lnTo>
                    <a:pt x="204" y="122"/>
                  </a:lnTo>
                  <a:lnTo>
                    <a:pt x="207" y="121"/>
                  </a:lnTo>
                  <a:lnTo>
                    <a:pt x="210" y="118"/>
                  </a:lnTo>
                  <a:lnTo>
                    <a:pt x="214" y="117"/>
                  </a:lnTo>
                  <a:lnTo>
                    <a:pt x="216" y="115"/>
                  </a:lnTo>
                  <a:lnTo>
                    <a:pt x="220" y="112"/>
                  </a:lnTo>
                  <a:lnTo>
                    <a:pt x="222" y="110"/>
                  </a:lnTo>
                  <a:lnTo>
                    <a:pt x="225" y="107"/>
                  </a:lnTo>
                  <a:lnTo>
                    <a:pt x="229" y="105"/>
                  </a:lnTo>
                  <a:lnTo>
                    <a:pt x="231" y="102"/>
                  </a:lnTo>
                  <a:lnTo>
                    <a:pt x="234" y="100"/>
                  </a:lnTo>
                  <a:lnTo>
                    <a:pt x="237" y="98"/>
                  </a:lnTo>
                  <a:lnTo>
                    <a:pt x="239" y="101"/>
                  </a:lnTo>
                  <a:lnTo>
                    <a:pt x="237" y="104"/>
                  </a:lnTo>
                  <a:lnTo>
                    <a:pt x="236" y="106"/>
                  </a:lnTo>
                  <a:lnTo>
                    <a:pt x="234" y="109"/>
                  </a:lnTo>
                  <a:lnTo>
                    <a:pt x="230" y="111"/>
                  </a:lnTo>
                  <a:lnTo>
                    <a:pt x="227" y="112"/>
                  </a:lnTo>
                  <a:lnTo>
                    <a:pt x="225" y="115"/>
                  </a:lnTo>
                  <a:lnTo>
                    <a:pt x="222" y="117"/>
                  </a:lnTo>
                  <a:lnTo>
                    <a:pt x="217" y="121"/>
                  </a:lnTo>
                  <a:lnTo>
                    <a:pt x="212" y="123"/>
                  </a:lnTo>
                  <a:lnTo>
                    <a:pt x="209" y="126"/>
                  </a:lnTo>
                  <a:lnTo>
                    <a:pt x="204" y="129"/>
                  </a:lnTo>
                  <a:lnTo>
                    <a:pt x="198" y="130"/>
                  </a:lnTo>
                  <a:lnTo>
                    <a:pt x="193" y="133"/>
                  </a:lnTo>
                  <a:lnTo>
                    <a:pt x="188" y="135"/>
                  </a:lnTo>
                  <a:lnTo>
                    <a:pt x="183" y="137"/>
                  </a:lnTo>
                  <a:lnTo>
                    <a:pt x="178" y="138"/>
                  </a:lnTo>
                  <a:lnTo>
                    <a:pt x="173" y="140"/>
                  </a:lnTo>
                  <a:lnTo>
                    <a:pt x="168" y="141"/>
                  </a:lnTo>
                  <a:lnTo>
                    <a:pt x="163" y="144"/>
                  </a:lnTo>
                  <a:lnTo>
                    <a:pt x="158" y="146"/>
                  </a:lnTo>
                  <a:lnTo>
                    <a:pt x="153" y="148"/>
                  </a:lnTo>
                  <a:lnTo>
                    <a:pt x="148" y="150"/>
                  </a:lnTo>
                  <a:lnTo>
                    <a:pt x="143" y="154"/>
                  </a:lnTo>
                  <a:lnTo>
                    <a:pt x="138" y="154"/>
                  </a:lnTo>
                  <a:lnTo>
                    <a:pt x="133" y="155"/>
                  </a:lnTo>
                  <a:lnTo>
                    <a:pt x="130" y="156"/>
                  </a:lnTo>
                  <a:lnTo>
                    <a:pt x="125" y="157"/>
                  </a:lnTo>
                  <a:lnTo>
                    <a:pt x="120" y="159"/>
                  </a:lnTo>
                  <a:lnTo>
                    <a:pt x="115" y="159"/>
                  </a:lnTo>
                  <a:lnTo>
                    <a:pt x="110" y="160"/>
                  </a:lnTo>
                  <a:lnTo>
                    <a:pt x="105" y="161"/>
                  </a:lnTo>
                  <a:lnTo>
                    <a:pt x="100" y="162"/>
                  </a:lnTo>
                  <a:lnTo>
                    <a:pt x="95" y="162"/>
                  </a:lnTo>
                  <a:lnTo>
                    <a:pt x="90" y="163"/>
                  </a:lnTo>
                  <a:lnTo>
                    <a:pt x="85" y="165"/>
                  </a:lnTo>
                  <a:lnTo>
                    <a:pt x="80" y="166"/>
                  </a:lnTo>
                  <a:lnTo>
                    <a:pt x="76" y="167"/>
                  </a:lnTo>
                  <a:lnTo>
                    <a:pt x="71" y="168"/>
                  </a:lnTo>
                  <a:lnTo>
                    <a:pt x="66" y="169"/>
                  </a:lnTo>
                  <a:lnTo>
                    <a:pt x="63" y="169"/>
                  </a:lnTo>
                  <a:lnTo>
                    <a:pt x="60" y="169"/>
                  </a:lnTo>
                  <a:lnTo>
                    <a:pt x="57" y="169"/>
                  </a:lnTo>
                  <a:lnTo>
                    <a:pt x="55" y="169"/>
                  </a:lnTo>
                  <a:lnTo>
                    <a:pt x="51" y="168"/>
                  </a:lnTo>
                  <a:lnTo>
                    <a:pt x="48" y="168"/>
                  </a:lnTo>
                  <a:lnTo>
                    <a:pt x="46" y="168"/>
                  </a:lnTo>
                  <a:lnTo>
                    <a:pt x="43" y="168"/>
                  </a:lnTo>
                  <a:lnTo>
                    <a:pt x="41" y="167"/>
                  </a:lnTo>
                  <a:lnTo>
                    <a:pt x="37" y="167"/>
                  </a:lnTo>
                  <a:lnTo>
                    <a:pt x="35" y="166"/>
                  </a:lnTo>
                  <a:lnTo>
                    <a:pt x="32" y="166"/>
                  </a:lnTo>
                  <a:lnTo>
                    <a:pt x="30" y="166"/>
                  </a:lnTo>
                  <a:lnTo>
                    <a:pt x="27" y="165"/>
                  </a:lnTo>
                  <a:lnTo>
                    <a:pt x="23" y="165"/>
                  </a:lnTo>
                  <a:lnTo>
                    <a:pt x="21" y="165"/>
                  </a:lnTo>
                  <a:lnTo>
                    <a:pt x="18" y="162"/>
                  </a:lnTo>
                  <a:lnTo>
                    <a:pt x="16" y="160"/>
                  </a:lnTo>
                  <a:lnTo>
                    <a:pt x="13" y="157"/>
                  </a:lnTo>
                  <a:lnTo>
                    <a:pt x="12" y="155"/>
                  </a:lnTo>
                  <a:lnTo>
                    <a:pt x="11" y="152"/>
                  </a:lnTo>
                  <a:lnTo>
                    <a:pt x="10" y="149"/>
                  </a:lnTo>
                  <a:lnTo>
                    <a:pt x="8" y="146"/>
                  </a:lnTo>
                  <a:lnTo>
                    <a:pt x="8" y="143"/>
                  </a:lnTo>
                  <a:lnTo>
                    <a:pt x="8" y="139"/>
                  </a:lnTo>
                  <a:lnTo>
                    <a:pt x="8" y="137"/>
                  </a:lnTo>
                  <a:lnTo>
                    <a:pt x="8" y="133"/>
                  </a:lnTo>
                  <a:lnTo>
                    <a:pt x="8" y="129"/>
                  </a:lnTo>
                  <a:lnTo>
                    <a:pt x="8" y="126"/>
                  </a:lnTo>
                  <a:lnTo>
                    <a:pt x="8" y="123"/>
                  </a:lnTo>
                  <a:lnTo>
                    <a:pt x="7" y="119"/>
                  </a:lnTo>
                  <a:lnTo>
                    <a:pt x="7" y="117"/>
                  </a:lnTo>
                  <a:lnTo>
                    <a:pt x="6" y="110"/>
                  </a:lnTo>
                  <a:lnTo>
                    <a:pt x="6" y="104"/>
                  </a:lnTo>
                  <a:lnTo>
                    <a:pt x="5" y="96"/>
                  </a:lnTo>
                  <a:lnTo>
                    <a:pt x="5" y="89"/>
                  </a:lnTo>
                  <a:lnTo>
                    <a:pt x="3" y="80"/>
                  </a:lnTo>
                  <a:lnTo>
                    <a:pt x="3" y="73"/>
                  </a:lnTo>
                  <a:lnTo>
                    <a:pt x="3" y="66"/>
                  </a:lnTo>
                  <a:lnTo>
                    <a:pt x="3" y="59"/>
                  </a:lnTo>
                  <a:lnTo>
                    <a:pt x="2" y="51"/>
                  </a:lnTo>
                  <a:lnTo>
                    <a:pt x="2" y="44"/>
                  </a:lnTo>
                  <a:lnTo>
                    <a:pt x="1" y="37"/>
                  </a:lnTo>
                  <a:lnTo>
                    <a:pt x="1" y="29"/>
                  </a:lnTo>
                  <a:lnTo>
                    <a:pt x="1" y="22"/>
                  </a:lnTo>
                  <a:lnTo>
                    <a:pt x="1" y="15"/>
                  </a:lnTo>
                  <a:lnTo>
                    <a:pt x="0" y="9"/>
                  </a:lnTo>
                  <a:lnTo>
                    <a:pt x="0" y="1"/>
                  </a:lnTo>
                  <a:lnTo>
                    <a:pt x="1" y="0"/>
                  </a:lnTo>
                  <a:lnTo>
                    <a:pt x="2" y="1"/>
                  </a:lnTo>
                  <a:lnTo>
                    <a:pt x="3" y="1"/>
                  </a:lnTo>
                  <a:close/>
                </a:path>
              </a:pathLst>
            </a:custGeom>
            <a:solidFill>
              <a:srgbClr val="000000"/>
            </a:solidFill>
            <a:ln w="9525">
              <a:noFill/>
              <a:round/>
              <a:headEnd/>
              <a:tailEnd/>
            </a:ln>
          </p:spPr>
          <p:txBody>
            <a:bodyPr/>
            <a:lstStyle/>
            <a:p>
              <a:endParaRPr lang="en-US" dirty="0"/>
            </a:p>
          </p:txBody>
        </p:sp>
        <p:sp>
          <p:nvSpPr>
            <p:cNvPr id="10449" name="Freeform 233"/>
            <p:cNvSpPr>
              <a:spLocks/>
            </p:cNvSpPr>
            <p:nvPr/>
          </p:nvSpPr>
          <p:spPr bwMode="auto">
            <a:xfrm>
              <a:off x="2046288" y="3170238"/>
              <a:ext cx="174625" cy="41275"/>
            </a:xfrm>
            <a:custGeom>
              <a:avLst/>
              <a:gdLst>
                <a:gd name="T0" fmla="*/ 2147483647 w 110"/>
                <a:gd name="T1" fmla="*/ 0 h 26"/>
                <a:gd name="T2" fmla="*/ 2147483647 w 110"/>
                <a:gd name="T3" fmla="*/ 2147483647 h 26"/>
                <a:gd name="T4" fmla="*/ 2147483647 w 110"/>
                <a:gd name="T5" fmla="*/ 2147483647 h 26"/>
                <a:gd name="T6" fmla="*/ 2147483647 w 110"/>
                <a:gd name="T7" fmla="*/ 2147483647 h 26"/>
                <a:gd name="T8" fmla="*/ 2147483647 w 110"/>
                <a:gd name="T9" fmla="*/ 2147483647 h 26"/>
                <a:gd name="T10" fmla="*/ 2147483647 w 110"/>
                <a:gd name="T11" fmla="*/ 2147483647 h 26"/>
                <a:gd name="T12" fmla="*/ 2147483647 w 110"/>
                <a:gd name="T13" fmla="*/ 2147483647 h 26"/>
                <a:gd name="T14" fmla="*/ 2147483647 w 110"/>
                <a:gd name="T15" fmla="*/ 2147483647 h 26"/>
                <a:gd name="T16" fmla="*/ 2147483647 w 110"/>
                <a:gd name="T17" fmla="*/ 2147483647 h 26"/>
                <a:gd name="T18" fmla="*/ 2147483647 w 110"/>
                <a:gd name="T19" fmla="*/ 2147483647 h 26"/>
                <a:gd name="T20" fmla="*/ 2147483647 w 110"/>
                <a:gd name="T21" fmla="*/ 2147483647 h 26"/>
                <a:gd name="T22" fmla="*/ 2147483647 w 110"/>
                <a:gd name="T23" fmla="*/ 2147483647 h 26"/>
                <a:gd name="T24" fmla="*/ 2147483647 w 110"/>
                <a:gd name="T25" fmla="*/ 2147483647 h 26"/>
                <a:gd name="T26" fmla="*/ 2147483647 w 110"/>
                <a:gd name="T27" fmla="*/ 2147483647 h 26"/>
                <a:gd name="T28" fmla="*/ 2147483647 w 110"/>
                <a:gd name="T29" fmla="*/ 2147483647 h 26"/>
                <a:gd name="T30" fmla="*/ 2147483647 w 110"/>
                <a:gd name="T31" fmla="*/ 2147483647 h 26"/>
                <a:gd name="T32" fmla="*/ 2147483647 w 110"/>
                <a:gd name="T33" fmla="*/ 2147483647 h 26"/>
                <a:gd name="T34" fmla="*/ 2147483647 w 110"/>
                <a:gd name="T35" fmla="*/ 2147483647 h 26"/>
                <a:gd name="T36" fmla="*/ 2147483647 w 110"/>
                <a:gd name="T37" fmla="*/ 2147483647 h 26"/>
                <a:gd name="T38" fmla="*/ 2147483647 w 110"/>
                <a:gd name="T39" fmla="*/ 2147483647 h 26"/>
                <a:gd name="T40" fmla="*/ 2147483647 w 110"/>
                <a:gd name="T41" fmla="*/ 2147483647 h 26"/>
                <a:gd name="T42" fmla="*/ 2147483647 w 110"/>
                <a:gd name="T43" fmla="*/ 2147483647 h 26"/>
                <a:gd name="T44" fmla="*/ 2147483647 w 110"/>
                <a:gd name="T45" fmla="*/ 2147483647 h 26"/>
                <a:gd name="T46" fmla="*/ 2147483647 w 110"/>
                <a:gd name="T47" fmla="*/ 2147483647 h 26"/>
                <a:gd name="T48" fmla="*/ 2147483647 w 110"/>
                <a:gd name="T49" fmla="*/ 2147483647 h 26"/>
                <a:gd name="T50" fmla="*/ 2147483647 w 110"/>
                <a:gd name="T51" fmla="*/ 2147483647 h 26"/>
                <a:gd name="T52" fmla="*/ 2147483647 w 110"/>
                <a:gd name="T53" fmla="*/ 2147483647 h 26"/>
                <a:gd name="T54" fmla="*/ 2147483647 w 110"/>
                <a:gd name="T55" fmla="*/ 2147483647 h 26"/>
                <a:gd name="T56" fmla="*/ 2147483647 w 110"/>
                <a:gd name="T57" fmla="*/ 2147483647 h 26"/>
                <a:gd name="T58" fmla="*/ 2147483647 w 110"/>
                <a:gd name="T59" fmla="*/ 2147483647 h 26"/>
                <a:gd name="T60" fmla="*/ 2147483647 w 110"/>
                <a:gd name="T61" fmla="*/ 2147483647 h 26"/>
                <a:gd name="T62" fmla="*/ 2147483647 w 110"/>
                <a:gd name="T63" fmla="*/ 2147483647 h 26"/>
                <a:gd name="T64" fmla="*/ 2147483647 w 110"/>
                <a:gd name="T65" fmla="*/ 2147483647 h 26"/>
                <a:gd name="T66" fmla="*/ 2147483647 w 110"/>
                <a:gd name="T67" fmla="*/ 2147483647 h 26"/>
                <a:gd name="T68" fmla="*/ 2147483647 w 110"/>
                <a:gd name="T69" fmla="*/ 2147483647 h 26"/>
                <a:gd name="T70" fmla="*/ 2147483647 w 110"/>
                <a:gd name="T71" fmla="*/ 2147483647 h 26"/>
                <a:gd name="T72" fmla="*/ 2147483647 w 110"/>
                <a:gd name="T73" fmla="*/ 2147483647 h 26"/>
                <a:gd name="T74" fmla="*/ 2147483647 w 110"/>
                <a:gd name="T75" fmla="*/ 2147483647 h 26"/>
                <a:gd name="T76" fmla="*/ 2147483647 w 110"/>
                <a:gd name="T77" fmla="*/ 2147483647 h 26"/>
                <a:gd name="T78" fmla="*/ 2147483647 w 110"/>
                <a:gd name="T79" fmla="*/ 2147483647 h 26"/>
                <a:gd name="T80" fmla="*/ 2147483647 w 110"/>
                <a:gd name="T81" fmla="*/ 2147483647 h 26"/>
                <a:gd name="T82" fmla="*/ 2147483647 w 110"/>
                <a:gd name="T83" fmla="*/ 2147483647 h 26"/>
                <a:gd name="T84" fmla="*/ 2147483647 w 110"/>
                <a:gd name="T85" fmla="*/ 2147483647 h 26"/>
                <a:gd name="T86" fmla="*/ 2147483647 w 110"/>
                <a:gd name="T87" fmla="*/ 2147483647 h 26"/>
                <a:gd name="T88" fmla="*/ 2147483647 w 110"/>
                <a:gd name="T89" fmla="*/ 2147483647 h 26"/>
                <a:gd name="T90" fmla="*/ 2147483647 w 110"/>
                <a:gd name="T91" fmla="*/ 2147483647 h 26"/>
                <a:gd name="T92" fmla="*/ 2147483647 w 110"/>
                <a:gd name="T93" fmla="*/ 2147483647 h 26"/>
                <a:gd name="T94" fmla="*/ 2147483647 w 110"/>
                <a:gd name="T95" fmla="*/ 2147483647 h 26"/>
                <a:gd name="T96" fmla="*/ 2147483647 w 110"/>
                <a:gd name="T97" fmla="*/ 2147483647 h 26"/>
                <a:gd name="T98" fmla="*/ 2147483647 w 110"/>
                <a:gd name="T99" fmla="*/ 2147483647 h 26"/>
                <a:gd name="T100" fmla="*/ 2147483647 w 110"/>
                <a:gd name="T101" fmla="*/ 2147483647 h 26"/>
                <a:gd name="T102" fmla="*/ 2147483647 w 110"/>
                <a:gd name="T103" fmla="*/ 2147483647 h 26"/>
                <a:gd name="T104" fmla="*/ 0 w 110"/>
                <a:gd name="T105" fmla="*/ 2147483647 h 26"/>
                <a:gd name="T106" fmla="*/ 0 w 110"/>
                <a:gd name="T107" fmla="*/ 2147483647 h 26"/>
                <a:gd name="T108" fmla="*/ 0 w 110"/>
                <a:gd name="T109" fmla="*/ 2147483647 h 26"/>
                <a:gd name="T110" fmla="*/ 2147483647 w 110"/>
                <a:gd name="T111" fmla="*/ 0 h 26"/>
                <a:gd name="T112" fmla="*/ 2147483647 w 110"/>
                <a:gd name="T113" fmla="*/ 0 h 26"/>
                <a:gd name="T114" fmla="*/ 2147483647 w 110"/>
                <a:gd name="T115" fmla="*/ 0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
                <a:gd name="T175" fmla="*/ 0 h 26"/>
                <a:gd name="T176" fmla="*/ 110 w 110"/>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 h="26">
                  <a:moveTo>
                    <a:pt x="1" y="0"/>
                  </a:moveTo>
                  <a:lnTo>
                    <a:pt x="5" y="5"/>
                  </a:lnTo>
                  <a:lnTo>
                    <a:pt x="10" y="8"/>
                  </a:lnTo>
                  <a:lnTo>
                    <a:pt x="16" y="12"/>
                  </a:lnTo>
                  <a:lnTo>
                    <a:pt x="22" y="16"/>
                  </a:lnTo>
                  <a:lnTo>
                    <a:pt x="27" y="17"/>
                  </a:lnTo>
                  <a:lnTo>
                    <a:pt x="35" y="18"/>
                  </a:lnTo>
                  <a:lnTo>
                    <a:pt x="41" y="19"/>
                  </a:lnTo>
                  <a:lnTo>
                    <a:pt x="47" y="19"/>
                  </a:lnTo>
                  <a:lnTo>
                    <a:pt x="54" y="19"/>
                  </a:lnTo>
                  <a:lnTo>
                    <a:pt x="61" y="19"/>
                  </a:lnTo>
                  <a:lnTo>
                    <a:pt x="69" y="18"/>
                  </a:lnTo>
                  <a:lnTo>
                    <a:pt x="75" y="17"/>
                  </a:lnTo>
                  <a:lnTo>
                    <a:pt x="81" y="17"/>
                  </a:lnTo>
                  <a:lnTo>
                    <a:pt x="89" y="16"/>
                  </a:lnTo>
                  <a:lnTo>
                    <a:pt x="95" y="15"/>
                  </a:lnTo>
                  <a:lnTo>
                    <a:pt x="101" y="13"/>
                  </a:lnTo>
                  <a:lnTo>
                    <a:pt x="104" y="13"/>
                  </a:lnTo>
                  <a:lnTo>
                    <a:pt x="105" y="15"/>
                  </a:lnTo>
                  <a:lnTo>
                    <a:pt x="107" y="16"/>
                  </a:lnTo>
                  <a:lnTo>
                    <a:pt x="110" y="17"/>
                  </a:lnTo>
                  <a:lnTo>
                    <a:pt x="105" y="18"/>
                  </a:lnTo>
                  <a:lnTo>
                    <a:pt x="101" y="19"/>
                  </a:lnTo>
                  <a:lnTo>
                    <a:pt x="96" y="19"/>
                  </a:lnTo>
                  <a:lnTo>
                    <a:pt x="92" y="21"/>
                  </a:lnTo>
                  <a:lnTo>
                    <a:pt x="87" y="21"/>
                  </a:lnTo>
                  <a:lnTo>
                    <a:pt x="84" y="22"/>
                  </a:lnTo>
                  <a:lnTo>
                    <a:pt x="79" y="22"/>
                  </a:lnTo>
                  <a:lnTo>
                    <a:pt x="75" y="23"/>
                  </a:lnTo>
                  <a:lnTo>
                    <a:pt x="70" y="23"/>
                  </a:lnTo>
                  <a:lnTo>
                    <a:pt x="66" y="23"/>
                  </a:lnTo>
                  <a:lnTo>
                    <a:pt x="61" y="24"/>
                  </a:lnTo>
                  <a:lnTo>
                    <a:pt x="57" y="24"/>
                  </a:lnTo>
                  <a:lnTo>
                    <a:pt x="52" y="26"/>
                  </a:lnTo>
                  <a:lnTo>
                    <a:pt x="49" y="26"/>
                  </a:lnTo>
                  <a:lnTo>
                    <a:pt x="44" y="26"/>
                  </a:lnTo>
                  <a:lnTo>
                    <a:pt x="40" y="26"/>
                  </a:lnTo>
                  <a:lnTo>
                    <a:pt x="36" y="24"/>
                  </a:lnTo>
                  <a:lnTo>
                    <a:pt x="34" y="24"/>
                  </a:lnTo>
                  <a:lnTo>
                    <a:pt x="31" y="23"/>
                  </a:lnTo>
                  <a:lnTo>
                    <a:pt x="29" y="23"/>
                  </a:lnTo>
                  <a:lnTo>
                    <a:pt x="25" y="22"/>
                  </a:lnTo>
                  <a:lnTo>
                    <a:pt x="22" y="22"/>
                  </a:lnTo>
                  <a:lnTo>
                    <a:pt x="20" y="21"/>
                  </a:lnTo>
                  <a:lnTo>
                    <a:pt x="17" y="19"/>
                  </a:lnTo>
                  <a:lnTo>
                    <a:pt x="15" y="18"/>
                  </a:lnTo>
                  <a:lnTo>
                    <a:pt x="12" y="17"/>
                  </a:lnTo>
                  <a:lnTo>
                    <a:pt x="10" y="16"/>
                  </a:lnTo>
                  <a:lnTo>
                    <a:pt x="7" y="15"/>
                  </a:lnTo>
                  <a:lnTo>
                    <a:pt x="5" y="12"/>
                  </a:lnTo>
                  <a:lnTo>
                    <a:pt x="4" y="10"/>
                  </a:lnTo>
                  <a:lnTo>
                    <a:pt x="1" y="7"/>
                  </a:lnTo>
                  <a:lnTo>
                    <a:pt x="0" y="6"/>
                  </a:lnTo>
                  <a:lnTo>
                    <a:pt x="0" y="4"/>
                  </a:lnTo>
                  <a:lnTo>
                    <a:pt x="0" y="2"/>
                  </a:lnTo>
                  <a:lnTo>
                    <a:pt x="1" y="0"/>
                  </a:lnTo>
                  <a:close/>
                </a:path>
              </a:pathLst>
            </a:custGeom>
            <a:solidFill>
              <a:srgbClr val="000000"/>
            </a:solidFill>
            <a:ln w="9525">
              <a:noFill/>
              <a:round/>
              <a:headEnd/>
              <a:tailEnd/>
            </a:ln>
          </p:spPr>
          <p:txBody>
            <a:bodyPr/>
            <a:lstStyle/>
            <a:p>
              <a:endParaRPr lang="en-US" dirty="0"/>
            </a:p>
          </p:txBody>
        </p:sp>
        <p:sp>
          <p:nvSpPr>
            <p:cNvPr id="10450" name="Freeform 234"/>
            <p:cNvSpPr>
              <a:spLocks/>
            </p:cNvSpPr>
            <p:nvPr/>
          </p:nvSpPr>
          <p:spPr bwMode="auto">
            <a:xfrm>
              <a:off x="2046288" y="3230563"/>
              <a:ext cx="246062" cy="34925"/>
            </a:xfrm>
            <a:custGeom>
              <a:avLst/>
              <a:gdLst>
                <a:gd name="T0" fmla="*/ 2147483647 w 155"/>
                <a:gd name="T1" fmla="*/ 0 h 22"/>
                <a:gd name="T2" fmla="*/ 2147483647 w 155"/>
                <a:gd name="T3" fmla="*/ 0 h 22"/>
                <a:gd name="T4" fmla="*/ 2147483647 w 155"/>
                <a:gd name="T5" fmla="*/ 2147483647 h 22"/>
                <a:gd name="T6" fmla="*/ 2147483647 w 155"/>
                <a:gd name="T7" fmla="*/ 2147483647 h 22"/>
                <a:gd name="T8" fmla="*/ 2147483647 w 155"/>
                <a:gd name="T9" fmla="*/ 2147483647 h 22"/>
                <a:gd name="T10" fmla="*/ 2147483647 w 155"/>
                <a:gd name="T11" fmla="*/ 2147483647 h 22"/>
                <a:gd name="T12" fmla="*/ 2147483647 w 155"/>
                <a:gd name="T13" fmla="*/ 2147483647 h 22"/>
                <a:gd name="T14" fmla="*/ 2147483647 w 155"/>
                <a:gd name="T15" fmla="*/ 2147483647 h 22"/>
                <a:gd name="T16" fmla="*/ 2147483647 w 155"/>
                <a:gd name="T17" fmla="*/ 2147483647 h 22"/>
                <a:gd name="T18" fmla="*/ 2147483647 w 155"/>
                <a:gd name="T19" fmla="*/ 2147483647 h 22"/>
                <a:gd name="T20" fmla="*/ 2147483647 w 155"/>
                <a:gd name="T21" fmla="*/ 2147483647 h 22"/>
                <a:gd name="T22" fmla="*/ 2147483647 w 155"/>
                <a:gd name="T23" fmla="*/ 2147483647 h 22"/>
                <a:gd name="T24" fmla="*/ 2147483647 w 155"/>
                <a:gd name="T25" fmla="*/ 2147483647 h 22"/>
                <a:gd name="T26" fmla="*/ 2147483647 w 155"/>
                <a:gd name="T27" fmla="*/ 2147483647 h 22"/>
                <a:gd name="T28" fmla="*/ 2147483647 w 155"/>
                <a:gd name="T29" fmla="*/ 2147483647 h 22"/>
                <a:gd name="T30" fmla="*/ 2147483647 w 155"/>
                <a:gd name="T31" fmla="*/ 2147483647 h 22"/>
                <a:gd name="T32" fmla="*/ 2147483647 w 155"/>
                <a:gd name="T33" fmla="*/ 2147483647 h 22"/>
                <a:gd name="T34" fmla="*/ 2147483647 w 155"/>
                <a:gd name="T35" fmla="*/ 2147483647 h 22"/>
                <a:gd name="T36" fmla="*/ 2147483647 w 155"/>
                <a:gd name="T37" fmla="*/ 2147483647 h 22"/>
                <a:gd name="T38" fmla="*/ 2147483647 w 155"/>
                <a:gd name="T39" fmla="*/ 2147483647 h 22"/>
                <a:gd name="T40" fmla="*/ 2147483647 w 155"/>
                <a:gd name="T41" fmla="*/ 2147483647 h 22"/>
                <a:gd name="T42" fmla="*/ 2147483647 w 155"/>
                <a:gd name="T43" fmla="*/ 2147483647 h 22"/>
                <a:gd name="T44" fmla="*/ 0 w 155"/>
                <a:gd name="T45" fmla="*/ 2147483647 h 22"/>
                <a:gd name="T46" fmla="*/ 2147483647 w 155"/>
                <a:gd name="T47" fmla="*/ 2147483647 h 22"/>
                <a:gd name="T48" fmla="*/ 2147483647 w 155"/>
                <a:gd name="T49" fmla="*/ 2147483647 h 22"/>
                <a:gd name="T50" fmla="*/ 2147483647 w 155"/>
                <a:gd name="T51" fmla="*/ 2147483647 h 22"/>
                <a:gd name="T52" fmla="*/ 2147483647 w 155"/>
                <a:gd name="T53" fmla="*/ 2147483647 h 22"/>
                <a:gd name="T54" fmla="*/ 2147483647 w 155"/>
                <a:gd name="T55" fmla="*/ 2147483647 h 22"/>
                <a:gd name="T56" fmla="*/ 2147483647 w 155"/>
                <a:gd name="T57" fmla="*/ 2147483647 h 22"/>
                <a:gd name="T58" fmla="*/ 2147483647 w 155"/>
                <a:gd name="T59" fmla="*/ 2147483647 h 22"/>
                <a:gd name="T60" fmla="*/ 2147483647 w 155"/>
                <a:gd name="T61" fmla="*/ 2147483647 h 22"/>
                <a:gd name="T62" fmla="*/ 2147483647 w 155"/>
                <a:gd name="T63" fmla="*/ 2147483647 h 22"/>
                <a:gd name="T64" fmla="*/ 2147483647 w 155"/>
                <a:gd name="T65" fmla="*/ 2147483647 h 22"/>
                <a:gd name="T66" fmla="*/ 2147483647 w 155"/>
                <a:gd name="T67" fmla="*/ 2147483647 h 22"/>
                <a:gd name="T68" fmla="*/ 2147483647 w 155"/>
                <a:gd name="T69" fmla="*/ 2147483647 h 22"/>
                <a:gd name="T70" fmla="*/ 2147483647 w 155"/>
                <a:gd name="T71" fmla="*/ 0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22"/>
                <a:gd name="T110" fmla="*/ 155 w 155"/>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22">
                  <a:moveTo>
                    <a:pt x="151" y="0"/>
                  </a:moveTo>
                  <a:lnTo>
                    <a:pt x="152" y="0"/>
                  </a:lnTo>
                  <a:lnTo>
                    <a:pt x="154" y="0"/>
                  </a:lnTo>
                  <a:lnTo>
                    <a:pt x="155" y="1"/>
                  </a:lnTo>
                  <a:lnTo>
                    <a:pt x="151" y="5"/>
                  </a:lnTo>
                  <a:lnTo>
                    <a:pt x="147" y="7"/>
                  </a:lnTo>
                  <a:lnTo>
                    <a:pt x="142" y="9"/>
                  </a:lnTo>
                  <a:lnTo>
                    <a:pt x="137" y="12"/>
                  </a:lnTo>
                  <a:lnTo>
                    <a:pt x="132" y="13"/>
                  </a:lnTo>
                  <a:lnTo>
                    <a:pt x="127" y="14"/>
                  </a:lnTo>
                  <a:lnTo>
                    <a:pt x="122" y="14"/>
                  </a:lnTo>
                  <a:lnTo>
                    <a:pt x="117" y="16"/>
                  </a:lnTo>
                  <a:lnTo>
                    <a:pt x="111" y="16"/>
                  </a:lnTo>
                  <a:lnTo>
                    <a:pt x="106" y="17"/>
                  </a:lnTo>
                  <a:lnTo>
                    <a:pt x="101" y="17"/>
                  </a:lnTo>
                  <a:lnTo>
                    <a:pt x="96" y="18"/>
                  </a:lnTo>
                  <a:lnTo>
                    <a:pt x="90" y="18"/>
                  </a:lnTo>
                  <a:lnTo>
                    <a:pt x="85" y="18"/>
                  </a:lnTo>
                  <a:lnTo>
                    <a:pt x="80" y="19"/>
                  </a:lnTo>
                  <a:lnTo>
                    <a:pt x="75" y="20"/>
                  </a:lnTo>
                  <a:lnTo>
                    <a:pt x="71" y="22"/>
                  </a:lnTo>
                  <a:lnTo>
                    <a:pt x="67" y="22"/>
                  </a:lnTo>
                  <a:lnTo>
                    <a:pt x="64" y="22"/>
                  </a:lnTo>
                  <a:lnTo>
                    <a:pt x="61" y="22"/>
                  </a:lnTo>
                  <a:lnTo>
                    <a:pt x="57" y="22"/>
                  </a:lnTo>
                  <a:lnTo>
                    <a:pt x="54" y="20"/>
                  </a:lnTo>
                  <a:lnTo>
                    <a:pt x="50" y="20"/>
                  </a:lnTo>
                  <a:lnTo>
                    <a:pt x="47" y="20"/>
                  </a:lnTo>
                  <a:lnTo>
                    <a:pt x="44" y="20"/>
                  </a:lnTo>
                  <a:lnTo>
                    <a:pt x="41" y="19"/>
                  </a:lnTo>
                  <a:lnTo>
                    <a:pt x="37" y="19"/>
                  </a:lnTo>
                  <a:lnTo>
                    <a:pt x="35" y="19"/>
                  </a:lnTo>
                  <a:lnTo>
                    <a:pt x="32" y="18"/>
                  </a:lnTo>
                  <a:lnTo>
                    <a:pt x="29" y="18"/>
                  </a:lnTo>
                  <a:lnTo>
                    <a:pt x="26" y="18"/>
                  </a:lnTo>
                  <a:lnTo>
                    <a:pt x="22" y="18"/>
                  </a:lnTo>
                  <a:lnTo>
                    <a:pt x="20" y="18"/>
                  </a:lnTo>
                  <a:lnTo>
                    <a:pt x="16" y="18"/>
                  </a:lnTo>
                  <a:lnTo>
                    <a:pt x="14" y="17"/>
                  </a:lnTo>
                  <a:lnTo>
                    <a:pt x="10" y="17"/>
                  </a:lnTo>
                  <a:lnTo>
                    <a:pt x="7" y="16"/>
                  </a:lnTo>
                  <a:lnTo>
                    <a:pt x="5" y="14"/>
                  </a:lnTo>
                  <a:lnTo>
                    <a:pt x="2" y="13"/>
                  </a:lnTo>
                  <a:lnTo>
                    <a:pt x="0" y="11"/>
                  </a:lnTo>
                  <a:lnTo>
                    <a:pt x="0" y="9"/>
                  </a:lnTo>
                  <a:lnTo>
                    <a:pt x="0" y="7"/>
                  </a:lnTo>
                  <a:lnTo>
                    <a:pt x="7" y="9"/>
                  </a:lnTo>
                  <a:lnTo>
                    <a:pt x="16" y="12"/>
                  </a:lnTo>
                  <a:lnTo>
                    <a:pt x="24" y="13"/>
                  </a:lnTo>
                  <a:lnTo>
                    <a:pt x="32" y="14"/>
                  </a:lnTo>
                  <a:lnTo>
                    <a:pt x="41" y="14"/>
                  </a:lnTo>
                  <a:lnTo>
                    <a:pt x="49" y="16"/>
                  </a:lnTo>
                  <a:lnTo>
                    <a:pt x="57" y="16"/>
                  </a:lnTo>
                  <a:lnTo>
                    <a:pt x="66" y="16"/>
                  </a:lnTo>
                  <a:lnTo>
                    <a:pt x="74" y="14"/>
                  </a:lnTo>
                  <a:lnTo>
                    <a:pt x="82" y="14"/>
                  </a:lnTo>
                  <a:lnTo>
                    <a:pt x="91" y="13"/>
                  </a:lnTo>
                  <a:lnTo>
                    <a:pt x="100" y="12"/>
                  </a:lnTo>
                  <a:lnTo>
                    <a:pt x="107" y="11"/>
                  </a:lnTo>
                  <a:lnTo>
                    <a:pt x="116" y="9"/>
                  </a:lnTo>
                  <a:lnTo>
                    <a:pt x="125" y="8"/>
                  </a:lnTo>
                  <a:lnTo>
                    <a:pt x="134" y="7"/>
                  </a:lnTo>
                  <a:lnTo>
                    <a:pt x="135" y="6"/>
                  </a:lnTo>
                  <a:lnTo>
                    <a:pt x="137" y="5"/>
                  </a:lnTo>
                  <a:lnTo>
                    <a:pt x="140" y="5"/>
                  </a:lnTo>
                  <a:lnTo>
                    <a:pt x="142" y="3"/>
                  </a:lnTo>
                  <a:lnTo>
                    <a:pt x="145" y="2"/>
                  </a:lnTo>
                  <a:lnTo>
                    <a:pt x="147" y="1"/>
                  </a:lnTo>
                  <a:lnTo>
                    <a:pt x="149" y="1"/>
                  </a:lnTo>
                  <a:lnTo>
                    <a:pt x="151" y="0"/>
                  </a:lnTo>
                  <a:close/>
                </a:path>
              </a:pathLst>
            </a:custGeom>
            <a:solidFill>
              <a:srgbClr val="000000"/>
            </a:solidFill>
            <a:ln w="9525">
              <a:noFill/>
              <a:round/>
              <a:headEnd/>
              <a:tailEnd/>
            </a:ln>
          </p:spPr>
          <p:txBody>
            <a:bodyPr/>
            <a:lstStyle/>
            <a:p>
              <a:endParaRPr lang="en-US" dirty="0"/>
            </a:p>
          </p:txBody>
        </p:sp>
        <p:sp>
          <p:nvSpPr>
            <p:cNvPr id="10451" name="Freeform 235"/>
            <p:cNvSpPr>
              <a:spLocks/>
            </p:cNvSpPr>
            <p:nvPr/>
          </p:nvSpPr>
          <p:spPr bwMode="auto">
            <a:xfrm>
              <a:off x="2052638" y="3278188"/>
              <a:ext cx="246062" cy="58737"/>
            </a:xfrm>
            <a:custGeom>
              <a:avLst/>
              <a:gdLst>
                <a:gd name="T0" fmla="*/ 2147483647 w 155"/>
                <a:gd name="T1" fmla="*/ 2147483647 h 37"/>
                <a:gd name="T2" fmla="*/ 2147483647 w 155"/>
                <a:gd name="T3" fmla="*/ 2147483647 h 37"/>
                <a:gd name="T4" fmla="*/ 2147483647 w 155"/>
                <a:gd name="T5" fmla="*/ 2147483647 h 37"/>
                <a:gd name="T6" fmla="*/ 2147483647 w 155"/>
                <a:gd name="T7" fmla="*/ 2147483647 h 37"/>
                <a:gd name="T8" fmla="*/ 2147483647 w 155"/>
                <a:gd name="T9" fmla="*/ 2147483647 h 37"/>
                <a:gd name="T10" fmla="*/ 2147483647 w 155"/>
                <a:gd name="T11" fmla="*/ 2147483647 h 37"/>
                <a:gd name="T12" fmla="*/ 2147483647 w 155"/>
                <a:gd name="T13" fmla="*/ 2147483647 h 37"/>
                <a:gd name="T14" fmla="*/ 2147483647 w 155"/>
                <a:gd name="T15" fmla="*/ 2147483647 h 37"/>
                <a:gd name="T16" fmla="*/ 2147483647 w 155"/>
                <a:gd name="T17" fmla="*/ 2147483647 h 37"/>
                <a:gd name="T18" fmla="*/ 2147483647 w 155"/>
                <a:gd name="T19" fmla="*/ 2147483647 h 37"/>
                <a:gd name="T20" fmla="*/ 2147483647 w 155"/>
                <a:gd name="T21" fmla="*/ 2147483647 h 37"/>
                <a:gd name="T22" fmla="*/ 2147483647 w 155"/>
                <a:gd name="T23" fmla="*/ 2147483647 h 37"/>
                <a:gd name="T24" fmla="*/ 2147483647 w 155"/>
                <a:gd name="T25" fmla="*/ 2147483647 h 37"/>
                <a:gd name="T26" fmla="*/ 2147483647 w 155"/>
                <a:gd name="T27" fmla="*/ 2147483647 h 37"/>
                <a:gd name="T28" fmla="*/ 2147483647 w 155"/>
                <a:gd name="T29" fmla="*/ 2147483647 h 37"/>
                <a:gd name="T30" fmla="*/ 2147483647 w 155"/>
                <a:gd name="T31" fmla="*/ 2147483647 h 37"/>
                <a:gd name="T32" fmla="*/ 2147483647 w 155"/>
                <a:gd name="T33" fmla="*/ 2147483647 h 37"/>
                <a:gd name="T34" fmla="*/ 2147483647 w 155"/>
                <a:gd name="T35" fmla="*/ 2147483647 h 37"/>
                <a:gd name="T36" fmla="*/ 2147483647 w 155"/>
                <a:gd name="T37" fmla="*/ 2147483647 h 37"/>
                <a:gd name="T38" fmla="*/ 2147483647 w 155"/>
                <a:gd name="T39" fmla="*/ 2147483647 h 37"/>
                <a:gd name="T40" fmla="*/ 2147483647 w 155"/>
                <a:gd name="T41" fmla="*/ 2147483647 h 37"/>
                <a:gd name="T42" fmla="*/ 2147483647 w 155"/>
                <a:gd name="T43" fmla="*/ 2147483647 h 37"/>
                <a:gd name="T44" fmla="*/ 2147483647 w 155"/>
                <a:gd name="T45" fmla="*/ 2147483647 h 37"/>
                <a:gd name="T46" fmla="*/ 2147483647 w 155"/>
                <a:gd name="T47" fmla="*/ 2147483647 h 37"/>
                <a:gd name="T48" fmla="*/ 2147483647 w 155"/>
                <a:gd name="T49" fmla="*/ 2147483647 h 37"/>
                <a:gd name="T50" fmla="*/ 2147483647 w 155"/>
                <a:gd name="T51" fmla="*/ 2147483647 h 37"/>
                <a:gd name="T52" fmla="*/ 2147483647 w 155"/>
                <a:gd name="T53" fmla="*/ 2147483647 h 37"/>
                <a:gd name="T54" fmla="*/ 2147483647 w 155"/>
                <a:gd name="T55" fmla="*/ 2147483647 h 37"/>
                <a:gd name="T56" fmla="*/ 2147483647 w 155"/>
                <a:gd name="T57" fmla="*/ 2147483647 h 37"/>
                <a:gd name="T58" fmla="*/ 2147483647 w 155"/>
                <a:gd name="T59" fmla="*/ 2147483647 h 37"/>
                <a:gd name="T60" fmla="*/ 2147483647 w 155"/>
                <a:gd name="T61" fmla="*/ 2147483647 h 37"/>
                <a:gd name="T62" fmla="*/ 2147483647 w 155"/>
                <a:gd name="T63" fmla="*/ 2147483647 h 37"/>
                <a:gd name="T64" fmla="*/ 2147483647 w 155"/>
                <a:gd name="T65" fmla="*/ 2147483647 h 37"/>
                <a:gd name="T66" fmla="*/ 2147483647 w 155"/>
                <a:gd name="T67" fmla="*/ 2147483647 h 37"/>
                <a:gd name="T68" fmla="*/ 2147483647 w 155"/>
                <a:gd name="T69" fmla="*/ 2147483647 h 37"/>
                <a:gd name="T70" fmla="*/ 2147483647 w 155"/>
                <a:gd name="T71" fmla="*/ 0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37"/>
                <a:gd name="T110" fmla="*/ 155 w 155"/>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37">
                  <a:moveTo>
                    <a:pt x="155" y="0"/>
                  </a:moveTo>
                  <a:lnTo>
                    <a:pt x="155" y="3"/>
                  </a:lnTo>
                  <a:lnTo>
                    <a:pt x="155" y="6"/>
                  </a:lnTo>
                  <a:lnTo>
                    <a:pt x="152" y="8"/>
                  </a:lnTo>
                  <a:lnTo>
                    <a:pt x="148" y="11"/>
                  </a:lnTo>
                  <a:lnTo>
                    <a:pt x="147" y="11"/>
                  </a:lnTo>
                  <a:lnTo>
                    <a:pt x="145" y="12"/>
                  </a:lnTo>
                  <a:lnTo>
                    <a:pt x="143" y="14"/>
                  </a:lnTo>
                  <a:lnTo>
                    <a:pt x="141" y="15"/>
                  </a:lnTo>
                  <a:lnTo>
                    <a:pt x="137" y="17"/>
                  </a:lnTo>
                  <a:lnTo>
                    <a:pt x="135" y="19"/>
                  </a:lnTo>
                  <a:lnTo>
                    <a:pt x="128" y="21"/>
                  </a:lnTo>
                  <a:lnTo>
                    <a:pt x="122" y="25"/>
                  </a:lnTo>
                  <a:lnTo>
                    <a:pt x="116" y="26"/>
                  </a:lnTo>
                  <a:lnTo>
                    <a:pt x="110" y="28"/>
                  </a:lnTo>
                  <a:lnTo>
                    <a:pt x="103" y="31"/>
                  </a:lnTo>
                  <a:lnTo>
                    <a:pt x="97" y="32"/>
                  </a:lnTo>
                  <a:lnTo>
                    <a:pt x="90" y="33"/>
                  </a:lnTo>
                  <a:lnTo>
                    <a:pt x="83" y="34"/>
                  </a:lnTo>
                  <a:lnTo>
                    <a:pt x="77" y="36"/>
                  </a:lnTo>
                  <a:lnTo>
                    <a:pt x="70" y="36"/>
                  </a:lnTo>
                  <a:lnTo>
                    <a:pt x="63" y="37"/>
                  </a:lnTo>
                  <a:lnTo>
                    <a:pt x="56" y="37"/>
                  </a:lnTo>
                  <a:lnTo>
                    <a:pt x="48" y="37"/>
                  </a:lnTo>
                  <a:lnTo>
                    <a:pt x="42" y="37"/>
                  </a:lnTo>
                  <a:lnTo>
                    <a:pt x="35" y="37"/>
                  </a:lnTo>
                  <a:lnTo>
                    <a:pt x="27" y="37"/>
                  </a:lnTo>
                  <a:lnTo>
                    <a:pt x="26" y="37"/>
                  </a:lnTo>
                  <a:lnTo>
                    <a:pt x="23" y="37"/>
                  </a:lnTo>
                  <a:lnTo>
                    <a:pt x="21" y="36"/>
                  </a:lnTo>
                  <a:lnTo>
                    <a:pt x="20" y="36"/>
                  </a:lnTo>
                  <a:lnTo>
                    <a:pt x="16" y="34"/>
                  </a:lnTo>
                  <a:lnTo>
                    <a:pt x="12" y="34"/>
                  </a:lnTo>
                  <a:lnTo>
                    <a:pt x="8" y="33"/>
                  </a:lnTo>
                  <a:lnTo>
                    <a:pt x="6" y="31"/>
                  </a:lnTo>
                  <a:lnTo>
                    <a:pt x="2" y="29"/>
                  </a:lnTo>
                  <a:lnTo>
                    <a:pt x="0" y="27"/>
                  </a:lnTo>
                  <a:lnTo>
                    <a:pt x="1" y="25"/>
                  </a:lnTo>
                  <a:lnTo>
                    <a:pt x="1" y="21"/>
                  </a:lnTo>
                  <a:lnTo>
                    <a:pt x="7" y="25"/>
                  </a:lnTo>
                  <a:lnTo>
                    <a:pt x="13" y="27"/>
                  </a:lnTo>
                  <a:lnTo>
                    <a:pt x="20" y="29"/>
                  </a:lnTo>
                  <a:lnTo>
                    <a:pt x="27" y="31"/>
                  </a:lnTo>
                  <a:lnTo>
                    <a:pt x="33" y="32"/>
                  </a:lnTo>
                  <a:lnTo>
                    <a:pt x="41" y="32"/>
                  </a:lnTo>
                  <a:lnTo>
                    <a:pt x="48" y="32"/>
                  </a:lnTo>
                  <a:lnTo>
                    <a:pt x="56" y="32"/>
                  </a:lnTo>
                  <a:lnTo>
                    <a:pt x="63" y="31"/>
                  </a:lnTo>
                  <a:lnTo>
                    <a:pt x="71" y="31"/>
                  </a:lnTo>
                  <a:lnTo>
                    <a:pt x="77" y="29"/>
                  </a:lnTo>
                  <a:lnTo>
                    <a:pt x="85" y="28"/>
                  </a:lnTo>
                  <a:lnTo>
                    <a:pt x="92" y="27"/>
                  </a:lnTo>
                  <a:lnTo>
                    <a:pt x="100" y="25"/>
                  </a:lnTo>
                  <a:lnTo>
                    <a:pt x="106" y="23"/>
                  </a:lnTo>
                  <a:lnTo>
                    <a:pt x="112" y="22"/>
                  </a:lnTo>
                  <a:lnTo>
                    <a:pt x="115" y="21"/>
                  </a:lnTo>
                  <a:lnTo>
                    <a:pt x="117" y="20"/>
                  </a:lnTo>
                  <a:lnTo>
                    <a:pt x="121" y="20"/>
                  </a:lnTo>
                  <a:lnTo>
                    <a:pt x="123" y="19"/>
                  </a:lnTo>
                  <a:lnTo>
                    <a:pt x="126" y="17"/>
                  </a:lnTo>
                  <a:lnTo>
                    <a:pt x="128" y="16"/>
                  </a:lnTo>
                  <a:lnTo>
                    <a:pt x="131" y="14"/>
                  </a:lnTo>
                  <a:lnTo>
                    <a:pt x="133" y="14"/>
                  </a:lnTo>
                  <a:lnTo>
                    <a:pt x="136" y="11"/>
                  </a:lnTo>
                  <a:lnTo>
                    <a:pt x="138" y="10"/>
                  </a:lnTo>
                  <a:lnTo>
                    <a:pt x="141" y="9"/>
                  </a:lnTo>
                  <a:lnTo>
                    <a:pt x="143" y="8"/>
                  </a:lnTo>
                  <a:lnTo>
                    <a:pt x="146" y="5"/>
                  </a:lnTo>
                  <a:lnTo>
                    <a:pt x="148" y="4"/>
                  </a:lnTo>
                  <a:lnTo>
                    <a:pt x="151" y="1"/>
                  </a:lnTo>
                  <a:lnTo>
                    <a:pt x="155" y="0"/>
                  </a:lnTo>
                  <a:close/>
                </a:path>
              </a:pathLst>
            </a:custGeom>
            <a:solidFill>
              <a:srgbClr val="000000"/>
            </a:solidFill>
            <a:ln w="9525">
              <a:noFill/>
              <a:round/>
              <a:headEnd/>
              <a:tailEnd/>
            </a:ln>
          </p:spPr>
          <p:txBody>
            <a:bodyPr/>
            <a:lstStyle/>
            <a:p>
              <a:endParaRPr lang="en-US" dirty="0"/>
            </a:p>
          </p:txBody>
        </p:sp>
        <p:sp>
          <p:nvSpPr>
            <p:cNvPr id="10452" name="Freeform 236"/>
            <p:cNvSpPr>
              <a:spLocks/>
            </p:cNvSpPr>
            <p:nvPr/>
          </p:nvSpPr>
          <p:spPr bwMode="auto">
            <a:xfrm>
              <a:off x="2319338" y="3117850"/>
              <a:ext cx="69850" cy="71438"/>
            </a:xfrm>
            <a:custGeom>
              <a:avLst/>
              <a:gdLst>
                <a:gd name="T0" fmla="*/ 2147483647 w 44"/>
                <a:gd name="T1" fmla="*/ 0 h 45"/>
                <a:gd name="T2" fmla="*/ 2147483647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2147483647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0 w 44"/>
                <a:gd name="T41" fmla="*/ 2147483647 h 45"/>
                <a:gd name="T42" fmla="*/ 0 w 44"/>
                <a:gd name="T43" fmla="*/ 2147483647 h 45"/>
                <a:gd name="T44" fmla="*/ 0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2147483647 w 44"/>
                <a:gd name="T65" fmla="*/ 2147483647 h 45"/>
                <a:gd name="T66" fmla="*/ 2147483647 w 44"/>
                <a:gd name="T67" fmla="*/ 2147483647 h 45"/>
                <a:gd name="T68" fmla="*/ 2147483647 w 44"/>
                <a:gd name="T69" fmla="*/ 2147483647 h 45"/>
                <a:gd name="T70" fmla="*/ 2147483647 w 44"/>
                <a:gd name="T71" fmla="*/ 2147483647 h 45"/>
                <a:gd name="T72" fmla="*/ 2147483647 w 44"/>
                <a:gd name="T73" fmla="*/ 2147483647 h 45"/>
                <a:gd name="T74" fmla="*/ 2147483647 w 44"/>
                <a:gd name="T75" fmla="*/ 2147483647 h 45"/>
                <a:gd name="T76" fmla="*/ 2147483647 w 44"/>
                <a:gd name="T77" fmla="*/ 0 h 45"/>
                <a:gd name="T78" fmla="*/ 2147483647 w 44"/>
                <a:gd name="T79" fmla="*/ 0 h 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45"/>
                <a:gd name="T122" fmla="*/ 44 w 44"/>
                <a:gd name="T123" fmla="*/ 45 h 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45">
                  <a:moveTo>
                    <a:pt x="43" y="0"/>
                  </a:moveTo>
                  <a:lnTo>
                    <a:pt x="44" y="2"/>
                  </a:lnTo>
                  <a:lnTo>
                    <a:pt x="44" y="6"/>
                  </a:lnTo>
                  <a:lnTo>
                    <a:pt x="43" y="10"/>
                  </a:lnTo>
                  <a:lnTo>
                    <a:pt x="41" y="13"/>
                  </a:lnTo>
                  <a:lnTo>
                    <a:pt x="38" y="17"/>
                  </a:lnTo>
                  <a:lnTo>
                    <a:pt x="36" y="21"/>
                  </a:lnTo>
                  <a:lnTo>
                    <a:pt x="33" y="23"/>
                  </a:lnTo>
                  <a:lnTo>
                    <a:pt x="32" y="27"/>
                  </a:lnTo>
                  <a:lnTo>
                    <a:pt x="28" y="31"/>
                  </a:lnTo>
                  <a:lnTo>
                    <a:pt x="24" y="33"/>
                  </a:lnTo>
                  <a:lnTo>
                    <a:pt x="20" y="37"/>
                  </a:lnTo>
                  <a:lnTo>
                    <a:pt x="18" y="39"/>
                  </a:lnTo>
                  <a:lnTo>
                    <a:pt x="15" y="40"/>
                  </a:lnTo>
                  <a:lnTo>
                    <a:pt x="13" y="41"/>
                  </a:lnTo>
                  <a:lnTo>
                    <a:pt x="12" y="43"/>
                  </a:lnTo>
                  <a:lnTo>
                    <a:pt x="9" y="44"/>
                  </a:lnTo>
                  <a:lnTo>
                    <a:pt x="7" y="44"/>
                  </a:lnTo>
                  <a:lnTo>
                    <a:pt x="5" y="45"/>
                  </a:lnTo>
                  <a:lnTo>
                    <a:pt x="3" y="45"/>
                  </a:lnTo>
                  <a:lnTo>
                    <a:pt x="0" y="45"/>
                  </a:lnTo>
                  <a:lnTo>
                    <a:pt x="0" y="43"/>
                  </a:lnTo>
                  <a:lnTo>
                    <a:pt x="0" y="41"/>
                  </a:lnTo>
                  <a:lnTo>
                    <a:pt x="3" y="40"/>
                  </a:lnTo>
                  <a:lnTo>
                    <a:pt x="7" y="39"/>
                  </a:lnTo>
                  <a:lnTo>
                    <a:pt x="10" y="37"/>
                  </a:lnTo>
                  <a:lnTo>
                    <a:pt x="14" y="35"/>
                  </a:lnTo>
                  <a:lnTo>
                    <a:pt x="17" y="33"/>
                  </a:lnTo>
                  <a:lnTo>
                    <a:pt x="19" y="31"/>
                  </a:lnTo>
                  <a:lnTo>
                    <a:pt x="23" y="28"/>
                  </a:lnTo>
                  <a:lnTo>
                    <a:pt x="26" y="26"/>
                  </a:lnTo>
                  <a:lnTo>
                    <a:pt x="28" y="22"/>
                  </a:lnTo>
                  <a:lnTo>
                    <a:pt x="31" y="20"/>
                  </a:lnTo>
                  <a:lnTo>
                    <a:pt x="32" y="16"/>
                  </a:lnTo>
                  <a:lnTo>
                    <a:pt x="34" y="12"/>
                  </a:lnTo>
                  <a:lnTo>
                    <a:pt x="37" y="10"/>
                  </a:lnTo>
                  <a:lnTo>
                    <a:pt x="38" y="6"/>
                  </a:lnTo>
                  <a:lnTo>
                    <a:pt x="41" y="2"/>
                  </a:lnTo>
                  <a:lnTo>
                    <a:pt x="43" y="0"/>
                  </a:lnTo>
                  <a:close/>
                </a:path>
              </a:pathLst>
            </a:custGeom>
            <a:solidFill>
              <a:srgbClr val="000000"/>
            </a:solidFill>
            <a:ln w="9525">
              <a:noFill/>
              <a:round/>
              <a:headEnd/>
              <a:tailEnd/>
            </a:ln>
          </p:spPr>
          <p:txBody>
            <a:bodyPr/>
            <a:lstStyle/>
            <a:p>
              <a:endParaRPr lang="en-US" dirty="0"/>
            </a:p>
          </p:txBody>
        </p:sp>
        <p:sp>
          <p:nvSpPr>
            <p:cNvPr id="10453" name="Freeform 237"/>
            <p:cNvSpPr>
              <a:spLocks/>
            </p:cNvSpPr>
            <p:nvPr/>
          </p:nvSpPr>
          <p:spPr bwMode="auto">
            <a:xfrm>
              <a:off x="2338388" y="3163888"/>
              <a:ext cx="71437" cy="76200"/>
            </a:xfrm>
            <a:custGeom>
              <a:avLst/>
              <a:gdLst>
                <a:gd name="T0" fmla="*/ 2147483647 w 45"/>
                <a:gd name="T1" fmla="*/ 0 h 48"/>
                <a:gd name="T2" fmla="*/ 2147483647 w 45"/>
                <a:gd name="T3" fmla="*/ 2147483647 h 48"/>
                <a:gd name="T4" fmla="*/ 2147483647 w 45"/>
                <a:gd name="T5" fmla="*/ 2147483647 h 48"/>
                <a:gd name="T6" fmla="*/ 2147483647 w 45"/>
                <a:gd name="T7" fmla="*/ 2147483647 h 48"/>
                <a:gd name="T8" fmla="*/ 2147483647 w 45"/>
                <a:gd name="T9" fmla="*/ 2147483647 h 48"/>
                <a:gd name="T10" fmla="*/ 2147483647 w 45"/>
                <a:gd name="T11" fmla="*/ 2147483647 h 48"/>
                <a:gd name="T12" fmla="*/ 2147483647 w 45"/>
                <a:gd name="T13" fmla="*/ 2147483647 h 48"/>
                <a:gd name="T14" fmla="*/ 2147483647 w 45"/>
                <a:gd name="T15" fmla="*/ 2147483647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2147483647 h 48"/>
                <a:gd name="T28" fmla="*/ 2147483647 w 45"/>
                <a:gd name="T29" fmla="*/ 2147483647 h 48"/>
                <a:gd name="T30" fmla="*/ 2147483647 w 45"/>
                <a:gd name="T31" fmla="*/ 2147483647 h 48"/>
                <a:gd name="T32" fmla="*/ 2147483647 w 45"/>
                <a:gd name="T33" fmla="*/ 2147483647 h 48"/>
                <a:gd name="T34" fmla="*/ 2147483647 w 45"/>
                <a:gd name="T35" fmla="*/ 2147483647 h 48"/>
                <a:gd name="T36" fmla="*/ 2147483647 w 45"/>
                <a:gd name="T37" fmla="*/ 2147483647 h 48"/>
                <a:gd name="T38" fmla="*/ 2147483647 w 45"/>
                <a:gd name="T39" fmla="*/ 2147483647 h 48"/>
                <a:gd name="T40" fmla="*/ 2147483647 w 45"/>
                <a:gd name="T41" fmla="*/ 2147483647 h 48"/>
                <a:gd name="T42" fmla="*/ 2147483647 w 45"/>
                <a:gd name="T43" fmla="*/ 2147483647 h 48"/>
                <a:gd name="T44" fmla="*/ 2147483647 w 45"/>
                <a:gd name="T45" fmla="*/ 2147483647 h 48"/>
                <a:gd name="T46" fmla="*/ 2147483647 w 45"/>
                <a:gd name="T47" fmla="*/ 2147483647 h 48"/>
                <a:gd name="T48" fmla="*/ 0 w 45"/>
                <a:gd name="T49" fmla="*/ 2147483647 h 48"/>
                <a:gd name="T50" fmla="*/ 0 w 45"/>
                <a:gd name="T51" fmla="*/ 2147483647 h 48"/>
                <a:gd name="T52" fmla="*/ 0 w 45"/>
                <a:gd name="T53" fmla="*/ 2147483647 h 48"/>
                <a:gd name="T54" fmla="*/ 2147483647 w 45"/>
                <a:gd name="T55" fmla="*/ 2147483647 h 48"/>
                <a:gd name="T56" fmla="*/ 2147483647 w 45"/>
                <a:gd name="T57" fmla="*/ 2147483647 h 48"/>
                <a:gd name="T58" fmla="*/ 2147483647 w 45"/>
                <a:gd name="T59" fmla="*/ 2147483647 h 48"/>
                <a:gd name="T60" fmla="*/ 2147483647 w 45"/>
                <a:gd name="T61" fmla="*/ 2147483647 h 48"/>
                <a:gd name="T62" fmla="*/ 2147483647 w 45"/>
                <a:gd name="T63" fmla="*/ 2147483647 h 48"/>
                <a:gd name="T64" fmla="*/ 2147483647 w 45"/>
                <a:gd name="T65" fmla="*/ 2147483647 h 48"/>
                <a:gd name="T66" fmla="*/ 2147483647 w 45"/>
                <a:gd name="T67" fmla="*/ 2147483647 h 48"/>
                <a:gd name="T68" fmla="*/ 2147483647 w 45"/>
                <a:gd name="T69" fmla="*/ 2147483647 h 48"/>
                <a:gd name="T70" fmla="*/ 2147483647 w 45"/>
                <a:gd name="T71" fmla="*/ 2147483647 h 48"/>
                <a:gd name="T72" fmla="*/ 2147483647 w 45"/>
                <a:gd name="T73" fmla="*/ 2147483647 h 48"/>
                <a:gd name="T74" fmla="*/ 2147483647 w 45"/>
                <a:gd name="T75" fmla="*/ 2147483647 h 48"/>
                <a:gd name="T76" fmla="*/ 2147483647 w 45"/>
                <a:gd name="T77" fmla="*/ 2147483647 h 48"/>
                <a:gd name="T78" fmla="*/ 2147483647 w 45"/>
                <a:gd name="T79" fmla="*/ 2147483647 h 48"/>
                <a:gd name="T80" fmla="*/ 2147483647 w 45"/>
                <a:gd name="T81" fmla="*/ 2147483647 h 48"/>
                <a:gd name="T82" fmla="*/ 2147483647 w 45"/>
                <a:gd name="T83" fmla="*/ 2147483647 h 48"/>
                <a:gd name="T84" fmla="*/ 2147483647 w 45"/>
                <a:gd name="T85" fmla="*/ 2147483647 h 48"/>
                <a:gd name="T86" fmla="*/ 2147483647 w 45"/>
                <a:gd name="T87" fmla="*/ 2147483647 h 48"/>
                <a:gd name="T88" fmla="*/ 2147483647 w 45"/>
                <a:gd name="T89" fmla="*/ 2147483647 h 48"/>
                <a:gd name="T90" fmla="*/ 2147483647 w 45"/>
                <a:gd name="T91" fmla="*/ 2147483647 h 48"/>
                <a:gd name="T92" fmla="*/ 2147483647 w 45"/>
                <a:gd name="T93" fmla="*/ 2147483647 h 48"/>
                <a:gd name="T94" fmla="*/ 2147483647 w 45"/>
                <a:gd name="T95" fmla="*/ 2147483647 h 48"/>
                <a:gd name="T96" fmla="*/ 2147483647 w 45"/>
                <a:gd name="T97" fmla="*/ 2147483647 h 48"/>
                <a:gd name="T98" fmla="*/ 2147483647 w 45"/>
                <a:gd name="T99" fmla="*/ 2147483647 h 48"/>
                <a:gd name="T100" fmla="*/ 2147483647 w 45"/>
                <a:gd name="T101" fmla="*/ 0 h 48"/>
                <a:gd name="T102" fmla="*/ 2147483647 w 45"/>
                <a:gd name="T103" fmla="*/ 0 h 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
                <a:gd name="T157" fmla="*/ 0 h 48"/>
                <a:gd name="T158" fmla="*/ 45 w 45"/>
                <a:gd name="T159" fmla="*/ 48 h 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 h="48">
                  <a:moveTo>
                    <a:pt x="44" y="0"/>
                  </a:moveTo>
                  <a:lnTo>
                    <a:pt x="45" y="3"/>
                  </a:lnTo>
                  <a:lnTo>
                    <a:pt x="45" y="6"/>
                  </a:lnTo>
                  <a:lnTo>
                    <a:pt x="44" y="10"/>
                  </a:lnTo>
                  <a:lnTo>
                    <a:pt x="41" y="14"/>
                  </a:lnTo>
                  <a:lnTo>
                    <a:pt x="39" y="16"/>
                  </a:lnTo>
                  <a:lnTo>
                    <a:pt x="36" y="20"/>
                  </a:lnTo>
                  <a:lnTo>
                    <a:pt x="34" y="23"/>
                  </a:lnTo>
                  <a:lnTo>
                    <a:pt x="32" y="26"/>
                  </a:lnTo>
                  <a:lnTo>
                    <a:pt x="31" y="27"/>
                  </a:lnTo>
                  <a:lnTo>
                    <a:pt x="29" y="30"/>
                  </a:lnTo>
                  <a:lnTo>
                    <a:pt x="27" y="31"/>
                  </a:lnTo>
                  <a:lnTo>
                    <a:pt x="26" y="33"/>
                  </a:lnTo>
                  <a:lnTo>
                    <a:pt x="24" y="34"/>
                  </a:lnTo>
                  <a:lnTo>
                    <a:pt x="22" y="37"/>
                  </a:lnTo>
                  <a:lnTo>
                    <a:pt x="20" y="39"/>
                  </a:lnTo>
                  <a:lnTo>
                    <a:pt x="19" y="41"/>
                  </a:lnTo>
                  <a:lnTo>
                    <a:pt x="16" y="42"/>
                  </a:lnTo>
                  <a:lnTo>
                    <a:pt x="14" y="43"/>
                  </a:lnTo>
                  <a:lnTo>
                    <a:pt x="12" y="44"/>
                  </a:lnTo>
                  <a:lnTo>
                    <a:pt x="10" y="45"/>
                  </a:lnTo>
                  <a:lnTo>
                    <a:pt x="7" y="47"/>
                  </a:lnTo>
                  <a:lnTo>
                    <a:pt x="5" y="47"/>
                  </a:lnTo>
                  <a:lnTo>
                    <a:pt x="2" y="48"/>
                  </a:lnTo>
                  <a:lnTo>
                    <a:pt x="0" y="48"/>
                  </a:lnTo>
                  <a:lnTo>
                    <a:pt x="0" y="45"/>
                  </a:lnTo>
                  <a:lnTo>
                    <a:pt x="0" y="44"/>
                  </a:lnTo>
                  <a:lnTo>
                    <a:pt x="1" y="43"/>
                  </a:lnTo>
                  <a:lnTo>
                    <a:pt x="2" y="42"/>
                  </a:lnTo>
                  <a:lnTo>
                    <a:pt x="5" y="41"/>
                  </a:lnTo>
                  <a:lnTo>
                    <a:pt x="7" y="39"/>
                  </a:lnTo>
                  <a:lnTo>
                    <a:pt x="11" y="38"/>
                  </a:lnTo>
                  <a:lnTo>
                    <a:pt x="14" y="37"/>
                  </a:lnTo>
                  <a:lnTo>
                    <a:pt x="17" y="34"/>
                  </a:lnTo>
                  <a:lnTo>
                    <a:pt x="20" y="32"/>
                  </a:lnTo>
                  <a:lnTo>
                    <a:pt x="21" y="31"/>
                  </a:lnTo>
                  <a:lnTo>
                    <a:pt x="24" y="28"/>
                  </a:lnTo>
                  <a:lnTo>
                    <a:pt x="25" y="26"/>
                  </a:lnTo>
                  <a:lnTo>
                    <a:pt x="26" y="25"/>
                  </a:lnTo>
                  <a:lnTo>
                    <a:pt x="29" y="22"/>
                  </a:lnTo>
                  <a:lnTo>
                    <a:pt x="30" y="20"/>
                  </a:lnTo>
                  <a:lnTo>
                    <a:pt x="31" y="19"/>
                  </a:lnTo>
                  <a:lnTo>
                    <a:pt x="32" y="16"/>
                  </a:lnTo>
                  <a:lnTo>
                    <a:pt x="34" y="14"/>
                  </a:lnTo>
                  <a:lnTo>
                    <a:pt x="35" y="11"/>
                  </a:lnTo>
                  <a:lnTo>
                    <a:pt x="36" y="10"/>
                  </a:lnTo>
                  <a:lnTo>
                    <a:pt x="37" y="8"/>
                  </a:lnTo>
                  <a:lnTo>
                    <a:pt x="39" y="6"/>
                  </a:lnTo>
                  <a:lnTo>
                    <a:pt x="41" y="4"/>
                  </a:lnTo>
                  <a:lnTo>
                    <a:pt x="42" y="2"/>
                  </a:lnTo>
                  <a:lnTo>
                    <a:pt x="44" y="0"/>
                  </a:lnTo>
                  <a:close/>
                </a:path>
              </a:pathLst>
            </a:custGeom>
            <a:solidFill>
              <a:srgbClr val="000000"/>
            </a:solidFill>
            <a:ln w="9525">
              <a:noFill/>
              <a:round/>
              <a:headEnd/>
              <a:tailEnd/>
            </a:ln>
          </p:spPr>
          <p:txBody>
            <a:bodyPr/>
            <a:lstStyle/>
            <a:p>
              <a:endParaRPr lang="en-US" dirty="0"/>
            </a:p>
          </p:txBody>
        </p:sp>
        <p:sp>
          <p:nvSpPr>
            <p:cNvPr id="10454" name="Freeform 238"/>
            <p:cNvSpPr>
              <a:spLocks/>
            </p:cNvSpPr>
            <p:nvPr/>
          </p:nvSpPr>
          <p:spPr bwMode="auto">
            <a:xfrm>
              <a:off x="2349500" y="3217863"/>
              <a:ext cx="66675" cy="74612"/>
            </a:xfrm>
            <a:custGeom>
              <a:avLst/>
              <a:gdLst>
                <a:gd name="T0" fmla="*/ 2147483647 w 42"/>
                <a:gd name="T1" fmla="*/ 0 h 47"/>
                <a:gd name="T2" fmla="*/ 2147483647 w 42"/>
                <a:gd name="T3" fmla="*/ 0 h 47"/>
                <a:gd name="T4" fmla="*/ 2147483647 w 42"/>
                <a:gd name="T5" fmla="*/ 2147483647 h 47"/>
                <a:gd name="T6" fmla="*/ 2147483647 w 42"/>
                <a:gd name="T7" fmla="*/ 2147483647 h 47"/>
                <a:gd name="T8" fmla="*/ 2147483647 w 42"/>
                <a:gd name="T9" fmla="*/ 2147483647 h 47"/>
                <a:gd name="T10" fmla="*/ 2147483647 w 42"/>
                <a:gd name="T11" fmla="*/ 2147483647 h 47"/>
                <a:gd name="T12" fmla="*/ 2147483647 w 42"/>
                <a:gd name="T13" fmla="*/ 2147483647 h 47"/>
                <a:gd name="T14" fmla="*/ 2147483647 w 42"/>
                <a:gd name="T15" fmla="*/ 2147483647 h 47"/>
                <a:gd name="T16" fmla="*/ 2147483647 w 42"/>
                <a:gd name="T17" fmla="*/ 2147483647 h 47"/>
                <a:gd name="T18" fmla="*/ 2147483647 w 42"/>
                <a:gd name="T19" fmla="*/ 2147483647 h 47"/>
                <a:gd name="T20" fmla="*/ 2147483647 w 42"/>
                <a:gd name="T21" fmla="*/ 2147483647 h 47"/>
                <a:gd name="T22" fmla="*/ 2147483647 w 42"/>
                <a:gd name="T23" fmla="*/ 2147483647 h 47"/>
                <a:gd name="T24" fmla="*/ 2147483647 w 42"/>
                <a:gd name="T25" fmla="*/ 2147483647 h 47"/>
                <a:gd name="T26" fmla="*/ 2147483647 w 42"/>
                <a:gd name="T27" fmla="*/ 2147483647 h 47"/>
                <a:gd name="T28" fmla="*/ 2147483647 w 42"/>
                <a:gd name="T29" fmla="*/ 2147483647 h 47"/>
                <a:gd name="T30" fmla="*/ 2147483647 w 42"/>
                <a:gd name="T31" fmla="*/ 2147483647 h 47"/>
                <a:gd name="T32" fmla="*/ 2147483647 w 42"/>
                <a:gd name="T33" fmla="*/ 2147483647 h 47"/>
                <a:gd name="T34" fmla="*/ 2147483647 w 42"/>
                <a:gd name="T35" fmla="*/ 2147483647 h 47"/>
                <a:gd name="T36" fmla="*/ 2147483647 w 42"/>
                <a:gd name="T37" fmla="*/ 2147483647 h 47"/>
                <a:gd name="T38" fmla="*/ 2147483647 w 42"/>
                <a:gd name="T39" fmla="*/ 2147483647 h 47"/>
                <a:gd name="T40" fmla="*/ 2147483647 w 42"/>
                <a:gd name="T41" fmla="*/ 2147483647 h 47"/>
                <a:gd name="T42" fmla="*/ 2147483647 w 42"/>
                <a:gd name="T43" fmla="*/ 2147483647 h 47"/>
                <a:gd name="T44" fmla="*/ 0 w 42"/>
                <a:gd name="T45" fmla="*/ 2147483647 h 47"/>
                <a:gd name="T46" fmla="*/ 2147483647 w 42"/>
                <a:gd name="T47" fmla="*/ 2147483647 h 47"/>
                <a:gd name="T48" fmla="*/ 2147483647 w 42"/>
                <a:gd name="T49" fmla="*/ 2147483647 h 47"/>
                <a:gd name="T50" fmla="*/ 2147483647 w 42"/>
                <a:gd name="T51" fmla="*/ 2147483647 h 47"/>
                <a:gd name="T52" fmla="*/ 2147483647 w 42"/>
                <a:gd name="T53" fmla="*/ 2147483647 h 47"/>
                <a:gd name="T54" fmla="*/ 2147483647 w 42"/>
                <a:gd name="T55" fmla="*/ 2147483647 h 47"/>
                <a:gd name="T56" fmla="*/ 2147483647 w 42"/>
                <a:gd name="T57" fmla="*/ 2147483647 h 47"/>
                <a:gd name="T58" fmla="*/ 2147483647 w 42"/>
                <a:gd name="T59" fmla="*/ 2147483647 h 47"/>
                <a:gd name="T60" fmla="*/ 2147483647 w 42"/>
                <a:gd name="T61" fmla="*/ 2147483647 h 47"/>
                <a:gd name="T62" fmla="*/ 2147483647 w 42"/>
                <a:gd name="T63" fmla="*/ 2147483647 h 47"/>
                <a:gd name="T64" fmla="*/ 2147483647 w 42"/>
                <a:gd name="T65" fmla="*/ 2147483647 h 47"/>
                <a:gd name="T66" fmla="*/ 2147483647 w 42"/>
                <a:gd name="T67" fmla="*/ 2147483647 h 47"/>
                <a:gd name="T68" fmla="*/ 2147483647 w 42"/>
                <a:gd name="T69" fmla="*/ 2147483647 h 47"/>
                <a:gd name="T70" fmla="*/ 2147483647 w 42"/>
                <a:gd name="T71" fmla="*/ 2147483647 h 47"/>
                <a:gd name="T72" fmla="*/ 2147483647 w 42"/>
                <a:gd name="T73" fmla="*/ 2147483647 h 47"/>
                <a:gd name="T74" fmla="*/ 2147483647 w 42"/>
                <a:gd name="T75" fmla="*/ 2147483647 h 47"/>
                <a:gd name="T76" fmla="*/ 2147483647 w 42"/>
                <a:gd name="T77" fmla="*/ 2147483647 h 47"/>
                <a:gd name="T78" fmla="*/ 2147483647 w 42"/>
                <a:gd name="T79" fmla="*/ 2147483647 h 47"/>
                <a:gd name="T80" fmla="*/ 2147483647 w 42"/>
                <a:gd name="T81" fmla="*/ 0 h 47"/>
                <a:gd name="T82" fmla="*/ 2147483647 w 42"/>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7"/>
                <a:gd name="T128" fmla="*/ 42 w 42"/>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7">
                  <a:moveTo>
                    <a:pt x="38" y="0"/>
                  </a:moveTo>
                  <a:lnTo>
                    <a:pt x="38" y="0"/>
                  </a:lnTo>
                  <a:lnTo>
                    <a:pt x="39" y="2"/>
                  </a:lnTo>
                  <a:lnTo>
                    <a:pt x="40" y="2"/>
                  </a:lnTo>
                  <a:lnTo>
                    <a:pt x="42" y="3"/>
                  </a:lnTo>
                  <a:lnTo>
                    <a:pt x="40" y="5"/>
                  </a:lnTo>
                  <a:lnTo>
                    <a:pt x="38" y="9"/>
                  </a:lnTo>
                  <a:lnTo>
                    <a:pt x="37" y="11"/>
                  </a:lnTo>
                  <a:lnTo>
                    <a:pt x="34" y="14"/>
                  </a:lnTo>
                  <a:lnTo>
                    <a:pt x="33" y="16"/>
                  </a:lnTo>
                  <a:lnTo>
                    <a:pt x="30" y="20"/>
                  </a:lnTo>
                  <a:lnTo>
                    <a:pt x="28" y="22"/>
                  </a:lnTo>
                  <a:lnTo>
                    <a:pt x="27" y="26"/>
                  </a:lnTo>
                  <a:lnTo>
                    <a:pt x="24" y="28"/>
                  </a:lnTo>
                  <a:lnTo>
                    <a:pt x="22" y="31"/>
                  </a:lnTo>
                  <a:lnTo>
                    <a:pt x="19" y="35"/>
                  </a:lnTo>
                  <a:lnTo>
                    <a:pt x="17" y="37"/>
                  </a:lnTo>
                  <a:lnTo>
                    <a:pt x="14" y="39"/>
                  </a:lnTo>
                  <a:lnTo>
                    <a:pt x="12" y="42"/>
                  </a:lnTo>
                  <a:lnTo>
                    <a:pt x="9" y="44"/>
                  </a:lnTo>
                  <a:lnTo>
                    <a:pt x="7" y="46"/>
                  </a:lnTo>
                  <a:lnTo>
                    <a:pt x="3" y="47"/>
                  </a:lnTo>
                  <a:lnTo>
                    <a:pt x="0" y="47"/>
                  </a:lnTo>
                  <a:lnTo>
                    <a:pt x="1" y="44"/>
                  </a:lnTo>
                  <a:lnTo>
                    <a:pt x="4" y="41"/>
                  </a:lnTo>
                  <a:lnTo>
                    <a:pt x="7" y="38"/>
                  </a:lnTo>
                  <a:lnTo>
                    <a:pt x="10" y="36"/>
                  </a:lnTo>
                  <a:lnTo>
                    <a:pt x="14" y="32"/>
                  </a:lnTo>
                  <a:lnTo>
                    <a:pt x="18" y="30"/>
                  </a:lnTo>
                  <a:lnTo>
                    <a:pt x="19" y="28"/>
                  </a:lnTo>
                  <a:lnTo>
                    <a:pt x="20" y="26"/>
                  </a:lnTo>
                  <a:lnTo>
                    <a:pt x="22" y="24"/>
                  </a:lnTo>
                  <a:lnTo>
                    <a:pt x="23" y="22"/>
                  </a:lnTo>
                  <a:lnTo>
                    <a:pt x="24" y="20"/>
                  </a:lnTo>
                  <a:lnTo>
                    <a:pt x="27" y="17"/>
                  </a:lnTo>
                  <a:lnTo>
                    <a:pt x="28" y="15"/>
                  </a:lnTo>
                  <a:lnTo>
                    <a:pt x="30" y="11"/>
                  </a:lnTo>
                  <a:lnTo>
                    <a:pt x="32" y="9"/>
                  </a:lnTo>
                  <a:lnTo>
                    <a:pt x="33" y="7"/>
                  </a:lnTo>
                  <a:lnTo>
                    <a:pt x="35" y="3"/>
                  </a:lnTo>
                  <a:lnTo>
                    <a:pt x="38" y="0"/>
                  </a:lnTo>
                  <a:close/>
                </a:path>
              </a:pathLst>
            </a:custGeom>
            <a:solidFill>
              <a:srgbClr val="000000"/>
            </a:solidFill>
            <a:ln w="9525">
              <a:noFill/>
              <a:round/>
              <a:headEnd/>
              <a:tailEnd/>
            </a:ln>
          </p:spPr>
          <p:txBody>
            <a:bodyPr/>
            <a:lstStyle/>
            <a:p>
              <a:endParaRPr lang="en-US" dirty="0"/>
            </a:p>
          </p:txBody>
        </p:sp>
        <p:sp>
          <p:nvSpPr>
            <p:cNvPr id="10455" name="Freeform 239"/>
            <p:cNvSpPr>
              <a:spLocks/>
            </p:cNvSpPr>
            <p:nvPr/>
          </p:nvSpPr>
          <p:spPr bwMode="auto">
            <a:xfrm>
              <a:off x="2409825" y="3181350"/>
              <a:ext cx="460375" cy="23813"/>
            </a:xfrm>
            <a:custGeom>
              <a:avLst/>
              <a:gdLst>
                <a:gd name="T0" fmla="*/ 2147483647 w 290"/>
                <a:gd name="T1" fmla="*/ 0 h 15"/>
                <a:gd name="T2" fmla="*/ 2147483647 w 290"/>
                <a:gd name="T3" fmla="*/ 0 h 15"/>
                <a:gd name="T4" fmla="*/ 2147483647 w 290"/>
                <a:gd name="T5" fmla="*/ 0 h 15"/>
                <a:gd name="T6" fmla="*/ 2147483647 w 290"/>
                <a:gd name="T7" fmla="*/ 0 h 15"/>
                <a:gd name="T8" fmla="*/ 2147483647 w 290"/>
                <a:gd name="T9" fmla="*/ 2147483647 h 15"/>
                <a:gd name="T10" fmla="*/ 2147483647 w 290"/>
                <a:gd name="T11" fmla="*/ 2147483647 h 15"/>
                <a:gd name="T12" fmla="*/ 2147483647 w 290"/>
                <a:gd name="T13" fmla="*/ 2147483647 h 15"/>
                <a:gd name="T14" fmla="*/ 2147483647 w 290"/>
                <a:gd name="T15" fmla="*/ 2147483647 h 15"/>
                <a:gd name="T16" fmla="*/ 2147483647 w 290"/>
                <a:gd name="T17" fmla="*/ 2147483647 h 15"/>
                <a:gd name="T18" fmla="*/ 2147483647 w 290"/>
                <a:gd name="T19" fmla="*/ 2147483647 h 15"/>
                <a:gd name="T20" fmla="*/ 2147483647 w 290"/>
                <a:gd name="T21" fmla="*/ 2147483647 h 15"/>
                <a:gd name="T22" fmla="*/ 2147483647 w 290"/>
                <a:gd name="T23" fmla="*/ 2147483647 h 15"/>
                <a:gd name="T24" fmla="*/ 2147483647 w 290"/>
                <a:gd name="T25" fmla="*/ 2147483647 h 15"/>
                <a:gd name="T26" fmla="*/ 2147483647 w 290"/>
                <a:gd name="T27" fmla="*/ 2147483647 h 15"/>
                <a:gd name="T28" fmla="*/ 2147483647 w 290"/>
                <a:gd name="T29" fmla="*/ 2147483647 h 15"/>
                <a:gd name="T30" fmla="*/ 2147483647 w 290"/>
                <a:gd name="T31" fmla="*/ 2147483647 h 15"/>
                <a:gd name="T32" fmla="*/ 2147483647 w 290"/>
                <a:gd name="T33" fmla="*/ 2147483647 h 15"/>
                <a:gd name="T34" fmla="*/ 2147483647 w 290"/>
                <a:gd name="T35" fmla="*/ 2147483647 h 15"/>
                <a:gd name="T36" fmla="*/ 2147483647 w 290"/>
                <a:gd name="T37" fmla="*/ 2147483647 h 15"/>
                <a:gd name="T38" fmla="*/ 2147483647 w 290"/>
                <a:gd name="T39" fmla="*/ 2147483647 h 15"/>
                <a:gd name="T40" fmla="*/ 2147483647 w 290"/>
                <a:gd name="T41" fmla="*/ 2147483647 h 15"/>
                <a:gd name="T42" fmla="*/ 2147483647 w 290"/>
                <a:gd name="T43" fmla="*/ 2147483647 h 15"/>
                <a:gd name="T44" fmla="*/ 2147483647 w 290"/>
                <a:gd name="T45" fmla="*/ 2147483647 h 15"/>
                <a:gd name="T46" fmla="*/ 2147483647 w 290"/>
                <a:gd name="T47" fmla="*/ 2147483647 h 15"/>
                <a:gd name="T48" fmla="*/ 2147483647 w 290"/>
                <a:gd name="T49" fmla="*/ 2147483647 h 15"/>
                <a:gd name="T50" fmla="*/ 2147483647 w 290"/>
                <a:gd name="T51" fmla="*/ 2147483647 h 15"/>
                <a:gd name="T52" fmla="*/ 2147483647 w 290"/>
                <a:gd name="T53" fmla="*/ 2147483647 h 15"/>
                <a:gd name="T54" fmla="*/ 2147483647 w 290"/>
                <a:gd name="T55" fmla="*/ 2147483647 h 15"/>
                <a:gd name="T56" fmla="*/ 2147483647 w 290"/>
                <a:gd name="T57" fmla="*/ 2147483647 h 15"/>
                <a:gd name="T58" fmla="*/ 2147483647 w 290"/>
                <a:gd name="T59" fmla="*/ 2147483647 h 15"/>
                <a:gd name="T60" fmla="*/ 2147483647 w 290"/>
                <a:gd name="T61" fmla="*/ 2147483647 h 15"/>
                <a:gd name="T62" fmla="*/ 2147483647 w 290"/>
                <a:gd name="T63" fmla="*/ 2147483647 h 15"/>
                <a:gd name="T64" fmla="*/ 2147483647 w 290"/>
                <a:gd name="T65" fmla="*/ 2147483647 h 15"/>
                <a:gd name="T66" fmla="*/ 2147483647 w 290"/>
                <a:gd name="T67" fmla="*/ 2147483647 h 15"/>
                <a:gd name="T68" fmla="*/ 2147483647 w 290"/>
                <a:gd name="T69" fmla="*/ 2147483647 h 15"/>
                <a:gd name="T70" fmla="*/ 2147483647 w 290"/>
                <a:gd name="T71" fmla="*/ 2147483647 h 15"/>
                <a:gd name="T72" fmla="*/ 2147483647 w 290"/>
                <a:gd name="T73" fmla="*/ 2147483647 h 15"/>
                <a:gd name="T74" fmla="*/ 2147483647 w 290"/>
                <a:gd name="T75" fmla="*/ 2147483647 h 15"/>
                <a:gd name="T76" fmla="*/ 2147483647 w 290"/>
                <a:gd name="T77" fmla="*/ 2147483647 h 15"/>
                <a:gd name="T78" fmla="*/ 2147483647 w 290"/>
                <a:gd name="T79" fmla="*/ 2147483647 h 15"/>
                <a:gd name="T80" fmla="*/ 2147483647 w 290"/>
                <a:gd name="T81" fmla="*/ 2147483647 h 15"/>
                <a:gd name="T82" fmla="*/ 2147483647 w 290"/>
                <a:gd name="T83" fmla="*/ 2147483647 h 15"/>
                <a:gd name="T84" fmla="*/ 2147483647 w 290"/>
                <a:gd name="T85" fmla="*/ 2147483647 h 15"/>
                <a:gd name="T86" fmla="*/ 2147483647 w 290"/>
                <a:gd name="T87" fmla="*/ 2147483647 h 15"/>
                <a:gd name="T88" fmla="*/ 2147483647 w 290"/>
                <a:gd name="T89" fmla="*/ 2147483647 h 15"/>
                <a:gd name="T90" fmla="*/ 0 w 290"/>
                <a:gd name="T91" fmla="*/ 2147483647 h 15"/>
                <a:gd name="T92" fmla="*/ 2147483647 w 290"/>
                <a:gd name="T93" fmla="*/ 2147483647 h 15"/>
                <a:gd name="T94" fmla="*/ 2147483647 w 290"/>
                <a:gd name="T95" fmla="*/ 2147483647 h 15"/>
                <a:gd name="T96" fmla="*/ 2147483647 w 290"/>
                <a:gd name="T97" fmla="*/ 2147483647 h 15"/>
                <a:gd name="T98" fmla="*/ 2147483647 w 290"/>
                <a:gd name="T99" fmla="*/ 2147483647 h 15"/>
                <a:gd name="T100" fmla="*/ 2147483647 w 290"/>
                <a:gd name="T101" fmla="*/ 2147483647 h 15"/>
                <a:gd name="T102" fmla="*/ 2147483647 w 290"/>
                <a:gd name="T103" fmla="*/ 2147483647 h 15"/>
                <a:gd name="T104" fmla="*/ 2147483647 w 290"/>
                <a:gd name="T105" fmla="*/ 2147483647 h 15"/>
                <a:gd name="T106" fmla="*/ 2147483647 w 290"/>
                <a:gd name="T107" fmla="*/ 2147483647 h 15"/>
                <a:gd name="T108" fmla="*/ 2147483647 w 290"/>
                <a:gd name="T109" fmla="*/ 2147483647 h 15"/>
                <a:gd name="T110" fmla="*/ 2147483647 w 290"/>
                <a:gd name="T111" fmla="*/ 0 h 15"/>
                <a:gd name="T112" fmla="*/ 2147483647 w 290"/>
                <a:gd name="T113" fmla="*/ 0 h 15"/>
                <a:gd name="T114" fmla="*/ 2147483647 w 290"/>
                <a:gd name="T115" fmla="*/ 0 h 15"/>
                <a:gd name="T116" fmla="*/ 2147483647 w 290"/>
                <a:gd name="T117" fmla="*/ 0 h 15"/>
                <a:gd name="T118" fmla="*/ 2147483647 w 290"/>
                <a:gd name="T119" fmla="*/ 0 h 15"/>
                <a:gd name="T120" fmla="*/ 2147483647 w 290"/>
                <a:gd name="T121" fmla="*/ 0 h 15"/>
                <a:gd name="T122" fmla="*/ 2147483647 w 290"/>
                <a:gd name="T123" fmla="*/ 0 h 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15"/>
                <a:gd name="T188" fmla="*/ 290 w 290"/>
                <a:gd name="T189" fmla="*/ 15 h 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15">
                  <a:moveTo>
                    <a:pt x="100" y="0"/>
                  </a:moveTo>
                  <a:lnTo>
                    <a:pt x="111" y="0"/>
                  </a:lnTo>
                  <a:lnTo>
                    <a:pt x="122" y="0"/>
                  </a:lnTo>
                  <a:lnTo>
                    <a:pt x="135" y="0"/>
                  </a:lnTo>
                  <a:lnTo>
                    <a:pt x="146" y="0"/>
                  </a:lnTo>
                  <a:lnTo>
                    <a:pt x="157" y="0"/>
                  </a:lnTo>
                  <a:lnTo>
                    <a:pt x="170" y="0"/>
                  </a:lnTo>
                  <a:lnTo>
                    <a:pt x="181" y="0"/>
                  </a:lnTo>
                  <a:lnTo>
                    <a:pt x="194" y="1"/>
                  </a:lnTo>
                  <a:lnTo>
                    <a:pt x="205" y="1"/>
                  </a:lnTo>
                  <a:lnTo>
                    <a:pt x="216" y="1"/>
                  </a:lnTo>
                  <a:lnTo>
                    <a:pt x="229" y="1"/>
                  </a:lnTo>
                  <a:lnTo>
                    <a:pt x="240" y="1"/>
                  </a:lnTo>
                  <a:lnTo>
                    <a:pt x="251" y="1"/>
                  </a:lnTo>
                  <a:lnTo>
                    <a:pt x="264" y="1"/>
                  </a:lnTo>
                  <a:lnTo>
                    <a:pt x="275" y="1"/>
                  </a:lnTo>
                  <a:lnTo>
                    <a:pt x="287" y="3"/>
                  </a:lnTo>
                  <a:lnTo>
                    <a:pt x="289" y="4"/>
                  </a:lnTo>
                  <a:lnTo>
                    <a:pt x="290" y="6"/>
                  </a:lnTo>
                  <a:lnTo>
                    <a:pt x="286" y="6"/>
                  </a:lnTo>
                  <a:lnTo>
                    <a:pt x="285" y="6"/>
                  </a:lnTo>
                  <a:lnTo>
                    <a:pt x="282" y="6"/>
                  </a:lnTo>
                  <a:lnTo>
                    <a:pt x="280" y="8"/>
                  </a:lnTo>
                  <a:lnTo>
                    <a:pt x="276" y="8"/>
                  </a:lnTo>
                  <a:lnTo>
                    <a:pt x="275" y="8"/>
                  </a:lnTo>
                  <a:lnTo>
                    <a:pt x="272" y="8"/>
                  </a:lnTo>
                  <a:lnTo>
                    <a:pt x="270" y="8"/>
                  </a:lnTo>
                  <a:lnTo>
                    <a:pt x="267" y="6"/>
                  </a:lnTo>
                  <a:lnTo>
                    <a:pt x="265" y="6"/>
                  </a:lnTo>
                  <a:lnTo>
                    <a:pt x="262" y="6"/>
                  </a:lnTo>
                  <a:lnTo>
                    <a:pt x="260" y="6"/>
                  </a:lnTo>
                  <a:lnTo>
                    <a:pt x="257" y="6"/>
                  </a:lnTo>
                  <a:lnTo>
                    <a:pt x="255" y="6"/>
                  </a:lnTo>
                  <a:lnTo>
                    <a:pt x="252" y="6"/>
                  </a:lnTo>
                  <a:lnTo>
                    <a:pt x="250" y="6"/>
                  </a:lnTo>
                  <a:lnTo>
                    <a:pt x="247" y="6"/>
                  </a:lnTo>
                  <a:lnTo>
                    <a:pt x="244" y="6"/>
                  </a:lnTo>
                  <a:lnTo>
                    <a:pt x="241" y="6"/>
                  </a:lnTo>
                  <a:lnTo>
                    <a:pt x="237" y="6"/>
                  </a:lnTo>
                  <a:lnTo>
                    <a:pt x="235" y="6"/>
                  </a:lnTo>
                  <a:lnTo>
                    <a:pt x="231" y="6"/>
                  </a:lnTo>
                  <a:lnTo>
                    <a:pt x="229" y="6"/>
                  </a:lnTo>
                  <a:lnTo>
                    <a:pt x="225" y="6"/>
                  </a:lnTo>
                  <a:lnTo>
                    <a:pt x="220" y="5"/>
                  </a:lnTo>
                  <a:lnTo>
                    <a:pt x="214" y="5"/>
                  </a:lnTo>
                  <a:lnTo>
                    <a:pt x="209" y="5"/>
                  </a:lnTo>
                  <a:lnTo>
                    <a:pt x="204" y="6"/>
                  </a:lnTo>
                  <a:lnTo>
                    <a:pt x="197" y="6"/>
                  </a:lnTo>
                  <a:lnTo>
                    <a:pt x="192" y="6"/>
                  </a:lnTo>
                  <a:lnTo>
                    <a:pt x="187" y="6"/>
                  </a:lnTo>
                  <a:lnTo>
                    <a:pt x="182" y="6"/>
                  </a:lnTo>
                  <a:lnTo>
                    <a:pt x="176" y="6"/>
                  </a:lnTo>
                  <a:lnTo>
                    <a:pt x="171" y="6"/>
                  </a:lnTo>
                  <a:lnTo>
                    <a:pt x="166" y="6"/>
                  </a:lnTo>
                  <a:lnTo>
                    <a:pt x="161" y="8"/>
                  </a:lnTo>
                  <a:lnTo>
                    <a:pt x="155" y="6"/>
                  </a:lnTo>
                  <a:lnTo>
                    <a:pt x="150" y="6"/>
                  </a:lnTo>
                  <a:lnTo>
                    <a:pt x="144" y="6"/>
                  </a:lnTo>
                  <a:lnTo>
                    <a:pt x="139" y="6"/>
                  </a:lnTo>
                  <a:lnTo>
                    <a:pt x="136" y="6"/>
                  </a:lnTo>
                  <a:lnTo>
                    <a:pt x="134" y="6"/>
                  </a:lnTo>
                  <a:lnTo>
                    <a:pt x="130" y="6"/>
                  </a:lnTo>
                  <a:lnTo>
                    <a:pt x="127" y="6"/>
                  </a:lnTo>
                  <a:lnTo>
                    <a:pt x="125" y="6"/>
                  </a:lnTo>
                  <a:lnTo>
                    <a:pt x="121" y="6"/>
                  </a:lnTo>
                  <a:lnTo>
                    <a:pt x="119" y="6"/>
                  </a:lnTo>
                  <a:lnTo>
                    <a:pt x="116" y="6"/>
                  </a:lnTo>
                  <a:lnTo>
                    <a:pt x="109" y="5"/>
                  </a:lnTo>
                  <a:lnTo>
                    <a:pt x="102" y="5"/>
                  </a:lnTo>
                  <a:lnTo>
                    <a:pt x="95" y="5"/>
                  </a:lnTo>
                  <a:lnTo>
                    <a:pt x="89" y="6"/>
                  </a:lnTo>
                  <a:lnTo>
                    <a:pt x="82" y="6"/>
                  </a:lnTo>
                  <a:lnTo>
                    <a:pt x="76" y="6"/>
                  </a:lnTo>
                  <a:lnTo>
                    <a:pt x="70" y="6"/>
                  </a:lnTo>
                  <a:lnTo>
                    <a:pt x="64" y="8"/>
                  </a:lnTo>
                  <a:lnTo>
                    <a:pt x="57" y="9"/>
                  </a:lnTo>
                  <a:lnTo>
                    <a:pt x="51" y="9"/>
                  </a:lnTo>
                  <a:lnTo>
                    <a:pt x="44" y="10"/>
                  </a:lnTo>
                  <a:lnTo>
                    <a:pt x="37" y="11"/>
                  </a:lnTo>
                  <a:lnTo>
                    <a:pt x="31" y="11"/>
                  </a:lnTo>
                  <a:lnTo>
                    <a:pt x="25" y="12"/>
                  </a:lnTo>
                  <a:lnTo>
                    <a:pt x="19" y="12"/>
                  </a:lnTo>
                  <a:lnTo>
                    <a:pt x="12" y="14"/>
                  </a:lnTo>
                  <a:lnTo>
                    <a:pt x="11" y="14"/>
                  </a:lnTo>
                  <a:lnTo>
                    <a:pt x="9" y="14"/>
                  </a:lnTo>
                  <a:lnTo>
                    <a:pt x="7" y="15"/>
                  </a:lnTo>
                  <a:lnTo>
                    <a:pt x="5" y="15"/>
                  </a:lnTo>
                  <a:lnTo>
                    <a:pt x="2" y="15"/>
                  </a:lnTo>
                  <a:lnTo>
                    <a:pt x="0" y="15"/>
                  </a:lnTo>
                  <a:lnTo>
                    <a:pt x="1" y="14"/>
                  </a:lnTo>
                  <a:lnTo>
                    <a:pt x="1" y="12"/>
                  </a:lnTo>
                  <a:lnTo>
                    <a:pt x="0" y="11"/>
                  </a:lnTo>
                  <a:lnTo>
                    <a:pt x="1" y="10"/>
                  </a:lnTo>
                  <a:lnTo>
                    <a:pt x="5" y="10"/>
                  </a:lnTo>
                  <a:lnTo>
                    <a:pt x="9" y="9"/>
                  </a:lnTo>
                  <a:lnTo>
                    <a:pt x="12" y="8"/>
                  </a:lnTo>
                  <a:lnTo>
                    <a:pt x="17" y="8"/>
                  </a:lnTo>
                  <a:lnTo>
                    <a:pt x="21" y="6"/>
                  </a:lnTo>
                  <a:lnTo>
                    <a:pt x="26" y="6"/>
                  </a:lnTo>
                  <a:lnTo>
                    <a:pt x="30" y="5"/>
                  </a:lnTo>
                  <a:lnTo>
                    <a:pt x="35" y="5"/>
                  </a:lnTo>
                  <a:lnTo>
                    <a:pt x="40" y="5"/>
                  </a:lnTo>
                  <a:lnTo>
                    <a:pt x="44" y="5"/>
                  </a:lnTo>
                  <a:lnTo>
                    <a:pt x="49" y="5"/>
                  </a:lnTo>
                  <a:lnTo>
                    <a:pt x="54" y="4"/>
                  </a:lnTo>
                  <a:lnTo>
                    <a:pt x="57" y="4"/>
                  </a:lnTo>
                  <a:lnTo>
                    <a:pt x="61" y="3"/>
                  </a:lnTo>
                  <a:lnTo>
                    <a:pt x="66" y="3"/>
                  </a:lnTo>
                  <a:lnTo>
                    <a:pt x="70" y="3"/>
                  </a:lnTo>
                  <a:lnTo>
                    <a:pt x="72" y="1"/>
                  </a:lnTo>
                  <a:lnTo>
                    <a:pt x="76" y="1"/>
                  </a:lnTo>
                  <a:lnTo>
                    <a:pt x="79" y="0"/>
                  </a:lnTo>
                  <a:lnTo>
                    <a:pt x="80" y="0"/>
                  </a:lnTo>
                  <a:lnTo>
                    <a:pt x="82" y="0"/>
                  </a:lnTo>
                  <a:lnTo>
                    <a:pt x="84" y="0"/>
                  </a:lnTo>
                  <a:lnTo>
                    <a:pt x="86" y="0"/>
                  </a:lnTo>
                  <a:lnTo>
                    <a:pt x="87" y="0"/>
                  </a:lnTo>
                  <a:lnTo>
                    <a:pt x="90" y="0"/>
                  </a:lnTo>
                  <a:lnTo>
                    <a:pt x="92" y="0"/>
                  </a:lnTo>
                  <a:lnTo>
                    <a:pt x="94" y="0"/>
                  </a:lnTo>
                  <a:lnTo>
                    <a:pt x="96" y="0"/>
                  </a:lnTo>
                  <a:lnTo>
                    <a:pt x="97" y="0"/>
                  </a:lnTo>
                  <a:lnTo>
                    <a:pt x="100" y="0"/>
                  </a:lnTo>
                  <a:close/>
                </a:path>
              </a:pathLst>
            </a:custGeom>
            <a:solidFill>
              <a:srgbClr val="000000"/>
            </a:solidFill>
            <a:ln w="9525">
              <a:noFill/>
              <a:round/>
              <a:headEnd/>
              <a:tailEnd/>
            </a:ln>
          </p:spPr>
          <p:txBody>
            <a:bodyPr/>
            <a:lstStyle/>
            <a:p>
              <a:endParaRPr lang="en-US" dirty="0"/>
            </a:p>
          </p:txBody>
        </p:sp>
        <p:sp>
          <p:nvSpPr>
            <p:cNvPr id="10456" name="Freeform 240"/>
            <p:cNvSpPr>
              <a:spLocks/>
            </p:cNvSpPr>
            <p:nvPr/>
          </p:nvSpPr>
          <p:spPr bwMode="auto">
            <a:xfrm>
              <a:off x="1974850" y="3217863"/>
              <a:ext cx="74613" cy="17462"/>
            </a:xfrm>
            <a:custGeom>
              <a:avLst/>
              <a:gdLst>
                <a:gd name="T0" fmla="*/ 2147483647 w 47"/>
                <a:gd name="T1" fmla="*/ 0 h 11"/>
                <a:gd name="T2" fmla="*/ 2147483647 w 47"/>
                <a:gd name="T3" fmla="*/ 0 h 11"/>
                <a:gd name="T4" fmla="*/ 2147483647 w 47"/>
                <a:gd name="T5" fmla="*/ 2147483647 h 11"/>
                <a:gd name="T6" fmla="*/ 2147483647 w 47"/>
                <a:gd name="T7" fmla="*/ 2147483647 h 11"/>
                <a:gd name="T8" fmla="*/ 2147483647 w 47"/>
                <a:gd name="T9" fmla="*/ 2147483647 h 11"/>
                <a:gd name="T10" fmla="*/ 2147483647 w 47"/>
                <a:gd name="T11" fmla="*/ 2147483647 h 11"/>
                <a:gd name="T12" fmla="*/ 2147483647 w 47"/>
                <a:gd name="T13" fmla="*/ 2147483647 h 11"/>
                <a:gd name="T14" fmla="*/ 2147483647 w 47"/>
                <a:gd name="T15" fmla="*/ 2147483647 h 11"/>
                <a:gd name="T16" fmla="*/ 2147483647 w 47"/>
                <a:gd name="T17" fmla="*/ 2147483647 h 11"/>
                <a:gd name="T18" fmla="*/ 2147483647 w 47"/>
                <a:gd name="T19" fmla="*/ 2147483647 h 11"/>
                <a:gd name="T20" fmla="*/ 2147483647 w 47"/>
                <a:gd name="T21" fmla="*/ 2147483647 h 11"/>
                <a:gd name="T22" fmla="*/ 2147483647 w 47"/>
                <a:gd name="T23" fmla="*/ 2147483647 h 11"/>
                <a:gd name="T24" fmla="*/ 2147483647 w 47"/>
                <a:gd name="T25" fmla="*/ 2147483647 h 11"/>
                <a:gd name="T26" fmla="*/ 2147483647 w 47"/>
                <a:gd name="T27" fmla="*/ 2147483647 h 11"/>
                <a:gd name="T28" fmla="*/ 2147483647 w 47"/>
                <a:gd name="T29" fmla="*/ 2147483647 h 11"/>
                <a:gd name="T30" fmla="*/ 2147483647 w 47"/>
                <a:gd name="T31" fmla="*/ 2147483647 h 11"/>
                <a:gd name="T32" fmla="*/ 2147483647 w 47"/>
                <a:gd name="T33" fmla="*/ 2147483647 h 11"/>
                <a:gd name="T34" fmla="*/ 2147483647 w 47"/>
                <a:gd name="T35" fmla="*/ 2147483647 h 11"/>
                <a:gd name="T36" fmla="*/ 2147483647 w 47"/>
                <a:gd name="T37" fmla="*/ 2147483647 h 11"/>
                <a:gd name="T38" fmla="*/ 2147483647 w 47"/>
                <a:gd name="T39" fmla="*/ 2147483647 h 11"/>
                <a:gd name="T40" fmla="*/ 2147483647 w 47"/>
                <a:gd name="T41" fmla="*/ 2147483647 h 11"/>
                <a:gd name="T42" fmla="*/ 0 w 47"/>
                <a:gd name="T43" fmla="*/ 2147483647 h 11"/>
                <a:gd name="T44" fmla="*/ 2147483647 w 47"/>
                <a:gd name="T45" fmla="*/ 2147483647 h 11"/>
                <a:gd name="T46" fmla="*/ 2147483647 w 47"/>
                <a:gd name="T47" fmla="*/ 2147483647 h 11"/>
                <a:gd name="T48" fmla="*/ 2147483647 w 47"/>
                <a:gd name="T49" fmla="*/ 2147483647 h 11"/>
                <a:gd name="T50" fmla="*/ 2147483647 w 47"/>
                <a:gd name="T51" fmla="*/ 2147483647 h 11"/>
                <a:gd name="T52" fmla="*/ 2147483647 w 47"/>
                <a:gd name="T53" fmla="*/ 2147483647 h 11"/>
                <a:gd name="T54" fmla="*/ 2147483647 w 47"/>
                <a:gd name="T55" fmla="*/ 2147483647 h 11"/>
                <a:gd name="T56" fmla="*/ 2147483647 w 47"/>
                <a:gd name="T57" fmla="*/ 2147483647 h 11"/>
                <a:gd name="T58" fmla="*/ 2147483647 w 47"/>
                <a:gd name="T59" fmla="*/ 2147483647 h 11"/>
                <a:gd name="T60" fmla="*/ 2147483647 w 47"/>
                <a:gd name="T61" fmla="*/ 2147483647 h 11"/>
                <a:gd name="T62" fmla="*/ 2147483647 w 47"/>
                <a:gd name="T63" fmla="*/ 2147483647 h 11"/>
                <a:gd name="T64" fmla="*/ 2147483647 w 47"/>
                <a:gd name="T65" fmla="*/ 2147483647 h 11"/>
                <a:gd name="T66" fmla="*/ 2147483647 w 47"/>
                <a:gd name="T67" fmla="*/ 2147483647 h 11"/>
                <a:gd name="T68" fmla="*/ 2147483647 w 47"/>
                <a:gd name="T69" fmla="*/ 2147483647 h 11"/>
                <a:gd name="T70" fmla="*/ 2147483647 w 47"/>
                <a:gd name="T71" fmla="*/ 2147483647 h 11"/>
                <a:gd name="T72" fmla="*/ 2147483647 w 47"/>
                <a:gd name="T73" fmla="*/ 2147483647 h 11"/>
                <a:gd name="T74" fmla="*/ 2147483647 w 47"/>
                <a:gd name="T75" fmla="*/ 2147483647 h 11"/>
                <a:gd name="T76" fmla="*/ 2147483647 w 47"/>
                <a:gd name="T77" fmla="*/ 0 h 11"/>
                <a:gd name="T78" fmla="*/ 2147483647 w 47"/>
                <a:gd name="T79" fmla="*/ 0 h 11"/>
                <a:gd name="T80" fmla="*/ 2147483647 w 47"/>
                <a:gd name="T81" fmla="*/ 0 h 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11"/>
                <a:gd name="T125" fmla="*/ 47 w 47"/>
                <a:gd name="T126" fmla="*/ 11 h 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11">
                  <a:moveTo>
                    <a:pt x="42" y="0"/>
                  </a:moveTo>
                  <a:lnTo>
                    <a:pt x="44" y="0"/>
                  </a:lnTo>
                  <a:lnTo>
                    <a:pt x="45" y="2"/>
                  </a:lnTo>
                  <a:lnTo>
                    <a:pt x="45" y="3"/>
                  </a:lnTo>
                  <a:lnTo>
                    <a:pt x="47" y="5"/>
                  </a:lnTo>
                  <a:lnTo>
                    <a:pt x="45" y="5"/>
                  </a:lnTo>
                  <a:lnTo>
                    <a:pt x="44" y="5"/>
                  </a:lnTo>
                  <a:lnTo>
                    <a:pt x="41" y="5"/>
                  </a:lnTo>
                  <a:lnTo>
                    <a:pt x="40" y="5"/>
                  </a:lnTo>
                  <a:lnTo>
                    <a:pt x="36" y="5"/>
                  </a:lnTo>
                  <a:lnTo>
                    <a:pt x="34" y="7"/>
                  </a:lnTo>
                  <a:lnTo>
                    <a:pt x="30" y="7"/>
                  </a:lnTo>
                  <a:lnTo>
                    <a:pt x="26" y="7"/>
                  </a:lnTo>
                  <a:lnTo>
                    <a:pt x="22" y="7"/>
                  </a:lnTo>
                  <a:lnTo>
                    <a:pt x="19" y="7"/>
                  </a:lnTo>
                  <a:lnTo>
                    <a:pt x="15" y="8"/>
                  </a:lnTo>
                  <a:lnTo>
                    <a:pt x="12" y="8"/>
                  </a:lnTo>
                  <a:lnTo>
                    <a:pt x="9" y="9"/>
                  </a:lnTo>
                  <a:lnTo>
                    <a:pt x="6" y="9"/>
                  </a:lnTo>
                  <a:lnTo>
                    <a:pt x="2" y="10"/>
                  </a:lnTo>
                  <a:lnTo>
                    <a:pt x="1" y="11"/>
                  </a:lnTo>
                  <a:lnTo>
                    <a:pt x="0" y="8"/>
                  </a:lnTo>
                  <a:lnTo>
                    <a:pt x="2" y="5"/>
                  </a:lnTo>
                  <a:lnTo>
                    <a:pt x="5" y="4"/>
                  </a:lnTo>
                  <a:lnTo>
                    <a:pt x="7" y="4"/>
                  </a:lnTo>
                  <a:lnTo>
                    <a:pt x="10" y="4"/>
                  </a:lnTo>
                  <a:lnTo>
                    <a:pt x="11" y="3"/>
                  </a:lnTo>
                  <a:lnTo>
                    <a:pt x="14" y="3"/>
                  </a:lnTo>
                  <a:lnTo>
                    <a:pt x="15" y="3"/>
                  </a:lnTo>
                  <a:lnTo>
                    <a:pt x="16" y="3"/>
                  </a:lnTo>
                  <a:lnTo>
                    <a:pt x="17" y="3"/>
                  </a:lnTo>
                  <a:lnTo>
                    <a:pt x="20" y="3"/>
                  </a:lnTo>
                  <a:lnTo>
                    <a:pt x="22" y="3"/>
                  </a:lnTo>
                  <a:lnTo>
                    <a:pt x="26" y="2"/>
                  </a:lnTo>
                  <a:lnTo>
                    <a:pt x="29" y="2"/>
                  </a:lnTo>
                  <a:lnTo>
                    <a:pt x="31" y="2"/>
                  </a:lnTo>
                  <a:lnTo>
                    <a:pt x="34" y="2"/>
                  </a:lnTo>
                  <a:lnTo>
                    <a:pt x="37" y="2"/>
                  </a:lnTo>
                  <a:lnTo>
                    <a:pt x="40" y="0"/>
                  </a:lnTo>
                  <a:lnTo>
                    <a:pt x="42" y="0"/>
                  </a:lnTo>
                  <a:close/>
                </a:path>
              </a:pathLst>
            </a:custGeom>
            <a:solidFill>
              <a:srgbClr val="000000"/>
            </a:solidFill>
            <a:ln w="9525">
              <a:noFill/>
              <a:round/>
              <a:headEnd/>
              <a:tailEnd/>
            </a:ln>
          </p:spPr>
          <p:txBody>
            <a:bodyPr/>
            <a:lstStyle/>
            <a:p>
              <a:endParaRPr lang="en-US" dirty="0"/>
            </a:p>
          </p:txBody>
        </p:sp>
        <p:sp>
          <p:nvSpPr>
            <p:cNvPr id="10457" name="Freeform 241"/>
            <p:cNvSpPr>
              <a:spLocks/>
            </p:cNvSpPr>
            <p:nvPr/>
          </p:nvSpPr>
          <p:spPr bwMode="auto">
            <a:xfrm>
              <a:off x="2900363" y="3187700"/>
              <a:ext cx="185737" cy="254000"/>
            </a:xfrm>
            <a:custGeom>
              <a:avLst/>
              <a:gdLst>
                <a:gd name="T0" fmla="*/ 2147483647 w 117"/>
                <a:gd name="T1" fmla="*/ 0 h 160"/>
                <a:gd name="T2" fmla="*/ 2147483647 w 117"/>
                <a:gd name="T3" fmla="*/ 0 h 160"/>
                <a:gd name="T4" fmla="*/ 2147483647 w 117"/>
                <a:gd name="T5" fmla="*/ 0 h 160"/>
                <a:gd name="T6" fmla="*/ 2147483647 w 117"/>
                <a:gd name="T7" fmla="*/ 2147483647 h 160"/>
                <a:gd name="T8" fmla="*/ 2147483647 w 117"/>
                <a:gd name="T9" fmla="*/ 2147483647 h 160"/>
                <a:gd name="T10" fmla="*/ 2147483647 w 117"/>
                <a:gd name="T11" fmla="*/ 2147483647 h 160"/>
                <a:gd name="T12" fmla="*/ 2147483647 w 117"/>
                <a:gd name="T13" fmla="*/ 2147483647 h 160"/>
                <a:gd name="T14" fmla="*/ 2147483647 w 117"/>
                <a:gd name="T15" fmla="*/ 2147483647 h 160"/>
                <a:gd name="T16" fmla="*/ 2147483647 w 117"/>
                <a:gd name="T17" fmla="*/ 2147483647 h 160"/>
                <a:gd name="T18" fmla="*/ 2147483647 w 117"/>
                <a:gd name="T19" fmla="*/ 2147483647 h 160"/>
                <a:gd name="T20" fmla="*/ 2147483647 w 117"/>
                <a:gd name="T21" fmla="*/ 2147483647 h 160"/>
                <a:gd name="T22" fmla="*/ 2147483647 w 117"/>
                <a:gd name="T23" fmla="*/ 2147483647 h 160"/>
                <a:gd name="T24" fmla="*/ 2147483647 w 117"/>
                <a:gd name="T25" fmla="*/ 2147483647 h 160"/>
                <a:gd name="T26" fmla="*/ 2147483647 w 117"/>
                <a:gd name="T27" fmla="*/ 2147483647 h 160"/>
                <a:gd name="T28" fmla="*/ 2147483647 w 117"/>
                <a:gd name="T29" fmla="*/ 2147483647 h 160"/>
                <a:gd name="T30" fmla="*/ 2147483647 w 117"/>
                <a:gd name="T31" fmla="*/ 2147483647 h 160"/>
                <a:gd name="T32" fmla="*/ 2147483647 w 117"/>
                <a:gd name="T33" fmla="*/ 2147483647 h 160"/>
                <a:gd name="T34" fmla="*/ 2147483647 w 117"/>
                <a:gd name="T35" fmla="*/ 2147483647 h 160"/>
                <a:gd name="T36" fmla="*/ 2147483647 w 117"/>
                <a:gd name="T37" fmla="*/ 2147483647 h 160"/>
                <a:gd name="T38" fmla="*/ 2147483647 w 117"/>
                <a:gd name="T39" fmla="*/ 2147483647 h 160"/>
                <a:gd name="T40" fmla="*/ 2147483647 w 117"/>
                <a:gd name="T41" fmla="*/ 2147483647 h 160"/>
                <a:gd name="T42" fmla="*/ 2147483647 w 117"/>
                <a:gd name="T43" fmla="*/ 2147483647 h 160"/>
                <a:gd name="T44" fmla="*/ 2147483647 w 117"/>
                <a:gd name="T45" fmla="*/ 2147483647 h 160"/>
                <a:gd name="T46" fmla="*/ 2147483647 w 117"/>
                <a:gd name="T47" fmla="*/ 2147483647 h 160"/>
                <a:gd name="T48" fmla="*/ 2147483647 w 117"/>
                <a:gd name="T49" fmla="*/ 2147483647 h 160"/>
                <a:gd name="T50" fmla="*/ 2147483647 w 117"/>
                <a:gd name="T51" fmla="*/ 2147483647 h 160"/>
                <a:gd name="T52" fmla="*/ 2147483647 w 117"/>
                <a:gd name="T53" fmla="*/ 2147483647 h 160"/>
                <a:gd name="T54" fmla="*/ 2147483647 w 117"/>
                <a:gd name="T55" fmla="*/ 2147483647 h 160"/>
                <a:gd name="T56" fmla="*/ 2147483647 w 117"/>
                <a:gd name="T57" fmla="*/ 2147483647 h 160"/>
                <a:gd name="T58" fmla="*/ 2147483647 w 117"/>
                <a:gd name="T59" fmla="*/ 2147483647 h 160"/>
                <a:gd name="T60" fmla="*/ 2147483647 w 117"/>
                <a:gd name="T61" fmla="*/ 2147483647 h 160"/>
                <a:gd name="T62" fmla="*/ 2147483647 w 117"/>
                <a:gd name="T63" fmla="*/ 2147483647 h 160"/>
                <a:gd name="T64" fmla="*/ 2147483647 w 117"/>
                <a:gd name="T65" fmla="*/ 2147483647 h 160"/>
                <a:gd name="T66" fmla="*/ 2147483647 w 117"/>
                <a:gd name="T67" fmla="*/ 2147483647 h 160"/>
                <a:gd name="T68" fmla="*/ 2147483647 w 117"/>
                <a:gd name="T69" fmla="*/ 2147483647 h 160"/>
                <a:gd name="T70" fmla="*/ 2147483647 w 117"/>
                <a:gd name="T71" fmla="*/ 2147483647 h 160"/>
                <a:gd name="T72" fmla="*/ 2147483647 w 117"/>
                <a:gd name="T73" fmla="*/ 2147483647 h 160"/>
                <a:gd name="T74" fmla="*/ 2147483647 w 117"/>
                <a:gd name="T75" fmla="*/ 2147483647 h 160"/>
                <a:gd name="T76" fmla="*/ 2147483647 w 117"/>
                <a:gd name="T77" fmla="*/ 2147483647 h 160"/>
                <a:gd name="T78" fmla="*/ 2147483647 w 117"/>
                <a:gd name="T79" fmla="*/ 2147483647 h 160"/>
                <a:gd name="T80" fmla="*/ 2147483647 w 117"/>
                <a:gd name="T81" fmla="*/ 2147483647 h 160"/>
                <a:gd name="T82" fmla="*/ 2147483647 w 117"/>
                <a:gd name="T83" fmla="*/ 2147483647 h 160"/>
                <a:gd name="T84" fmla="*/ 2147483647 w 117"/>
                <a:gd name="T85" fmla="*/ 2147483647 h 160"/>
                <a:gd name="T86" fmla="*/ 2147483647 w 117"/>
                <a:gd name="T87" fmla="*/ 2147483647 h 160"/>
                <a:gd name="T88" fmla="*/ 2147483647 w 117"/>
                <a:gd name="T89" fmla="*/ 2147483647 h 160"/>
                <a:gd name="T90" fmla="*/ 2147483647 w 117"/>
                <a:gd name="T91" fmla="*/ 2147483647 h 160"/>
                <a:gd name="T92" fmla="*/ 2147483647 w 117"/>
                <a:gd name="T93" fmla="*/ 2147483647 h 160"/>
                <a:gd name="T94" fmla="*/ 2147483647 w 117"/>
                <a:gd name="T95" fmla="*/ 2147483647 h 160"/>
                <a:gd name="T96" fmla="*/ 2147483647 w 117"/>
                <a:gd name="T97" fmla="*/ 2147483647 h 160"/>
                <a:gd name="T98" fmla="*/ 2147483647 w 117"/>
                <a:gd name="T99" fmla="*/ 2147483647 h 160"/>
                <a:gd name="T100" fmla="*/ 2147483647 w 117"/>
                <a:gd name="T101" fmla="*/ 2147483647 h 160"/>
                <a:gd name="T102" fmla="*/ 2147483647 w 117"/>
                <a:gd name="T103" fmla="*/ 2147483647 h 160"/>
                <a:gd name="T104" fmla="*/ 2147483647 w 117"/>
                <a:gd name="T105" fmla="*/ 2147483647 h 160"/>
                <a:gd name="T106" fmla="*/ 2147483647 w 117"/>
                <a:gd name="T107" fmla="*/ 2147483647 h 160"/>
                <a:gd name="T108" fmla="*/ 2147483647 w 117"/>
                <a:gd name="T109" fmla="*/ 2147483647 h 160"/>
                <a:gd name="T110" fmla="*/ 2147483647 w 117"/>
                <a:gd name="T111" fmla="*/ 0 h 160"/>
                <a:gd name="T112" fmla="*/ 2147483647 w 117"/>
                <a:gd name="T113" fmla="*/ 0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160"/>
                <a:gd name="T173" fmla="*/ 117 w 117"/>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160">
                  <a:moveTo>
                    <a:pt x="78" y="0"/>
                  </a:moveTo>
                  <a:lnTo>
                    <a:pt x="81" y="0"/>
                  </a:lnTo>
                  <a:lnTo>
                    <a:pt x="83" y="0"/>
                  </a:lnTo>
                  <a:lnTo>
                    <a:pt x="86" y="0"/>
                  </a:lnTo>
                  <a:lnTo>
                    <a:pt x="88" y="0"/>
                  </a:lnTo>
                  <a:lnTo>
                    <a:pt x="91" y="0"/>
                  </a:lnTo>
                  <a:lnTo>
                    <a:pt x="93" y="0"/>
                  </a:lnTo>
                  <a:lnTo>
                    <a:pt x="96" y="1"/>
                  </a:lnTo>
                  <a:lnTo>
                    <a:pt x="98" y="1"/>
                  </a:lnTo>
                  <a:lnTo>
                    <a:pt x="101" y="1"/>
                  </a:lnTo>
                  <a:lnTo>
                    <a:pt x="103" y="1"/>
                  </a:lnTo>
                  <a:lnTo>
                    <a:pt x="106" y="1"/>
                  </a:lnTo>
                  <a:lnTo>
                    <a:pt x="107" y="2"/>
                  </a:lnTo>
                  <a:lnTo>
                    <a:pt x="110" y="4"/>
                  </a:lnTo>
                  <a:lnTo>
                    <a:pt x="112" y="5"/>
                  </a:lnTo>
                  <a:lnTo>
                    <a:pt x="115" y="5"/>
                  </a:lnTo>
                  <a:lnTo>
                    <a:pt x="117" y="6"/>
                  </a:lnTo>
                  <a:lnTo>
                    <a:pt x="117" y="10"/>
                  </a:lnTo>
                  <a:lnTo>
                    <a:pt x="117" y="12"/>
                  </a:lnTo>
                  <a:lnTo>
                    <a:pt x="116" y="15"/>
                  </a:lnTo>
                  <a:lnTo>
                    <a:pt x="116" y="18"/>
                  </a:lnTo>
                  <a:lnTo>
                    <a:pt x="115" y="19"/>
                  </a:lnTo>
                  <a:lnTo>
                    <a:pt x="113" y="23"/>
                  </a:lnTo>
                  <a:lnTo>
                    <a:pt x="112" y="26"/>
                  </a:lnTo>
                  <a:lnTo>
                    <a:pt x="111" y="28"/>
                  </a:lnTo>
                  <a:lnTo>
                    <a:pt x="110" y="30"/>
                  </a:lnTo>
                  <a:lnTo>
                    <a:pt x="107" y="34"/>
                  </a:lnTo>
                  <a:lnTo>
                    <a:pt x="106" y="35"/>
                  </a:lnTo>
                  <a:lnTo>
                    <a:pt x="105" y="39"/>
                  </a:lnTo>
                  <a:lnTo>
                    <a:pt x="103" y="41"/>
                  </a:lnTo>
                  <a:lnTo>
                    <a:pt x="103" y="44"/>
                  </a:lnTo>
                  <a:lnTo>
                    <a:pt x="102" y="47"/>
                  </a:lnTo>
                  <a:lnTo>
                    <a:pt x="102" y="50"/>
                  </a:lnTo>
                  <a:lnTo>
                    <a:pt x="96" y="57"/>
                  </a:lnTo>
                  <a:lnTo>
                    <a:pt x="91" y="65"/>
                  </a:lnTo>
                  <a:lnTo>
                    <a:pt x="86" y="72"/>
                  </a:lnTo>
                  <a:lnTo>
                    <a:pt x="81" y="79"/>
                  </a:lnTo>
                  <a:lnTo>
                    <a:pt x="75" y="86"/>
                  </a:lnTo>
                  <a:lnTo>
                    <a:pt x="70" y="94"/>
                  </a:lnTo>
                  <a:lnTo>
                    <a:pt x="65" y="100"/>
                  </a:lnTo>
                  <a:lnTo>
                    <a:pt x="58" y="107"/>
                  </a:lnTo>
                  <a:lnTo>
                    <a:pt x="52" y="115"/>
                  </a:lnTo>
                  <a:lnTo>
                    <a:pt x="46" y="122"/>
                  </a:lnTo>
                  <a:lnTo>
                    <a:pt x="40" y="128"/>
                  </a:lnTo>
                  <a:lnTo>
                    <a:pt x="33" y="135"/>
                  </a:lnTo>
                  <a:lnTo>
                    <a:pt x="27" y="141"/>
                  </a:lnTo>
                  <a:lnTo>
                    <a:pt x="20" y="147"/>
                  </a:lnTo>
                  <a:lnTo>
                    <a:pt x="13" y="154"/>
                  </a:lnTo>
                  <a:lnTo>
                    <a:pt x="6" y="160"/>
                  </a:lnTo>
                  <a:lnTo>
                    <a:pt x="3" y="160"/>
                  </a:lnTo>
                  <a:lnTo>
                    <a:pt x="2" y="160"/>
                  </a:lnTo>
                  <a:lnTo>
                    <a:pt x="1" y="160"/>
                  </a:lnTo>
                  <a:lnTo>
                    <a:pt x="0" y="160"/>
                  </a:lnTo>
                  <a:lnTo>
                    <a:pt x="2" y="156"/>
                  </a:lnTo>
                  <a:lnTo>
                    <a:pt x="6" y="152"/>
                  </a:lnTo>
                  <a:lnTo>
                    <a:pt x="10" y="149"/>
                  </a:lnTo>
                  <a:lnTo>
                    <a:pt x="13" y="145"/>
                  </a:lnTo>
                  <a:lnTo>
                    <a:pt x="17" y="141"/>
                  </a:lnTo>
                  <a:lnTo>
                    <a:pt x="22" y="138"/>
                  </a:lnTo>
                  <a:lnTo>
                    <a:pt x="26" y="134"/>
                  </a:lnTo>
                  <a:lnTo>
                    <a:pt x="30" y="130"/>
                  </a:lnTo>
                  <a:lnTo>
                    <a:pt x="33" y="127"/>
                  </a:lnTo>
                  <a:lnTo>
                    <a:pt x="37" y="123"/>
                  </a:lnTo>
                  <a:lnTo>
                    <a:pt x="41" y="118"/>
                  </a:lnTo>
                  <a:lnTo>
                    <a:pt x="46" y="115"/>
                  </a:lnTo>
                  <a:lnTo>
                    <a:pt x="48" y="111"/>
                  </a:lnTo>
                  <a:lnTo>
                    <a:pt x="52" y="107"/>
                  </a:lnTo>
                  <a:lnTo>
                    <a:pt x="56" y="102"/>
                  </a:lnTo>
                  <a:lnTo>
                    <a:pt x="60" y="99"/>
                  </a:lnTo>
                  <a:lnTo>
                    <a:pt x="63" y="94"/>
                  </a:lnTo>
                  <a:lnTo>
                    <a:pt x="67" y="88"/>
                  </a:lnTo>
                  <a:lnTo>
                    <a:pt x="71" y="83"/>
                  </a:lnTo>
                  <a:lnTo>
                    <a:pt x="75" y="78"/>
                  </a:lnTo>
                  <a:lnTo>
                    <a:pt x="78" y="73"/>
                  </a:lnTo>
                  <a:lnTo>
                    <a:pt x="82" y="68"/>
                  </a:lnTo>
                  <a:lnTo>
                    <a:pt x="85" y="63"/>
                  </a:lnTo>
                  <a:lnTo>
                    <a:pt x="88" y="58"/>
                  </a:lnTo>
                  <a:lnTo>
                    <a:pt x="91" y="54"/>
                  </a:lnTo>
                  <a:lnTo>
                    <a:pt x="93" y="49"/>
                  </a:lnTo>
                  <a:lnTo>
                    <a:pt x="97" y="44"/>
                  </a:lnTo>
                  <a:lnTo>
                    <a:pt x="100" y="39"/>
                  </a:lnTo>
                  <a:lnTo>
                    <a:pt x="102" y="33"/>
                  </a:lnTo>
                  <a:lnTo>
                    <a:pt x="106" y="28"/>
                  </a:lnTo>
                  <a:lnTo>
                    <a:pt x="108" y="22"/>
                  </a:lnTo>
                  <a:lnTo>
                    <a:pt x="111" y="17"/>
                  </a:lnTo>
                  <a:lnTo>
                    <a:pt x="111" y="16"/>
                  </a:lnTo>
                  <a:lnTo>
                    <a:pt x="111" y="13"/>
                  </a:lnTo>
                  <a:lnTo>
                    <a:pt x="111" y="11"/>
                  </a:lnTo>
                  <a:lnTo>
                    <a:pt x="111" y="10"/>
                  </a:lnTo>
                  <a:lnTo>
                    <a:pt x="107" y="8"/>
                  </a:lnTo>
                  <a:lnTo>
                    <a:pt x="105" y="7"/>
                  </a:lnTo>
                  <a:lnTo>
                    <a:pt x="102" y="6"/>
                  </a:lnTo>
                  <a:lnTo>
                    <a:pt x="98" y="6"/>
                  </a:lnTo>
                  <a:lnTo>
                    <a:pt x="95" y="5"/>
                  </a:lnTo>
                  <a:lnTo>
                    <a:pt x="92" y="5"/>
                  </a:lnTo>
                  <a:lnTo>
                    <a:pt x="88" y="5"/>
                  </a:lnTo>
                  <a:lnTo>
                    <a:pt x="86" y="5"/>
                  </a:lnTo>
                  <a:lnTo>
                    <a:pt x="82" y="5"/>
                  </a:lnTo>
                  <a:lnTo>
                    <a:pt x="78" y="5"/>
                  </a:lnTo>
                  <a:lnTo>
                    <a:pt x="76" y="5"/>
                  </a:lnTo>
                  <a:lnTo>
                    <a:pt x="72" y="6"/>
                  </a:lnTo>
                  <a:lnTo>
                    <a:pt x="68" y="6"/>
                  </a:lnTo>
                  <a:lnTo>
                    <a:pt x="66" y="6"/>
                  </a:lnTo>
                  <a:lnTo>
                    <a:pt x="62" y="6"/>
                  </a:lnTo>
                  <a:lnTo>
                    <a:pt x="60" y="6"/>
                  </a:lnTo>
                  <a:lnTo>
                    <a:pt x="61" y="2"/>
                  </a:lnTo>
                  <a:lnTo>
                    <a:pt x="63" y="1"/>
                  </a:lnTo>
                  <a:lnTo>
                    <a:pt x="66" y="1"/>
                  </a:lnTo>
                  <a:lnTo>
                    <a:pt x="68" y="1"/>
                  </a:lnTo>
                  <a:lnTo>
                    <a:pt x="71" y="1"/>
                  </a:lnTo>
                  <a:lnTo>
                    <a:pt x="73" y="1"/>
                  </a:lnTo>
                  <a:lnTo>
                    <a:pt x="76" y="0"/>
                  </a:lnTo>
                  <a:lnTo>
                    <a:pt x="78" y="0"/>
                  </a:lnTo>
                  <a:close/>
                </a:path>
              </a:pathLst>
            </a:custGeom>
            <a:solidFill>
              <a:srgbClr val="000000"/>
            </a:solidFill>
            <a:ln w="9525">
              <a:noFill/>
              <a:round/>
              <a:headEnd/>
              <a:tailEnd/>
            </a:ln>
          </p:spPr>
          <p:txBody>
            <a:bodyPr/>
            <a:lstStyle/>
            <a:p>
              <a:endParaRPr lang="en-US" dirty="0"/>
            </a:p>
          </p:txBody>
        </p:sp>
        <p:sp>
          <p:nvSpPr>
            <p:cNvPr id="10458" name="Freeform 242"/>
            <p:cNvSpPr>
              <a:spLocks/>
            </p:cNvSpPr>
            <p:nvPr/>
          </p:nvSpPr>
          <p:spPr bwMode="auto">
            <a:xfrm>
              <a:off x="3084513" y="3197225"/>
              <a:ext cx="14287" cy="273050"/>
            </a:xfrm>
            <a:custGeom>
              <a:avLst/>
              <a:gdLst>
                <a:gd name="T0" fmla="*/ 2147483647 w 9"/>
                <a:gd name="T1" fmla="*/ 2147483647 h 172"/>
                <a:gd name="T2" fmla="*/ 2147483647 w 9"/>
                <a:gd name="T3" fmla="*/ 2147483647 h 172"/>
                <a:gd name="T4" fmla="*/ 2147483647 w 9"/>
                <a:gd name="T5" fmla="*/ 2147483647 h 172"/>
                <a:gd name="T6" fmla="*/ 2147483647 w 9"/>
                <a:gd name="T7" fmla="*/ 2147483647 h 172"/>
                <a:gd name="T8" fmla="*/ 2147483647 w 9"/>
                <a:gd name="T9" fmla="*/ 2147483647 h 172"/>
                <a:gd name="T10" fmla="*/ 2147483647 w 9"/>
                <a:gd name="T11" fmla="*/ 2147483647 h 172"/>
                <a:gd name="T12" fmla="*/ 2147483647 w 9"/>
                <a:gd name="T13" fmla="*/ 2147483647 h 172"/>
                <a:gd name="T14" fmla="*/ 2147483647 w 9"/>
                <a:gd name="T15" fmla="*/ 2147483647 h 172"/>
                <a:gd name="T16" fmla="*/ 2147483647 w 9"/>
                <a:gd name="T17" fmla="*/ 2147483647 h 172"/>
                <a:gd name="T18" fmla="*/ 2147483647 w 9"/>
                <a:gd name="T19" fmla="*/ 2147483647 h 172"/>
                <a:gd name="T20" fmla="*/ 2147483647 w 9"/>
                <a:gd name="T21" fmla="*/ 2147483647 h 172"/>
                <a:gd name="T22" fmla="*/ 2147483647 w 9"/>
                <a:gd name="T23" fmla="*/ 2147483647 h 172"/>
                <a:gd name="T24" fmla="*/ 2147483647 w 9"/>
                <a:gd name="T25" fmla="*/ 2147483647 h 172"/>
                <a:gd name="T26" fmla="*/ 2147483647 w 9"/>
                <a:gd name="T27" fmla="*/ 2147483647 h 172"/>
                <a:gd name="T28" fmla="*/ 2147483647 w 9"/>
                <a:gd name="T29" fmla="*/ 2147483647 h 172"/>
                <a:gd name="T30" fmla="*/ 2147483647 w 9"/>
                <a:gd name="T31" fmla="*/ 2147483647 h 172"/>
                <a:gd name="T32" fmla="*/ 2147483647 w 9"/>
                <a:gd name="T33" fmla="*/ 2147483647 h 172"/>
                <a:gd name="T34" fmla="*/ 2147483647 w 9"/>
                <a:gd name="T35" fmla="*/ 2147483647 h 172"/>
                <a:gd name="T36" fmla="*/ 2147483647 w 9"/>
                <a:gd name="T37" fmla="*/ 2147483647 h 172"/>
                <a:gd name="T38" fmla="*/ 2147483647 w 9"/>
                <a:gd name="T39" fmla="*/ 2147483647 h 172"/>
                <a:gd name="T40" fmla="*/ 2147483647 w 9"/>
                <a:gd name="T41" fmla="*/ 2147483647 h 172"/>
                <a:gd name="T42" fmla="*/ 2147483647 w 9"/>
                <a:gd name="T43" fmla="*/ 2147483647 h 172"/>
                <a:gd name="T44" fmla="*/ 2147483647 w 9"/>
                <a:gd name="T45" fmla="*/ 2147483647 h 172"/>
                <a:gd name="T46" fmla="*/ 2147483647 w 9"/>
                <a:gd name="T47" fmla="*/ 2147483647 h 172"/>
                <a:gd name="T48" fmla="*/ 2147483647 w 9"/>
                <a:gd name="T49" fmla="*/ 2147483647 h 172"/>
                <a:gd name="T50" fmla="*/ 2147483647 w 9"/>
                <a:gd name="T51" fmla="*/ 2147483647 h 172"/>
                <a:gd name="T52" fmla="*/ 2147483647 w 9"/>
                <a:gd name="T53" fmla="*/ 2147483647 h 172"/>
                <a:gd name="T54" fmla="*/ 2147483647 w 9"/>
                <a:gd name="T55" fmla="*/ 2147483647 h 172"/>
                <a:gd name="T56" fmla="*/ 2147483647 w 9"/>
                <a:gd name="T57" fmla="*/ 2147483647 h 172"/>
                <a:gd name="T58" fmla="*/ 0 w 9"/>
                <a:gd name="T59" fmla="*/ 2147483647 h 172"/>
                <a:gd name="T60" fmla="*/ 0 w 9"/>
                <a:gd name="T61" fmla="*/ 2147483647 h 172"/>
                <a:gd name="T62" fmla="*/ 0 w 9"/>
                <a:gd name="T63" fmla="*/ 2147483647 h 172"/>
                <a:gd name="T64" fmla="*/ 0 w 9"/>
                <a:gd name="T65" fmla="*/ 2147483647 h 172"/>
                <a:gd name="T66" fmla="*/ 0 w 9"/>
                <a:gd name="T67" fmla="*/ 0 h 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72"/>
                <a:gd name="T104" fmla="*/ 9 w 9"/>
                <a:gd name="T105" fmla="*/ 172 h 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72">
                  <a:moveTo>
                    <a:pt x="0" y="0"/>
                  </a:moveTo>
                  <a:lnTo>
                    <a:pt x="1" y="2"/>
                  </a:lnTo>
                  <a:lnTo>
                    <a:pt x="2" y="6"/>
                  </a:lnTo>
                  <a:lnTo>
                    <a:pt x="4" y="9"/>
                  </a:lnTo>
                  <a:lnTo>
                    <a:pt x="4" y="11"/>
                  </a:lnTo>
                  <a:lnTo>
                    <a:pt x="5" y="15"/>
                  </a:lnTo>
                  <a:lnTo>
                    <a:pt x="5" y="17"/>
                  </a:lnTo>
                  <a:lnTo>
                    <a:pt x="5" y="21"/>
                  </a:lnTo>
                  <a:lnTo>
                    <a:pt x="6" y="23"/>
                  </a:lnTo>
                  <a:lnTo>
                    <a:pt x="6" y="27"/>
                  </a:lnTo>
                  <a:lnTo>
                    <a:pt x="6" y="29"/>
                  </a:lnTo>
                  <a:lnTo>
                    <a:pt x="6" y="33"/>
                  </a:lnTo>
                  <a:lnTo>
                    <a:pt x="6" y="35"/>
                  </a:lnTo>
                  <a:lnTo>
                    <a:pt x="6" y="39"/>
                  </a:lnTo>
                  <a:lnTo>
                    <a:pt x="6" y="41"/>
                  </a:lnTo>
                  <a:lnTo>
                    <a:pt x="6" y="45"/>
                  </a:lnTo>
                  <a:lnTo>
                    <a:pt x="7" y="49"/>
                  </a:lnTo>
                  <a:lnTo>
                    <a:pt x="6" y="56"/>
                  </a:lnTo>
                  <a:lnTo>
                    <a:pt x="6" y="63"/>
                  </a:lnTo>
                  <a:lnTo>
                    <a:pt x="6" y="71"/>
                  </a:lnTo>
                  <a:lnTo>
                    <a:pt x="7" y="79"/>
                  </a:lnTo>
                  <a:lnTo>
                    <a:pt x="7" y="87"/>
                  </a:lnTo>
                  <a:lnTo>
                    <a:pt x="7" y="94"/>
                  </a:lnTo>
                  <a:lnTo>
                    <a:pt x="7" y="102"/>
                  </a:lnTo>
                  <a:lnTo>
                    <a:pt x="7" y="110"/>
                  </a:lnTo>
                  <a:lnTo>
                    <a:pt x="7" y="117"/>
                  </a:lnTo>
                  <a:lnTo>
                    <a:pt x="7" y="126"/>
                  </a:lnTo>
                  <a:lnTo>
                    <a:pt x="7" y="133"/>
                  </a:lnTo>
                  <a:lnTo>
                    <a:pt x="9" y="141"/>
                  </a:lnTo>
                  <a:lnTo>
                    <a:pt x="7" y="149"/>
                  </a:lnTo>
                  <a:lnTo>
                    <a:pt x="7" y="156"/>
                  </a:lnTo>
                  <a:lnTo>
                    <a:pt x="7" y="163"/>
                  </a:lnTo>
                  <a:lnTo>
                    <a:pt x="7" y="172"/>
                  </a:lnTo>
                  <a:lnTo>
                    <a:pt x="5" y="171"/>
                  </a:lnTo>
                  <a:lnTo>
                    <a:pt x="4" y="168"/>
                  </a:lnTo>
                  <a:lnTo>
                    <a:pt x="2" y="167"/>
                  </a:lnTo>
                  <a:lnTo>
                    <a:pt x="2" y="165"/>
                  </a:lnTo>
                  <a:lnTo>
                    <a:pt x="1" y="162"/>
                  </a:lnTo>
                  <a:lnTo>
                    <a:pt x="1" y="161"/>
                  </a:lnTo>
                  <a:lnTo>
                    <a:pt x="2" y="159"/>
                  </a:lnTo>
                  <a:lnTo>
                    <a:pt x="2" y="156"/>
                  </a:lnTo>
                  <a:lnTo>
                    <a:pt x="2" y="154"/>
                  </a:lnTo>
                  <a:lnTo>
                    <a:pt x="2" y="152"/>
                  </a:lnTo>
                  <a:lnTo>
                    <a:pt x="4" y="149"/>
                  </a:lnTo>
                  <a:lnTo>
                    <a:pt x="4" y="148"/>
                  </a:lnTo>
                  <a:lnTo>
                    <a:pt x="4" y="145"/>
                  </a:lnTo>
                  <a:lnTo>
                    <a:pt x="4" y="143"/>
                  </a:lnTo>
                  <a:lnTo>
                    <a:pt x="4" y="140"/>
                  </a:lnTo>
                  <a:lnTo>
                    <a:pt x="4" y="138"/>
                  </a:lnTo>
                  <a:lnTo>
                    <a:pt x="2" y="129"/>
                  </a:lnTo>
                  <a:lnTo>
                    <a:pt x="2" y="121"/>
                  </a:lnTo>
                  <a:lnTo>
                    <a:pt x="2" y="112"/>
                  </a:lnTo>
                  <a:lnTo>
                    <a:pt x="2" y="104"/>
                  </a:lnTo>
                  <a:lnTo>
                    <a:pt x="1" y="95"/>
                  </a:lnTo>
                  <a:lnTo>
                    <a:pt x="1" y="87"/>
                  </a:lnTo>
                  <a:lnTo>
                    <a:pt x="1" y="78"/>
                  </a:lnTo>
                  <a:lnTo>
                    <a:pt x="1" y="71"/>
                  </a:lnTo>
                  <a:lnTo>
                    <a:pt x="1" y="62"/>
                  </a:lnTo>
                  <a:lnTo>
                    <a:pt x="1" y="54"/>
                  </a:lnTo>
                  <a:lnTo>
                    <a:pt x="0" y="45"/>
                  </a:lnTo>
                  <a:lnTo>
                    <a:pt x="0" y="37"/>
                  </a:lnTo>
                  <a:lnTo>
                    <a:pt x="0" y="28"/>
                  </a:lnTo>
                  <a:lnTo>
                    <a:pt x="0" y="20"/>
                  </a:lnTo>
                  <a:lnTo>
                    <a:pt x="0" y="11"/>
                  </a:lnTo>
                  <a:lnTo>
                    <a:pt x="0" y="4"/>
                  </a:lnTo>
                  <a:lnTo>
                    <a:pt x="0" y="2"/>
                  </a:lnTo>
                  <a:lnTo>
                    <a:pt x="0" y="0"/>
                  </a:lnTo>
                  <a:close/>
                </a:path>
              </a:pathLst>
            </a:custGeom>
            <a:solidFill>
              <a:srgbClr val="000000"/>
            </a:solidFill>
            <a:ln w="9525">
              <a:noFill/>
              <a:round/>
              <a:headEnd/>
              <a:tailEnd/>
            </a:ln>
          </p:spPr>
          <p:txBody>
            <a:bodyPr/>
            <a:lstStyle/>
            <a:p>
              <a:endParaRPr lang="en-US" dirty="0"/>
            </a:p>
          </p:txBody>
        </p:sp>
        <p:sp>
          <p:nvSpPr>
            <p:cNvPr id="10459" name="Freeform 243"/>
            <p:cNvSpPr>
              <a:spLocks/>
            </p:cNvSpPr>
            <p:nvPr/>
          </p:nvSpPr>
          <p:spPr bwMode="auto">
            <a:xfrm>
              <a:off x="2159000" y="3429000"/>
              <a:ext cx="746125" cy="85725"/>
            </a:xfrm>
            <a:custGeom>
              <a:avLst/>
              <a:gdLst>
                <a:gd name="T0" fmla="*/ 2147483647 w 470"/>
                <a:gd name="T1" fmla="*/ 0 h 54"/>
                <a:gd name="T2" fmla="*/ 2147483647 w 470"/>
                <a:gd name="T3" fmla="*/ 0 h 54"/>
                <a:gd name="T4" fmla="*/ 2147483647 w 470"/>
                <a:gd name="T5" fmla="*/ 2147483647 h 54"/>
                <a:gd name="T6" fmla="*/ 2147483647 w 470"/>
                <a:gd name="T7" fmla="*/ 2147483647 h 54"/>
                <a:gd name="T8" fmla="*/ 2147483647 w 470"/>
                <a:gd name="T9" fmla="*/ 2147483647 h 54"/>
                <a:gd name="T10" fmla="*/ 2147483647 w 470"/>
                <a:gd name="T11" fmla="*/ 2147483647 h 54"/>
                <a:gd name="T12" fmla="*/ 2147483647 w 470"/>
                <a:gd name="T13" fmla="*/ 2147483647 h 54"/>
                <a:gd name="T14" fmla="*/ 2147483647 w 470"/>
                <a:gd name="T15" fmla="*/ 2147483647 h 54"/>
                <a:gd name="T16" fmla="*/ 2147483647 w 470"/>
                <a:gd name="T17" fmla="*/ 2147483647 h 54"/>
                <a:gd name="T18" fmla="*/ 2147483647 w 470"/>
                <a:gd name="T19" fmla="*/ 2147483647 h 54"/>
                <a:gd name="T20" fmla="*/ 2147483647 w 470"/>
                <a:gd name="T21" fmla="*/ 2147483647 h 54"/>
                <a:gd name="T22" fmla="*/ 2147483647 w 470"/>
                <a:gd name="T23" fmla="*/ 2147483647 h 54"/>
                <a:gd name="T24" fmla="*/ 2147483647 w 470"/>
                <a:gd name="T25" fmla="*/ 2147483647 h 54"/>
                <a:gd name="T26" fmla="*/ 2147483647 w 470"/>
                <a:gd name="T27" fmla="*/ 2147483647 h 54"/>
                <a:gd name="T28" fmla="*/ 2147483647 w 470"/>
                <a:gd name="T29" fmla="*/ 2147483647 h 54"/>
                <a:gd name="T30" fmla="*/ 2147483647 w 470"/>
                <a:gd name="T31" fmla="*/ 2147483647 h 54"/>
                <a:gd name="T32" fmla="*/ 2147483647 w 470"/>
                <a:gd name="T33" fmla="*/ 2147483647 h 54"/>
                <a:gd name="T34" fmla="*/ 2147483647 w 470"/>
                <a:gd name="T35" fmla="*/ 2147483647 h 54"/>
                <a:gd name="T36" fmla="*/ 2147483647 w 470"/>
                <a:gd name="T37" fmla="*/ 2147483647 h 54"/>
                <a:gd name="T38" fmla="*/ 2147483647 w 470"/>
                <a:gd name="T39" fmla="*/ 2147483647 h 54"/>
                <a:gd name="T40" fmla="*/ 2147483647 w 470"/>
                <a:gd name="T41" fmla="*/ 2147483647 h 54"/>
                <a:gd name="T42" fmla="*/ 2147483647 w 470"/>
                <a:gd name="T43" fmla="*/ 2147483647 h 54"/>
                <a:gd name="T44" fmla="*/ 2147483647 w 470"/>
                <a:gd name="T45" fmla="*/ 2147483647 h 54"/>
                <a:gd name="T46" fmla="*/ 2147483647 w 470"/>
                <a:gd name="T47" fmla="*/ 2147483647 h 54"/>
                <a:gd name="T48" fmla="*/ 0 w 470"/>
                <a:gd name="T49" fmla="*/ 2147483647 h 54"/>
                <a:gd name="T50" fmla="*/ 2147483647 w 470"/>
                <a:gd name="T51" fmla="*/ 2147483647 h 54"/>
                <a:gd name="T52" fmla="*/ 2147483647 w 470"/>
                <a:gd name="T53" fmla="*/ 2147483647 h 54"/>
                <a:gd name="T54" fmla="*/ 2147483647 w 470"/>
                <a:gd name="T55" fmla="*/ 2147483647 h 54"/>
                <a:gd name="T56" fmla="*/ 2147483647 w 470"/>
                <a:gd name="T57" fmla="*/ 2147483647 h 54"/>
                <a:gd name="T58" fmla="*/ 2147483647 w 470"/>
                <a:gd name="T59" fmla="*/ 2147483647 h 54"/>
                <a:gd name="T60" fmla="*/ 2147483647 w 470"/>
                <a:gd name="T61" fmla="*/ 2147483647 h 54"/>
                <a:gd name="T62" fmla="*/ 2147483647 w 470"/>
                <a:gd name="T63" fmla="*/ 2147483647 h 54"/>
                <a:gd name="T64" fmla="*/ 2147483647 w 470"/>
                <a:gd name="T65" fmla="*/ 2147483647 h 54"/>
                <a:gd name="T66" fmla="*/ 2147483647 w 470"/>
                <a:gd name="T67" fmla="*/ 2147483647 h 54"/>
                <a:gd name="T68" fmla="*/ 2147483647 w 470"/>
                <a:gd name="T69" fmla="*/ 2147483647 h 54"/>
                <a:gd name="T70" fmla="*/ 2147483647 w 470"/>
                <a:gd name="T71" fmla="*/ 2147483647 h 54"/>
                <a:gd name="T72" fmla="*/ 2147483647 w 470"/>
                <a:gd name="T73" fmla="*/ 2147483647 h 54"/>
                <a:gd name="T74" fmla="*/ 2147483647 w 470"/>
                <a:gd name="T75" fmla="*/ 2147483647 h 54"/>
                <a:gd name="T76" fmla="*/ 2147483647 w 470"/>
                <a:gd name="T77" fmla="*/ 2147483647 h 54"/>
                <a:gd name="T78" fmla="*/ 2147483647 w 470"/>
                <a:gd name="T79" fmla="*/ 2147483647 h 54"/>
                <a:gd name="T80" fmla="*/ 2147483647 w 470"/>
                <a:gd name="T81" fmla="*/ 2147483647 h 54"/>
                <a:gd name="T82" fmla="*/ 2147483647 w 470"/>
                <a:gd name="T83" fmla="*/ 2147483647 h 54"/>
                <a:gd name="T84" fmla="*/ 2147483647 w 470"/>
                <a:gd name="T85" fmla="*/ 0 h 54"/>
                <a:gd name="T86" fmla="*/ 2147483647 w 470"/>
                <a:gd name="T87" fmla="*/ 0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0"/>
                <a:gd name="T133" fmla="*/ 0 h 54"/>
                <a:gd name="T134" fmla="*/ 470 w 470"/>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0" h="54">
                  <a:moveTo>
                    <a:pt x="447" y="0"/>
                  </a:moveTo>
                  <a:lnTo>
                    <a:pt x="450" y="0"/>
                  </a:lnTo>
                  <a:lnTo>
                    <a:pt x="453" y="0"/>
                  </a:lnTo>
                  <a:lnTo>
                    <a:pt x="457" y="0"/>
                  </a:lnTo>
                  <a:lnTo>
                    <a:pt x="460" y="0"/>
                  </a:lnTo>
                  <a:lnTo>
                    <a:pt x="463" y="0"/>
                  </a:lnTo>
                  <a:lnTo>
                    <a:pt x="467" y="2"/>
                  </a:lnTo>
                  <a:lnTo>
                    <a:pt x="469" y="4"/>
                  </a:lnTo>
                  <a:lnTo>
                    <a:pt x="470" y="6"/>
                  </a:lnTo>
                  <a:lnTo>
                    <a:pt x="468" y="6"/>
                  </a:lnTo>
                  <a:lnTo>
                    <a:pt x="465" y="6"/>
                  </a:lnTo>
                  <a:lnTo>
                    <a:pt x="463" y="6"/>
                  </a:lnTo>
                  <a:lnTo>
                    <a:pt x="460" y="6"/>
                  </a:lnTo>
                  <a:lnTo>
                    <a:pt x="458" y="6"/>
                  </a:lnTo>
                  <a:lnTo>
                    <a:pt x="455" y="6"/>
                  </a:lnTo>
                  <a:lnTo>
                    <a:pt x="453" y="6"/>
                  </a:lnTo>
                  <a:lnTo>
                    <a:pt x="450" y="6"/>
                  </a:lnTo>
                  <a:lnTo>
                    <a:pt x="448" y="6"/>
                  </a:lnTo>
                  <a:lnTo>
                    <a:pt x="444" y="6"/>
                  </a:lnTo>
                  <a:lnTo>
                    <a:pt x="442" y="6"/>
                  </a:lnTo>
                  <a:lnTo>
                    <a:pt x="439" y="6"/>
                  </a:lnTo>
                  <a:lnTo>
                    <a:pt x="437" y="6"/>
                  </a:lnTo>
                  <a:lnTo>
                    <a:pt x="434" y="6"/>
                  </a:lnTo>
                  <a:lnTo>
                    <a:pt x="432" y="8"/>
                  </a:lnTo>
                  <a:lnTo>
                    <a:pt x="429" y="8"/>
                  </a:lnTo>
                  <a:lnTo>
                    <a:pt x="425" y="8"/>
                  </a:lnTo>
                  <a:lnTo>
                    <a:pt x="422" y="8"/>
                  </a:lnTo>
                  <a:lnTo>
                    <a:pt x="419" y="8"/>
                  </a:lnTo>
                  <a:lnTo>
                    <a:pt x="415" y="8"/>
                  </a:lnTo>
                  <a:lnTo>
                    <a:pt x="412" y="8"/>
                  </a:lnTo>
                  <a:lnTo>
                    <a:pt x="408" y="8"/>
                  </a:lnTo>
                  <a:lnTo>
                    <a:pt x="405" y="8"/>
                  </a:lnTo>
                  <a:lnTo>
                    <a:pt x="402" y="8"/>
                  </a:lnTo>
                  <a:lnTo>
                    <a:pt x="398" y="8"/>
                  </a:lnTo>
                  <a:lnTo>
                    <a:pt x="395" y="8"/>
                  </a:lnTo>
                  <a:lnTo>
                    <a:pt x="392" y="8"/>
                  </a:lnTo>
                  <a:lnTo>
                    <a:pt x="388" y="8"/>
                  </a:lnTo>
                  <a:lnTo>
                    <a:pt x="384" y="8"/>
                  </a:lnTo>
                  <a:lnTo>
                    <a:pt x="382" y="8"/>
                  </a:lnTo>
                  <a:lnTo>
                    <a:pt x="378" y="8"/>
                  </a:lnTo>
                  <a:lnTo>
                    <a:pt x="374" y="8"/>
                  </a:lnTo>
                  <a:lnTo>
                    <a:pt x="362" y="8"/>
                  </a:lnTo>
                  <a:lnTo>
                    <a:pt x="348" y="8"/>
                  </a:lnTo>
                  <a:lnTo>
                    <a:pt x="335" y="8"/>
                  </a:lnTo>
                  <a:lnTo>
                    <a:pt x="323" y="8"/>
                  </a:lnTo>
                  <a:lnTo>
                    <a:pt x="309" y="9"/>
                  </a:lnTo>
                  <a:lnTo>
                    <a:pt x="297" y="10"/>
                  </a:lnTo>
                  <a:lnTo>
                    <a:pt x="284" y="10"/>
                  </a:lnTo>
                  <a:lnTo>
                    <a:pt x="272" y="11"/>
                  </a:lnTo>
                  <a:lnTo>
                    <a:pt x="258" y="13"/>
                  </a:lnTo>
                  <a:lnTo>
                    <a:pt x="245" y="15"/>
                  </a:lnTo>
                  <a:lnTo>
                    <a:pt x="233" y="16"/>
                  </a:lnTo>
                  <a:lnTo>
                    <a:pt x="220" y="19"/>
                  </a:lnTo>
                  <a:lnTo>
                    <a:pt x="208" y="21"/>
                  </a:lnTo>
                  <a:lnTo>
                    <a:pt x="195" y="22"/>
                  </a:lnTo>
                  <a:lnTo>
                    <a:pt x="183" y="25"/>
                  </a:lnTo>
                  <a:lnTo>
                    <a:pt x="172" y="27"/>
                  </a:lnTo>
                  <a:lnTo>
                    <a:pt x="160" y="30"/>
                  </a:lnTo>
                  <a:lnTo>
                    <a:pt x="150" y="31"/>
                  </a:lnTo>
                  <a:lnTo>
                    <a:pt x="139" y="33"/>
                  </a:lnTo>
                  <a:lnTo>
                    <a:pt x="129" y="34"/>
                  </a:lnTo>
                  <a:lnTo>
                    <a:pt x="118" y="36"/>
                  </a:lnTo>
                  <a:lnTo>
                    <a:pt x="108" y="37"/>
                  </a:lnTo>
                  <a:lnTo>
                    <a:pt x="96" y="38"/>
                  </a:lnTo>
                  <a:lnTo>
                    <a:pt x="86" y="39"/>
                  </a:lnTo>
                  <a:lnTo>
                    <a:pt x="75" y="41"/>
                  </a:lnTo>
                  <a:lnTo>
                    <a:pt x="65" y="42"/>
                  </a:lnTo>
                  <a:lnTo>
                    <a:pt x="54" y="43"/>
                  </a:lnTo>
                  <a:lnTo>
                    <a:pt x="44" y="45"/>
                  </a:lnTo>
                  <a:lnTo>
                    <a:pt x="34" y="47"/>
                  </a:lnTo>
                  <a:lnTo>
                    <a:pt x="23" y="49"/>
                  </a:lnTo>
                  <a:lnTo>
                    <a:pt x="13" y="50"/>
                  </a:lnTo>
                  <a:lnTo>
                    <a:pt x="3" y="54"/>
                  </a:lnTo>
                  <a:lnTo>
                    <a:pt x="1" y="53"/>
                  </a:lnTo>
                  <a:lnTo>
                    <a:pt x="0" y="52"/>
                  </a:lnTo>
                  <a:lnTo>
                    <a:pt x="3" y="49"/>
                  </a:lnTo>
                  <a:lnTo>
                    <a:pt x="6" y="48"/>
                  </a:lnTo>
                  <a:lnTo>
                    <a:pt x="9" y="47"/>
                  </a:lnTo>
                  <a:lnTo>
                    <a:pt x="13" y="45"/>
                  </a:lnTo>
                  <a:lnTo>
                    <a:pt x="16" y="44"/>
                  </a:lnTo>
                  <a:lnTo>
                    <a:pt x="20" y="44"/>
                  </a:lnTo>
                  <a:lnTo>
                    <a:pt x="24" y="43"/>
                  </a:lnTo>
                  <a:lnTo>
                    <a:pt x="28" y="43"/>
                  </a:lnTo>
                  <a:lnTo>
                    <a:pt x="30" y="42"/>
                  </a:lnTo>
                  <a:lnTo>
                    <a:pt x="34" y="42"/>
                  </a:lnTo>
                  <a:lnTo>
                    <a:pt x="39" y="41"/>
                  </a:lnTo>
                  <a:lnTo>
                    <a:pt x="43" y="41"/>
                  </a:lnTo>
                  <a:lnTo>
                    <a:pt x="45" y="41"/>
                  </a:lnTo>
                  <a:lnTo>
                    <a:pt x="49" y="39"/>
                  </a:lnTo>
                  <a:lnTo>
                    <a:pt x="53" y="38"/>
                  </a:lnTo>
                  <a:lnTo>
                    <a:pt x="56" y="38"/>
                  </a:lnTo>
                  <a:lnTo>
                    <a:pt x="68" y="36"/>
                  </a:lnTo>
                  <a:lnTo>
                    <a:pt x="79" y="36"/>
                  </a:lnTo>
                  <a:lnTo>
                    <a:pt x="90" y="33"/>
                  </a:lnTo>
                  <a:lnTo>
                    <a:pt x="101" y="32"/>
                  </a:lnTo>
                  <a:lnTo>
                    <a:pt x="113" y="31"/>
                  </a:lnTo>
                  <a:lnTo>
                    <a:pt x="124" y="30"/>
                  </a:lnTo>
                  <a:lnTo>
                    <a:pt x="135" y="27"/>
                  </a:lnTo>
                  <a:lnTo>
                    <a:pt x="148" y="26"/>
                  </a:lnTo>
                  <a:lnTo>
                    <a:pt x="158" y="25"/>
                  </a:lnTo>
                  <a:lnTo>
                    <a:pt x="169" y="22"/>
                  </a:lnTo>
                  <a:lnTo>
                    <a:pt x="180" y="21"/>
                  </a:lnTo>
                  <a:lnTo>
                    <a:pt x="193" y="19"/>
                  </a:lnTo>
                  <a:lnTo>
                    <a:pt x="203" y="17"/>
                  </a:lnTo>
                  <a:lnTo>
                    <a:pt x="215" y="15"/>
                  </a:lnTo>
                  <a:lnTo>
                    <a:pt x="225" y="13"/>
                  </a:lnTo>
                  <a:lnTo>
                    <a:pt x="237" y="10"/>
                  </a:lnTo>
                  <a:lnTo>
                    <a:pt x="249" y="9"/>
                  </a:lnTo>
                  <a:lnTo>
                    <a:pt x="260" y="8"/>
                  </a:lnTo>
                  <a:lnTo>
                    <a:pt x="273" y="6"/>
                  </a:lnTo>
                  <a:lnTo>
                    <a:pt x="285" y="5"/>
                  </a:lnTo>
                  <a:lnTo>
                    <a:pt x="298" y="4"/>
                  </a:lnTo>
                  <a:lnTo>
                    <a:pt x="309" y="4"/>
                  </a:lnTo>
                  <a:lnTo>
                    <a:pt x="322" y="3"/>
                  </a:lnTo>
                  <a:lnTo>
                    <a:pt x="334" y="3"/>
                  </a:lnTo>
                  <a:lnTo>
                    <a:pt x="347" y="3"/>
                  </a:lnTo>
                  <a:lnTo>
                    <a:pt x="359" y="3"/>
                  </a:lnTo>
                  <a:lnTo>
                    <a:pt x="370" y="3"/>
                  </a:lnTo>
                  <a:lnTo>
                    <a:pt x="383" y="3"/>
                  </a:lnTo>
                  <a:lnTo>
                    <a:pt x="395" y="3"/>
                  </a:lnTo>
                  <a:lnTo>
                    <a:pt x="408" y="3"/>
                  </a:lnTo>
                  <a:lnTo>
                    <a:pt x="420" y="3"/>
                  </a:lnTo>
                  <a:lnTo>
                    <a:pt x="434" y="4"/>
                  </a:lnTo>
                  <a:lnTo>
                    <a:pt x="434" y="3"/>
                  </a:lnTo>
                  <a:lnTo>
                    <a:pt x="437" y="3"/>
                  </a:lnTo>
                  <a:lnTo>
                    <a:pt x="438" y="2"/>
                  </a:lnTo>
                  <a:lnTo>
                    <a:pt x="440" y="2"/>
                  </a:lnTo>
                  <a:lnTo>
                    <a:pt x="443" y="0"/>
                  </a:lnTo>
                  <a:lnTo>
                    <a:pt x="444" y="0"/>
                  </a:lnTo>
                  <a:lnTo>
                    <a:pt x="445" y="0"/>
                  </a:lnTo>
                  <a:lnTo>
                    <a:pt x="447" y="0"/>
                  </a:lnTo>
                  <a:close/>
                </a:path>
              </a:pathLst>
            </a:custGeom>
            <a:solidFill>
              <a:srgbClr val="000000"/>
            </a:solidFill>
            <a:ln w="9525">
              <a:noFill/>
              <a:round/>
              <a:headEnd/>
              <a:tailEnd/>
            </a:ln>
          </p:spPr>
          <p:txBody>
            <a:bodyPr/>
            <a:lstStyle/>
            <a:p>
              <a:endParaRPr lang="en-US" dirty="0"/>
            </a:p>
          </p:txBody>
        </p:sp>
        <p:sp>
          <p:nvSpPr>
            <p:cNvPr id="10460" name="Freeform 244"/>
            <p:cNvSpPr>
              <a:spLocks/>
            </p:cNvSpPr>
            <p:nvPr/>
          </p:nvSpPr>
          <p:spPr bwMode="auto">
            <a:xfrm>
              <a:off x="2232025" y="3516313"/>
              <a:ext cx="314325" cy="295275"/>
            </a:xfrm>
            <a:custGeom>
              <a:avLst/>
              <a:gdLst>
                <a:gd name="T0" fmla="*/ 2147483647 w 198"/>
                <a:gd name="T1" fmla="*/ 0 h 186"/>
                <a:gd name="T2" fmla="*/ 2147483647 w 198"/>
                <a:gd name="T3" fmla="*/ 2147483647 h 186"/>
                <a:gd name="T4" fmla="*/ 2147483647 w 198"/>
                <a:gd name="T5" fmla="*/ 2147483647 h 186"/>
                <a:gd name="T6" fmla="*/ 2147483647 w 198"/>
                <a:gd name="T7" fmla="*/ 2147483647 h 186"/>
                <a:gd name="T8" fmla="*/ 2147483647 w 198"/>
                <a:gd name="T9" fmla="*/ 2147483647 h 186"/>
                <a:gd name="T10" fmla="*/ 2147483647 w 198"/>
                <a:gd name="T11" fmla="*/ 2147483647 h 186"/>
                <a:gd name="T12" fmla="*/ 2147483647 w 198"/>
                <a:gd name="T13" fmla="*/ 2147483647 h 186"/>
                <a:gd name="T14" fmla="*/ 2147483647 w 198"/>
                <a:gd name="T15" fmla="*/ 2147483647 h 186"/>
                <a:gd name="T16" fmla="*/ 2147483647 w 198"/>
                <a:gd name="T17" fmla="*/ 2147483647 h 186"/>
                <a:gd name="T18" fmla="*/ 2147483647 w 198"/>
                <a:gd name="T19" fmla="*/ 2147483647 h 186"/>
                <a:gd name="T20" fmla="*/ 2147483647 w 198"/>
                <a:gd name="T21" fmla="*/ 2147483647 h 186"/>
                <a:gd name="T22" fmla="*/ 2147483647 w 198"/>
                <a:gd name="T23" fmla="*/ 2147483647 h 186"/>
                <a:gd name="T24" fmla="*/ 2147483647 w 198"/>
                <a:gd name="T25" fmla="*/ 2147483647 h 186"/>
                <a:gd name="T26" fmla="*/ 2147483647 w 198"/>
                <a:gd name="T27" fmla="*/ 2147483647 h 186"/>
                <a:gd name="T28" fmla="*/ 2147483647 w 198"/>
                <a:gd name="T29" fmla="*/ 2147483647 h 186"/>
                <a:gd name="T30" fmla="*/ 2147483647 w 198"/>
                <a:gd name="T31" fmla="*/ 2147483647 h 186"/>
                <a:gd name="T32" fmla="*/ 2147483647 w 198"/>
                <a:gd name="T33" fmla="*/ 2147483647 h 186"/>
                <a:gd name="T34" fmla="*/ 2147483647 w 198"/>
                <a:gd name="T35" fmla="*/ 2147483647 h 186"/>
                <a:gd name="T36" fmla="*/ 2147483647 w 198"/>
                <a:gd name="T37" fmla="*/ 2147483647 h 186"/>
                <a:gd name="T38" fmla="*/ 2147483647 w 198"/>
                <a:gd name="T39" fmla="*/ 2147483647 h 186"/>
                <a:gd name="T40" fmla="*/ 2147483647 w 198"/>
                <a:gd name="T41" fmla="*/ 2147483647 h 186"/>
                <a:gd name="T42" fmla="*/ 2147483647 w 198"/>
                <a:gd name="T43" fmla="*/ 2147483647 h 186"/>
                <a:gd name="T44" fmla="*/ 2147483647 w 198"/>
                <a:gd name="T45" fmla="*/ 2147483647 h 186"/>
                <a:gd name="T46" fmla="*/ 2147483647 w 198"/>
                <a:gd name="T47" fmla="*/ 2147483647 h 186"/>
                <a:gd name="T48" fmla="*/ 2147483647 w 198"/>
                <a:gd name="T49" fmla="*/ 2147483647 h 186"/>
                <a:gd name="T50" fmla="*/ 2147483647 w 198"/>
                <a:gd name="T51" fmla="*/ 2147483647 h 186"/>
                <a:gd name="T52" fmla="*/ 2147483647 w 198"/>
                <a:gd name="T53" fmla="*/ 2147483647 h 186"/>
                <a:gd name="T54" fmla="*/ 0 w 198"/>
                <a:gd name="T55" fmla="*/ 2147483647 h 186"/>
                <a:gd name="T56" fmla="*/ 0 w 198"/>
                <a:gd name="T57" fmla="*/ 2147483647 h 186"/>
                <a:gd name="T58" fmla="*/ 2147483647 w 198"/>
                <a:gd name="T59" fmla="*/ 2147483647 h 186"/>
                <a:gd name="T60" fmla="*/ 2147483647 w 198"/>
                <a:gd name="T61" fmla="*/ 2147483647 h 186"/>
                <a:gd name="T62" fmla="*/ 2147483647 w 198"/>
                <a:gd name="T63" fmla="*/ 2147483647 h 186"/>
                <a:gd name="T64" fmla="*/ 2147483647 w 198"/>
                <a:gd name="T65" fmla="*/ 2147483647 h 186"/>
                <a:gd name="T66" fmla="*/ 2147483647 w 198"/>
                <a:gd name="T67" fmla="*/ 2147483647 h 186"/>
                <a:gd name="T68" fmla="*/ 2147483647 w 198"/>
                <a:gd name="T69" fmla="*/ 2147483647 h 186"/>
                <a:gd name="T70" fmla="*/ 2147483647 w 198"/>
                <a:gd name="T71" fmla="*/ 2147483647 h 186"/>
                <a:gd name="T72" fmla="*/ 2147483647 w 198"/>
                <a:gd name="T73" fmla="*/ 2147483647 h 186"/>
                <a:gd name="T74" fmla="*/ 2147483647 w 198"/>
                <a:gd name="T75" fmla="*/ 2147483647 h 186"/>
                <a:gd name="T76" fmla="*/ 2147483647 w 198"/>
                <a:gd name="T77" fmla="*/ 2147483647 h 186"/>
                <a:gd name="T78" fmla="*/ 2147483647 w 198"/>
                <a:gd name="T79" fmla="*/ 2147483647 h 186"/>
                <a:gd name="T80" fmla="*/ 2147483647 w 198"/>
                <a:gd name="T81" fmla="*/ 2147483647 h 186"/>
                <a:gd name="T82" fmla="*/ 2147483647 w 198"/>
                <a:gd name="T83" fmla="*/ 2147483647 h 186"/>
                <a:gd name="T84" fmla="*/ 2147483647 w 198"/>
                <a:gd name="T85" fmla="*/ 2147483647 h 186"/>
                <a:gd name="T86" fmla="*/ 2147483647 w 198"/>
                <a:gd name="T87" fmla="*/ 2147483647 h 186"/>
                <a:gd name="T88" fmla="*/ 2147483647 w 198"/>
                <a:gd name="T89" fmla="*/ 2147483647 h 186"/>
                <a:gd name="T90" fmla="*/ 2147483647 w 198"/>
                <a:gd name="T91" fmla="*/ 2147483647 h 186"/>
                <a:gd name="T92" fmla="*/ 2147483647 w 198"/>
                <a:gd name="T93" fmla="*/ 2147483647 h 186"/>
                <a:gd name="T94" fmla="*/ 2147483647 w 198"/>
                <a:gd name="T95" fmla="*/ 0 h 186"/>
                <a:gd name="T96" fmla="*/ 2147483647 w 198"/>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8"/>
                <a:gd name="T148" fmla="*/ 0 h 186"/>
                <a:gd name="T149" fmla="*/ 198 w 19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8" h="186">
                  <a:moveTo>
                    <a:pt x="92" y="0"/>
                  </a:moveTo>
                  <a:lnTo>
                    <a:pt x="101" y="0"/>
                  </a:lnTo>
                  <a:lnTo>
                    <a:pt x="109" y="1"/>
                  </a:lnTo>
                  <a:lnTo>
                    <a:pt x="117" y="3"/>
                  </a:lnTo>
                  <a:lnTo>
                    <a:pt x="127" y="5"/>
                  </a:lnTo>
                  <a:lnTo>
                    <a:pt x="134" y="8"/>
                  </a:lnTo>
                  <a:lnTo>
                    <a:pt x="143" y="11"/>
                  </a:lnTo>
                  <a:lnTo>
                    <a:pt x="151" y="15"/>
                  </a:lnTo>
                  <a:lnTo>
                    <a:pt x="158" y="20"/>
                  </a:lnTo>
                  <a:lnTo>
                    <a:pt x="166" y="25"/>
                  </a:lnTo>
                  <a:lnTo>
                    <a:pt x="172" y="31"/>
                  </a:lnTo>
                  <a:lnTo>
                    <a:pt x="178" y="37"/>
                  </a:lnTo>
                  <a:lnTo>
                    <a:pt x="183" y="43"/>
                  </a:lnTo>
                  <a:lnTo>
                    <a:pt x="187" y="50"/>
                  </a:lnTo>
                  <a:lnTo>
                    <a:pt x="191" y="59"/>
                  </a:lnTo>
                  <a:lnTo>
                    <a:pt x="194" y="66"/>
                  </a:lnTo>
                  <a:lnTo>
                    <a:pt x="196" y="76"/>
                  </a:lnTo>
                  <a:lnTo>
                    <a:pt x="198" y="87"/>
                  </a:lnTo>
                  <a:lnTo>
                    <a:pt x="198" y="97"/>
                  </a:lnTo>
                  <a:lnTo>
                    <a:pt x="198" y="107"/>
                  </a:lnTo>
                  <a:lnTo>
                    <a:pt x="196" y="118"/>
                  </a:lnTo>
                  <a:lnTo>
                    <a:pt x="192" y="128"/>
                  </a:lnTo>
                  <a:lnTo>
                    <a:pt x="187" y="138"/>
                  </a:lnTo>
                  <a:lnTo>
                    <a:pt x="181" y="147"/>
                  </a:lnTo>
                  <a:lnTo>
                    <a:pt x="174" y="155"/>
                  </a:lnTo>
                  <a:lnTo>
                    <a:pt x="166" y="162"/>
                  </a:lnTo>
                  <a:lnTo>
                    <a:pt x="157" y="168"/>
                  </a:lnTo>
                  <a:lnTo>
                    <a:pt x="148" y="175"/>
                  </a:lnTo>
                  <a:lnTo>
                    <a:pt x="138" y="179"/>
                  </a:lnTo>
                  <a:lnTo>
                    <a:pt x="127" y="182"/>
                  </a:lnTo>
                  <a:lnTo>
                    <a:pt x="117" y="184"/>
                  </a:lnTo>
                  <a:lnTo>
                    <a:pt x="107" y="186"/>
                  </a:lnTo>
                  <a:lnTo>
                    <a:pt x="96" y="186"/>
                  </a:lnTo>
                  <a:lnTo>
                    <a:pt x="89" y="184"/>
                  </a:lnTo>
                  <a:lnTo>
                    <a:pt x="83" y="182"/>
                  </a:lnTo>
                  <a:lnTo>
                    <a:pt x="77" y="181"/>
                  </a:lnTo>
                  <a:lnTo>
                    <a:pt x="72" y="178"/>
                  </a:lnTo>
                  <a:lnTo>
                    <a:pt x="65" y="177"/>
                  </a:lnTo>
                  <a:lnTo>
                    <a:pt x="59" y="175"/>
                  </a:lnTo>
                  <a:lnTo>
                    <a:pt x="53" y="172"/>
                  </a:lnTo>
                  <a:lnTo>
                    <a:pt x="48" y="170"/>
                  </a:lnTo>
                  <a:lnTo>
                    <a:pt x="42" y="166"/>
                  </a:lnTo>
                  <a:lnTo>
                    <a:pt x="35" y="164"/>
                  </a:lnTo>
                  <a:lnTo>
                    <a:pt x="30" y="160"/>
                  </a:lnTo>
                  <a:lnTo>
                    <a:pt x="25" y="156"/>
                  </a:lnTo>
                  <a:lnTo>
                    <a:pt x="20" y="151"/>
                  </a:lnTo>
                  <a:lnTo>
                    <a:pt x="17" y="147"/>
                  </a:lnTo>
                  <a:lnTo>
                    <a:pt x="13" y="142"/>
                  </a:lnTo>
                  <a:lnTo>
                    <a:pt x="10" y="136"/>
                  </a:lnTo>
                  <a:lnTo>
                    <a:pt x="7" y="131"/>
                  </a:lnTo>
                  <a:lnTo>
                    <a:pt x="5" y="126"/>
                  </a:lnTo>
                  <a:lnTo>
                    <a:pt x="3" y="120"/>
                  </a:lnTo>
                  <a:lnTo>
                    <a:pt x="3" y="115"/>
                  </a:lnTo>
                  <a:lnTo>
                    <a:pt x="2" y="110"/>
                  </a:lnTo>
                  <a:lnTo>
                    <a:pt x="0" y="104"/>
                  </a:lnTo>
                  <a:lnTo>
                    <a:pt x="0" y="99"/>
                  </a:lnTo>
                  <a:lnTo>
                    <a:pt x="0" y="93"/>
                  </a:lnTo>
                  <a:lnTo>
                    <a:pt x="0" y="88"/>
                  </a:lnTo>
                  <a:lnTo>
                    <a:pt x="2" y="82"/>
                  </a:lnTo>
                  <a:lnTo>
                    <a:pt x="3" y="77"/>
                  </a:lnTo>
                  <a:lnTo>
                    <a:pt x="4" y="71"/>
                  </a:lnTo>
                  <a:lnTo>
                    <a:pt x="4" y="66"/>
                  </a:lnTo>
                  <a:lnTo>
                    <a:pt x="5" y="60"/>
                  </a:lnTo>
                  <a:lnTo>
                    <a:pt x="7" y="55"/>
                  </a:lnTo>
                  <a:lnTo>
                    <a:pt x="9" y="50"/>
                  </a:lnTo>
                  <a:lnTo>
                    <a:pt x="10" y="48"/>
                  </a:lnTo>
                  <a:lnTo>
                    <a:pt x="12" y="47"/>
                  </a:lnTo>
                  <a:lnTo>
                    <a:pt x="14" y="44"/>
                  </a:lnTo>
                  <a:lnTo>
                    <a:pt x="15" y="43"/>
                  </a:lnTo>
                  <a:lnTo>
                    <a:pt x="17" y="40"/>
                  </a:lnTo>
                  <a:lnTo>
                    <a:pt x="19" y="38"/>
                  </a:lnTo>
                  <a:lnTo>
                    <a:pt x="20" y="36"/>
                  </a:lnTo>
                  <a:lnTo>
                    <a:pt x="22" y="33"/>
                  </a:lnTo>
                  <a:lnTo>
                    <a:pt x="23" y="31"/>
                  </a:lnTo>
                  <a:lnTo>
                    <a:pt x="25" y="29"/>
                  </a:lnTo>
                  <a:lnTo>
                    <a:pt x="27" y="27"/>
                  </a:lnTo>
                  <a:lnTo>
                    <a:pt x="28" y="25"/>
                  </a:lnTo>
                  <a:lnTo>
                    <a:pt x="30" y="23"/>
                  </a:lnTo>
                  <a:lnTo>
                    <a:pt x="32" y="21"/>
                  </a:lnTo>
                  <a:lnTo>
                    <a:pt x="34" y="20"/>
                  </a:lnTo>
                  <a:lnTo>
                    <a:pt x="38" y="18"/>
                  </a:lnTo>
                  <a:lnTo>
                    <a:pt x="40" y="17"/>
                  </a:lnTo>
                  <a:lnTo>
                    <a:pt x="44" y="15"/>
                  </a:lnTo>
                  <a:lnTo>
                    <a:pt x="47" y="14"/>
                  </a:lnTo>
                  <a:lnTo>
                    <a:pt x="50" y="11"/>
                  </a:lnTo>
                  <a:lnTo>
                    <a:pt x="54" y="10"/>
                  </a:lnTo>
                  <a:lnTo>
                    <a:pt x="57" y="9"/>
                  </a:lnTo>
                  <a:lnTo>
                    <a:pt x="60" y="8"/>
                  </a:lnTo>
                  <a:lnTo>
                    <a:pt x="64" y="6"/>
                  </a:lnTo>
                  <a:lnTo>
                    <a:pt x="67" y="5"/>
                  </a:lnTo>
                  <a:lnTo>
                    <a:pt x="70" y="4"/>
                  </a:lnTo>
                  <a:lnTo>
                    <a:pt x="74" y="3"/>
                  </a:lnTo>
                  <a:lnTo>
                    <a:pt x="78" y="1"/>
                  </a:lnTo>
                  <a:lnTo>
                    <a:pt x="81" y="1"/>
                  </a:lnTo>
                  <a:lnTo>
                    <a:pt x="84" y="0"/>
                  </a:lnTo>
                  <a:lnTo>
                    <a:pt x="88" y="0"/>
                  </a:lnTo>
                  <a:lnTo>
                    <a:pt x="92" y="0"/>
                  </a:lnTo>
                  <a:close/>
                </a:path>
              </a:pathLst>
            </a:custGeom>
            <a:solidFill>
              <a:srgbClr val="000000"/>
            </a:solidFill>
            <a:ln w="9525">
              <a:noFill/>
              <a:round/>
              <a:headEnd/>
              <a:tailEnd/>
            </a:ln>
          </p:spPr>
          <p:txBody>
            <a:bodyPr/>
            <a:lstStyle/>
            <a:p>
              <a:endParaRPr lang="en-US" dirty="0"/>
            </a:p>
          </p:txBody>
        </p:sp>
        <p:sp>
          <p:nvSpPr>
            <p:cNvPr id="10461" name="Freeform 245"/>
            <p:cNvSpPr>
              <a:spLocks/>
            </p:cNvSpPr>
            <p:nvPr/>
          </p:nvSpPr>
          <p:spPr bwMode="auto">
            <a:xfrm>
              <a:off x="2243138" y="3524250"/>
              <a:ext cx="293687" cy="276225"/>
            </a:xfrm>
            <a:custGeom>
              <a:avLst/>
              <a:gdLst>
                <a:gd name="T0" fmla="*/ 2147483647 w 185"/>
                <a:gd name="T1" fmla="*/ 0 h 174"/>
                <a:gd name="T2" fmla="*/ 2147483647 w 185"/>
                <a:gd name="T3" fmla="*/ 2147483647 h 174"/>
                <a:gd name="T4" fmla="*/ 2147483647 w 185"/>
                <a:gd name="T5" fmla="*/ 2147483647 h 174"/>
                <a:gd name="T6" fmla="*/ 2147483647 w 185"/>
                <a:gd name="T7" fmla="*/ 2147483647 h 174"/>
                <a:gd name="T8" fmla="*/ 2147483647 w 185"/>
                <a:gd name="T9" fmla="*/ 2147483647 h 174"/>
                <a:gd name="T10" fmla="*/ 2147483647 w 185"/>
                <a:gd name="T11" fmla="*/ 2147483647 h 174"/>
                <a:gd name="T12" fmla="*/ 2147483647 w 185"/>
                <a:gd name="T13" fmla="*/ 2147483647 h 174"/>
                <a:gd name="T14" fmla="*/ 2147483647 w 185"/>
                <a:gd name="T15" fmla="*/ 2147483647 h 174"/>
                <a:gd name="T16" fmla="*/ 2147483647 w 185"/>
                <a:gd name="T17" fmla="*/ 2147483647 h 174"/>
                <a:gd name="T18" fmla="*/ 2147483647 w 185"/>
                <a:gd name="T19" fmla="*/ 2147483647 h 174"/>
                <a:gd name="T20" fmla="*/ 2147483647 w 185"/>
                <a:gd name="T21" fmla="*/ 2147483647 h 174"/>
                <a:gd name="T22" fmla="*/ 2147483647 w 185"/>
                <a:gd name="T23" fmla="*/ 2147483647 h 174"/>
                <a:gd name="T24" fmla="*/ 2147483647 w 185"/>
                <a:gd name="T25" fmla="*/ 2147483647 h 174"/>
                <a:gd name="T26" fmla="*/ 2147483647 w 185"/>
                <a:gd name="T27" fmla="*/ 2147483647 h 174"/>
                <a:gd name="T28" fmla="*/ 2147483647 w 185"/>
                <a:gd name="T29" fmla="*/ 2147483647 h 174"/>
                <a:gd name="T30" fmla="*/ 2147483647 w 185"/>
                <a:gd name="T31" fmla="*/ 2147483647 h 174"/>
                <a:gd name="T32" fmla="*/ 2147483647 w 185"/>
                <a:gd name="T33" fmla="*/ 2147483647 h 174"/>
                <a:gd name="T34" fmla="*/ 2147483647 w 185"/>
                <a:gd name="T35" fmla="*/ 2147483647 h 174"/>
                <a:gd name="T36" fmla="*/ 2147483647 w 185"/>
                <a:gd name="T37" fmla="*/ 2147483647 h 174"/>
                <a:gd name="T38" fmla="*/ 2147483647 w 185"/>
                <a:gd name="T39" fmla="*/ 2147483647 h 174"/>
                <a:gd name="T40" fmla="*/ 2147483647 w 185"/>
                <a:gd name="T41" fmla="*/ 2147483647 h 174"/>
                <a:gd name="T42" fmla="*/ 2147483647 w 185"/>
                <a:gd name="T43" fmla="*/ 2147483647 h 174"/>
                <a:gd name="T44" fmla="*/ 2147483647 w 185"/>
                <a:gd name="T45" fmla="*/ 2147483647 h 174"/>
                <a:gd name="T46" fmla="*/ 2147483647 w 185"/>
                <a:gd name="T47" fmla="*/ 2147483647 h 174"/>
                <a:gd name="T48" fmla="*/ 2147483647 w 185"/>
                <a:gd name="T49" fmla="*/ 2147483647 h 174"/>
                <a:gd name="T50" fmla="*/ 2147483647 w 185"/>
                <a:gd name="T51" fmla="*/ 2147483647 h 174"/>
                <a:gd name="T52" fmla="*/ 2147483647 w 185"/>
                <a:gd name="T53" fmla="*/ 2147483647 h 174"/>
                <a:gd name="T54" fmla="*/ 2147483647 w 185"/>
                <a:gd name="T55" fmla="*/ 2147483647 h 174"/>
                <a:gd name="T56" fmla="*/ 2147483647 w 185"/>
                <a:gd name="T57" fmla="*/ 2147483647 h 174"/>
                <a:gd name="T58" fmla="*/ 2147483647 w 185"/>
                <a:gd name="T59" fmla="*/ 2147483647 h 174"/>
                <a:gd name="T60" fmla="*/ 0 w 185"/>
                <a:gd name="T61" fmla="*/ 2147483647 h 174"/>
                <a:gd name="T62" fmla="*/ 0 w 185"/>
                <a:gd name="T63" fmla="*/ 2147483647 h 174"/>
                <a:gd name="T64" fmla="*/ 2147483647 w 185"/>
                <a:gd name="T65" fmla="*/ 2147483647 h 174"/>
                <a:gd name="T66" fmla="*/ 2147483647 w 185"/>
                <a:gd name="T67" fmla="*/ 2147483647 h 174"/>
                <a:gd name="T68" fmla="*/ 2147483647 w 185"/>
                <a:gd name="T69" fmla="*/ 2147483647 h 174"/>
                <a:gd name="T70" fmla="*/ 2147483647 w 185"/>
                <a:gd name="T71" fmla="*/ 2147483647 h 174"/>
                <a:gd name="T72" fmla="*/ 2147483647 w 185"/>
                <a:gd name="T73" fmla="*/ 2147483647 h 174"/>
                <a:gd name="T74" fmla="*/ 2147483647 w 185"/>
                <a:gd name="T75" fmla="*/ 2147483647 h 174"/>
                <a:gd name="T76" fmla="*/ 2147483647 w 185"/>
                <a:gd name="T77" fmla="*/ 2147483647 h 174"/>
                <a:gd name="T78" fmla="*/ 2147483647 w 185"/>
                <a:gd name="T79" fmla="*/ 2147483647 h 174"/>
                <a:gd name="T80" fmla="*/ 2147483647 w 185"/>
                <a:gd name="T81" fmla="*/ 2147483647 h 174"/>
                <a:gd name="T82" fmla="*/ 2147483647 w 185"/>
                <a:gd name="T83" fmla="*/ 2147483647 h 174"/>
                <a:gd name="T84" fmla="*/ 2147483647 w 185"/>
                <a:gd name="T85" fmla="*/ 2147483647 h 174"/>
                <a:gd name="T86" fmla="*/ 2147483647 w 185"/>
                <a:gd name="T87" fmla="*/ 2147483647 h 174"/>
                <a:gd name="T88" fmla="*/ 2147483647 w 185"/>
                <a:gd name="T89" fmla="*/ 2147483647 h 174"/>
                <a:gd name="T90" fmla="*/ 2147483647 w 185"/>
                <a:gd name="T91" fmla="*/ 2147483647 h 174"/>
                <a:gd name="T92" fmla="*/ 2147483647 w 185"/>
                <a:gd name="T93" fmla="*/ 2147483647 h 174"/>
                <a:gd name="T94" fmla="*/ 2147483647 w 185"/>
                <a:gd name="T95" fmla="*/ 2147483647 h 174"/>
                <a:gd name="T96" fmla="*/ 2147483647 w 185"/>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74"/>
                <a:gd name="T149" fmla="*/ 185 w 185"/>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74">
                  <a:moveTo>
                    <a:pt x="85" y="0"/>
                  </a:moveTo>
                  <a:lnTo>
                    <a:pt x="90" y="0"/>
                  </a:lnTo>
                  <a:lnTo>
                    <a:pt x="96" y="1"/>
                  </a:lnTo>
                  <a:lnTo>
                    <a:pt x="101" y="1"/>
                  </a:lnTo>
                  <a:lnTo>
                    <a:pt x="107" y="3"/>
                  </a:lnTo>
                  <a:lnTo>
                    <a:pt x="112" y="4"/>
                  </a:lnTo>
                  <a:lnTo>
                    <a:pt x="119" y="5"/>
                  </a:lnTo>
                  <a:lnTo>
                    <a:pt x="124" y="7"/>
                  </a:lnTo>
                  <a:lnTo>
                    <a:pt x="130" y="9"/>
                  </a:lnTo>
                  <a:lnTo>
                    <a:pt x="134" y="11"/>
                  </a:lnTo>
                  <a:lnTo>
                    <a:pt x="140" y="13"/>
                  </a:lnTo>
                  <a:lnTo>
                    <a:pt x="145" y="16"/>
                  </a:lnTo>
                  <a:lnTo>
                    <a:pt x="150" y="20"/>
                  </a:lnTo>
                  <a:lnTo>
                    <a:pt x="154" y="22"/>
                  </a:lnTo>
                  <a:lnTo>
                    <a:pt x="159" y="27"/>
                  </a:lnTo>
                  <a:lnTo>
                    <a:pt x="164" y="31"/>
                  </a:lnTo>
                  <a:lnTo>
                    <a:pt x="169" y="35"/>
                  </a:lnTo>
                  <a:lnTo>
                    <a:pt x="172" y="43"/>
                  </a:lnTo>
                  <a:lnTo>
                    <a:pt x="176" y="50"/>
                  </a:lnTo>
                  <a:lnTo>
                    <a:pt x="180" y="59"/>
                  </a:lnTo>
                  <a:lnTo>
                    <a:pt x="182" y="67"/>
                  </a:lnTo>
                  <a:lnTo>
                    <a:pt x="184" y="76"/>
                  </a:lnTo>
                  <a:lnTo>
                    <a:pt x="185" y="84"/>
                  </a:lnTo>
                  <a:lnTo>
                    <a:pt x="185" y="94"/>
                  </a:lnTo>
                  <a:lnTo>
                    <a:pt x="185" y="102"/>
                  </a:lnTo>
                  <a:lnTo>
                    <a:pt x="182" y="111"/>
                  </a:lnTo>
                  <a:lnTo>
                    <a:pt x="180" y="120"/>
                  </a:lnTo>
                  <a:lnTo>
                    <a:pt x="176" y="128"/>
                  </a:lnTo>
                  <a:lnTo>
                    <a:pt x="172" y="137"/>
                  </a:lnTo>
                  <a:lnTo>
                    <a:pt x="166" y="143"/>
                  </a:lnTo>
                  <a:lnTo>
                    <a:pt x="160" y="150"/>
                  </a:lnTo>
                  <a:lnTo>
                    <a:pt x="152" y="156"/>
                  </a:lnTo>
                  <a:lnTo>
                    <a:pt x="144" y="161"/>
                  </a:lnTo>
                  <a:lnTo>
                    <a:pt x="140" y="163"/>
                  </a:lnTo>
                  <a:lnTo>
                    <a:pt x="135" y="166"/>
                  </a:lnTo>
                  <a:lnTo>
                    <a:pt x="130" y="168"/>
                  </a:lnTo>
                  <a:lnTo>
                    <a:pt x="125" y="171"/>
                  </a:lnTo>
                  <a:lnTo>
                    <a:pt x="120" y="172"/>
                  </a:lnTo>
                  <a:lnTo>
                    <a:pt x="115" y="173"/>
                  </a:lnTo>
                  <a:lnTo>
                    <a:pt x="110" y="173"/>
                  </a:lnTo>
                  <a:lnTo>
                    <a:pt x="106" y="174"/>
                  </a:lnTo>
                  <a:lnTo>
                    <a:pt x="101" y="174"/>
                  </a:lnTo>
                  <a:lnTo>
                    <a:pt x="95" y="174"/>
                  </a:lnTo>
                  <a:lnTo>
                    <a:pt x="90" y="174"/>
                  </a:lnTo>
                  <a:lnTo>
                    <a:pt x="85" y="173"/>
                  </a:lnTo>
                  <a:lnTo>
                    <a:pt x="80" y="173"/>
                  </a:lnTo>
                  <a:lnTo>
                    <a:pt x="75" y="172"/>
                  </a:lnTo>
                  <a:lnTo>
                    <a:pt x="70" y="170"/>
                  </a:lnTo>
                  <a:lnTo>
                    <a:pt x="66" y="168"/>
                  </a:lnTo>
                  <a:lnTo>
                    <a:pt x="58" y="167"/>
                  </a:lnTo>
                  <a:lnTo>
                    <a:pt x="52" y="165"/>
                  </a:lnTo>
                  <a:lnTo>
                    <a:pt x="46" y="161"/>
                  </a:lnTo>
                  <a:lnTo>
                    <a:pt x="40" y="159"/>
                  </a:lnTo>
                  <a:lnTo>
                    <a:pt x="33" y="154"/>
                  </a:lnTo>
                  <a:lnTo>
                    <a:pt x="27" y="150"/>
                  </a:lnTo>
                  <a:lnTo>
                    <a:pt x="21" y="146"/>
                  </a:lnTo>
                  <a:lnTo>
                    <a:pt x="17" y="142"/>
                  </a:lnTo>
                  <a:lnTo>
                    <a:pt x="12" y="135"/>
                  </a:lnTo>
                  <a:lnTo>
                    <a:pt x="8" y="131"/>
                  </a:lnTo>
                  <a:lnTo>
                    <a:pt x="5" y="124"/>
                  </a:lnTo>
                  <a:lnTo>
                    <a:pt x="2" y="118"/>
                  </a:lnTo>
                  <a:lnTo>
                    <a:pt x="0" y="111"/>
                  </a:lnTo>
                  <a:lnTo>
                    <a:pt x="0" y="105"/>
                  </a:lnTo>
                  <a:lnTo>
                    <a:pt x="0" y="98"/>
                  </a:lnTo>
                  <a:lnTo>
                    <a:pt x="1" y="92"/>
                  </a:lnTo>
                  <a:lnTo>
                    <a:pt x="1" y="88"/>
                  </a:lnTo>
                  <a:lnTo>
                    <a:pt x="1" y="84"/>
                  </a:lnTo>
                  <a:lnTo>
                    <a:pt x="1" y="81"/>
                  </a:lnTo>
                  <a:lnTo>
                    <a:pt x="1" y="78"/>
                  </a:lnTo>
                  <a:lnTo>
                    <a:pt x="1" y="74"/>
                  </a:lnTo>
                  <a:lnTo>
                    <a:pt x="1" y="71"/>
                  </a:lnTo>
                  <a:lnTo>
                    <a:pt x="1" y="68"/>
                  </a:lnTo>
                  <a:lnTo>
                    <a:pt x="2" y="65"/>
                  </a:lnTo>
                  <a:lnTo>
                    <a:pt x="2" y="61"/>
                  </a:lnTo>
                  <a:lnTo>
                    <a:pt x="3" y="59"/>
                  </a:lnTo>
                  <a:lnTo>
                    <a:pt x="3" y="55"/>
                  </a:lnTo>
                  <a:lnTo>
                    <a:pt x="5" y="53"/>
                  </a:lnTo>
                  <a:lnTo>
                    <a:pt x="6" y="49"/>
                  </a:lnTo>
                  <a:lnTo>
                    <a:pt x="8" y="46"/>
                  </a:lnTo>
                  <a:lnTo>
                    <a:pt x="10" y="44"/>
                  </a:lnTo>
                  <a:lnTo>
                    <a:pt x="12" y="42"/>
                  </a:lnTo>
                  <a:lnTo>
                    <a:pt x="15" y="37"/>
                  </a:lnTo>
                  <a:lnTo>
                    <a:pt x="18" y="32"/>
                  </a:lnTo>
                  <a:lnTo>
                    <a:pt x="21" y="27"/>
                  </a:lnTo>
                  <a:lnTo>
                    <a:pt x="26" y="24"/>
                  </a:lnTo>
                  <a:lnTo>
                    <a:pt x="30" y="20"/>
                  </a:lnTo>
                  <a:lnTo>
                    <a:pt x="33" y="17"/>
                  </a:lnTo>
                  <a:lnTo>
                    <a:pt x="38" y="13"/>
                  </a:lnTo>
                  <a:lnTo>
                    <a:pt x="43" y="12"/>
                  </a:lnTo>
                  <a:lnTo>
                    <a:pt x="48" y="10"/>
                  </a:lnTo>
                  <a:lnTo>
                    <a:pt x="53" y="7"/>
                  </a:lnTo>
                  <a:lnTo>
                    <a:pt x="58" y="6"/>
                  </a:lnTo>
                  <a:lnTo>
                    <a:pt x="63" y="4"/>
                  </a:lnTo>
                  <a:lnTo>
                    <a:pt x="68" y="3"/>
                  </a:lnTo>
                  <a:lnTo>
                    <a:pt x="75" y="3"/>
                  </a:lnTo>
                  <a:lnTo>
                    <a:pt x="80" y="1"/>
                  </a:lnTo>
                  <a:lnTo>
                    <a:pt x="85" y="0"/>
                  </a:lnTo>
                  <a:close/>
                </a:path>
              </a:pathLst>
            </a:custGeom>
            <a:solidFill>
              <a:srgbClr val="E0F5D6"/>
            </a:solidFill>
            <a:ln w="9525">
              <a:noFill/>
              <a:round/>
              <a:headEnd/>
              <a:tailEnd/>
            </a:ln>
          </p:spPr>
          <p:txBody>
            <a:bodyPr/>
            <a:lstStyle/>
            <a:p>
              <a:endParaRPr lang="en-US" dirty="0"/>
            </a:p>
          </p:txBody>
        </p:sp>
        <p:sp>
          <p:nvSpPr>
            <p:cNvPr id="10462" name="Freeform 246"/>
            <p:cNvSpPr>
              <a:spLocks/>
            </p:cNvSpPr>
            <p:nvPr/>
          </p:nvSpPr>
          <p:spPr bwMode="auto">
            <a:xfrm>
              <a:off x="2354263" y="3632200"/>
              <a:ext cx="53975" cy="60325"/>
            </a:xfrm>
            <a:custGeom>
              <a:avLst/>
              <a:gdLst>
                <a:gd name="T0" fmla="*/ 2147483647 w 34"/>
                <a:gd name="T1" fmla="*/ 2147483647 h 38"/>
                <a:gd name="T2" fmla="*/ 2147483647 w 34"/>
                <a:gd name="T3" fmla="*/ 0 h 38"/>
                <a:gd name="T4" fmla="*/ 2147483647 w 34"/>
                <a:gd name="T5" fmla="*/ 0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2147483647 h 38"/>
                <a:gd name="T42" fmla="*/ 2147483647 w 34"/>
                <a:gd name="T43" fmla="*/ 2147483647 h 38"/>
                <a:gd name="T44" fmla="*/ 2147483647 w 34"/>
                <a:gd name="T45" fmla="*/ 2147483647 h 38"/>
                <a:gd name="T46" fmla="*/ 0 w 34"/>
                <a:gd name="T47" fmla="*/ 2147483647 h 38"/>
                <a:gd name="T48" fmla="*/ 0 w 34"/>
                <a:gd name="T49" fmla="*/ 2147483647 h 38"/>
                <a:gd name="T50" fmla="*/ 0 w 34"/>
                <a:gd name="T51" fmla="*/ 2147483647 h 38"/>
                <a:gd name="T52" fmla="*/ 2147483647 w 34"/>
                <a:gd name="T53" fmla="*/ 2147483647 h 38"/>
                <a:gd name="T54" fmla="*/ 2147483647 w 34"/>
                <a:gd name="T55" fmla="*/ 2147483647 h 38"/>
                <a:gd name="T56" fmla="*/ 2147483647 w 34"/>
                <a:gd name="T57" fmla="*/ 2147483647 h 38"/>
                <a:gd name="T58" fmla="*/ 2147483647 w 34"/>
                <a:gd name="T59" fmla="*/ 2147483647 h 38"/>
                <a:gd name="T60" fmla="*/ 2147483647 w 34"/>
                <a:gd name="T61" fmla="*/ 2147483647 h 38"/>
                <a:gd name="T62" fmla="*/ 2147483647 w 34"/>
                <a:gd name="T63" fmla="*/ 2147483647 h 38"/>
                <a:gd name="T64" fmla="*/ 2147483647 w 34"/>
                <a:gd name="T65" fmla="*/ 2147483647 h 38"/>
                <a:gd name="T66" fmla="*/ 2147483647 w 34"/>
                <a:gd name="T67" fmla="*/ 2147483647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38"/>
                <a:gd name="T104" fmla="*/ 34 w 34"/>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38">
                  <a:moveTo>
                    <a:pt x="14" y="2"/>
                  </a:moveTo>
                  <a:lnTo>
                    <a:pt x="17" y="0"/>
                  </a:lnTo>
                  <a:lnTo>
                    <a:pt x="21" y="0"/>
                  </a:lnTo>
                  <a:lnTo>
                    <a:pt x="25" y="2"/>
                  </a:lnTo>
                  <a:lnTo>
                    <a:pt x="29" y="4"/>
                  </a:lnTo>
                  <a:lnTo>
                    <a:pt x="30" y="6"/>
                  </a:lnTo>
                  <a:lnTo>
                    <a:pt x="31" y="10"/>
                  </a:lnTo>
                  <a:lnTo>
                    <a:pt x="32" y="13"/>
                  </a:lnTo>
                  <a:lnTo>
                    <a:pt x="34" y="17"/>
                  </a:lnTo>
                  <a:lnTo>
                    <a:pt x="32" y="21"/>
                  </a:lnTo>
                  <a:lnTo>
                    <a:pt x="32" y="25"/>
                  </a:lnTo>
                  <a:lnTo>
                    <a:pt x="30" y="28"/>
                  </a:lnTo>
                  <a:lnTo>
                    <a:pt x="29" y="31"/>
                  </a:lnTo>
                  <a:lnTo>
                    <a:pt x="26" y="33"/>
                  </a:lnTo>
                  <a:lnTo>
                    <a:pt x="22" y="36"/>
                  </a:lnTo>
                  <a:lnTo>
                    <a:pt x="19" y="37"/>
                  </a:lnTo>
                  <a:lnTo>
                    <a:pt x="15" y="38"/>
                  </a:lnTo>
                  <a:lnTo>
                    <a:pt x="11" y="37"/>
                  </a:lnTo>
                  <a:lnTo>
                    <a:pt x="9" y="36"/>
                  </a:lnTo>
                  <a:lnTo>
                    <a:pt x="6" y="33"/>
                  </a:lnTo>
                  <a:lnTo>
                    <a:pt x="4" y="32"/>
                  </a:lnTo>
                  <a:lnTo>
                    <a:pt x="2" y="30"/>
                  </a:lnTo>
                  <a:lnTo>
                    <a:pt x="1" y="26"/>
                  </a:lnTo>
                  <a:lnTo>
                    <a:pt x="0" y="24"/>
                  </a:lnTo>
                  <a:lnTo>
                    <a:pt x="0" y="21"/>
                  </a:lnTo>
                  <a:lnTo>
                    <a:pt x="0" y="17"/>
                  </a:lnTo>
                  <a:lnTo>
                    <a:pt x="1" y="15"/>
                  </a:lnTo>
                  <a:lnTo>
                    <a:pt x="1" y="11"/>
                  </a:lnTo>
                  <a:lnTo>
                    <a:pt x="2" y="9"/>
                  </a:lnTo>
                  <a:lnTo>
                    <a:pt x="5" y="6"/>
                  </a:lnTo>
                  <a:lnTo>
                    <a:pt x="7" y="4"/>
                  </a:lnTo>
                  <a:lnTo>
                    <a:pt x="10" y="3"/>
                  </a:lnTo>
                  <a:lnTo>
                    <a:pt x="14" y="2"/>
                  </a:lnTo>
                  <a:close/>
                </a:path>
              </a:pathLst>
            </a:custGeom>
            <a:solidFill>
              <a:srgbClr val="000000"/>
            </a:solidFill>
            <a:ln w="9525">
              <a:noFill/>
              <a:round/>
              <a:headEnd/>
              <a:tailEnd/>
            </a:ln>
          </p:spPr>
          <p:txBody>
            <a:bodyPr/>
            <a:lstStyle/>
            <a:p>
              <a:endParaRPr lang="en-US" dirty="0"/>
            </a:p>
          </p:txBody>
        </p:sp>
        <p:sp>
          <p:nvSpPr>
            <p:cNvPr id="10463" name="Freeform 247"/>
            <p:cNvSpPr>
              <a:spLocks/>
            </p:cNvSpPr>
            <p:nvPr/>
          </p:nvSpPr>
          <p:spPr bwMode="auto">
            <a:xfrm>
              <a:off x="2362200" y="3641725"/>
              <a:ext cx="34925" cy="41275"/>
            </a:xfrm>
            <a:custGeom>
              <a:avLst/>
              <a:gdLst>
                <a:gd name="T0" fmla="*/ 2147483647 w 22"/>
                <a:gd name="T1" fmla="*/ 0 h 26"/>
                <a:gd name="T2" fmla="*/ 2147483647 w 22"/>
                <a:gd name="T3" fmla="*/ 0 h 26"/>
                <a:gd name="T4" fmla="*/ 2147483647 w 22"/>
                <a:gd name="T5" fmla="*/ 0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0 w 22"/>
                <a:gd name="T37" fmla="*/ 2147483647 h 26"/>
                <a:gd name="T38" fmla="*/ 0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0 h 26"/>
                <a:gd name="T50" fmla="*/ 2147483647 w 22"/>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6"/>
                <a:gd name="T80" fmla="*/ 22 w 22"/>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6">
                  <a:moveTo>
                    <a:pt x="11" y="0"/>
                  </a:moveTo>
                  <a:lnTo>
                    <a:pt x="15" y="0"/>
                  </a:lnTo>
                  <a:lnTo>
                    <a:pt x="17" y="0"/>
                  </a:lnTo>
                  <a:lnTo>
                    <a:pt x="20" y="3"/>
                  </a:lnTo>
                  <a:lnTo>
                    <a:pt x="21" y="5"/>
                  </a:lnTo>
                  <a:lnTo>
                    <a:pt x="22" y="8"/>
                  </a:lnTo>
                  <a:lnTo>
                    <a:pt x="22" y="10"/>
                  </a:lnTo>
                  <a:lnTo>
                    <a:pt x="22" y="14"/>
                  </a:lnTo>
                  <a:lnTo>
                    <a:pt x="21" y="16"/>
                  </a:lnTo>
                  <a:lnTo>
                    <a:pt x="20" y="20"/>
                  </a:lnTo>
                  <a:lnTo>
                    <a:pt x="17" y="22"/>
                  </a:lnTo>
                  <a:lnTo>
                    <a:pt x="16" y="24"/>
                  </a:lnTo>
                  <a:lnTo>
                    <a:pt x="14" y="25"/>
                  </a:lnTo>
                  <a:lnTo>
                    <a:pt x="11" y="26"/>
                  </a:lnTo>
                  <a:lnTo>
                    <a:pt x="9" y="25"/>
                  </a:lnTo>
                  <a:lnTo>
                    <a:pt x="5" y="24"/>
                  </a:lnTo>
                  <a:lnTo>
                    <a:pt x="2" y="22"/>
                  </a:lnTo>
                  <a:lnTo>
                    <a:pt x="1" y="19"/>
                  </a:lnTo>
                  <a:lnTo>
                    <a:pt x="0" y="15"/>
                  </a:lnTo>
                  <a:lnTo>
                    <a:pt x="0" y="13"/>
                  </a:lnTo>
                  <a:lnTo>
                    <a:pt x="1" y="9"/>
                  </a:lnTo>
                  <a:lnTo>
                    <a:pt x="4" y="7"/>
                  </a:lnTo>
                  <a:lnTo>
                    <a:pt x="5" y="4"/>
                  </a:lnTo>
                  <a:lnTo>
                    <a:pt x="7" y="2"/>
                  </a:lnTo>
                  <a:lnTo>
                    <a:pt x="11" y="0"/>
                  </a:lnTo>
                  <a:close/>
                </a:path>
              </a:pathLst>
            </a:custGeom>
            <a:solidFill>
              <a:srgbClr val="94B599"/>
            </a:solidFill>
            <a:ln w="9525">
              <a:noFill/>
              <a:round/>
              <a:headEnd/>
              <a:tailEnd/>
            </a:ln>
          </p:spPr>
          <p:txBody>
            <a:bodyPr/>
            <a:lstStyle/>
            <a:p>
              <a:endParaRPr lang="en-US" dirty="0"/>
            </a:p>
          </p:txBody>
        </p:sp>
        <p:sp>
          <p:nvSpPr>
            <p:cNvPr id="10464" name="Freeform 248"/>
            <p:cNvSpPr>
              <a:spLocks/>
            </p:cNvSpPr>
            <p:nvPr/>
          </p:nvSpPr>
          <p:spPr bwMode="auto">
            <a:xfrm>
              <a:off x="2384425" y="3549650"/>
              <a:ext cx="26988" cy="88900"/>
            </a:xfrm>
            <a:custGeom>
              <a:avLst/>
              <a:gdLst>
                <a:gd name="T0" fmla="*/ 2147483647 w 17"/>
                <a:gd name="T1" fmla="*/ 0 h 56"/>
                <a:gd name="T2" fmla="*/ 2147483647 w 17"/>
                <a:gd name="T3" fmla="*/ 2147483647 h 56"/>
                <a:gd name="T4" fmla="*/ 2147483647 w 17"/>
                <a:gd name="T5" fmla="*/ 2147483647 h 56"/>
                <a:gd name="T6" fmla="*/ 2147483647 w 17"/>
                <a:gd name="T7" fmla="*/ 2147483647 h 56"/>
                <a:gd name="T8" fmla="*/ 2147483647 w 17"/>
                <a:gd name="T9" fmla="*/ 2147483647 h 56"/>
                <a:gd name="T10" fmla="*/ 2147483647 w 17"/>
                <a:gd name="T11" fmla="*/ 2147483647 h 56"/>
                <a:gd name="T12" fmla="*/ 2147483647 w 17"/>
                <a:gd name="T13" fmla="*/ 2147483647 h 56"/>
                <a:gd name="T14" fmla="*/ 2147483647 w 17"/>
                <a:gd name="T15" fmla="*/ 2147483647 h 56"/>
                <a:gd name="T16" fmla="*/ 2147483647 w 17"/>
                <a:gd name="T17" fmla="*/ 2147483647 h 56"/>
                <a:gd name="T18" fmla="*/ 2147483647 w 17"/>
                <a:gd name="T19" fmla="*/ 2147483647 h 56"/>
                <a:gd name="T20" fmla="*/ 2147483647 w 17"/>
                <a:gd name="T21" fmla="*/ 2147483647 h 56"/>
                <a:gd name="T22" fmla="*/ 2147483647 w 17"/>
                <a:gd name="T23" fmla="*/ 2147483647 h 56"/>
                <a:gd name="T24" fmla="*/ 2147483647 w 17"/>
                <a:gd name="T25" fmla="*/ 2147483647 h 56"/>
                <a:gd name="T26" fmla="*/ 2147483647 w 17"/>
                <a:gd name="T27" fmla="*/ 2147483647 h 56"/>
                <a:gd name="T28" fmla="*/ 2147483647 w 17"/>
                <a:gd name="T29" fmla="*/ 2147483647 h 56"/>
                <a:gd name="T30" fmla="*/ 2147483647 w 17"/>
                <a:gd name="T31" fmla="*/ 2147483647 h 56"/>
                <a:gd name="T32" fmla="*/ 2147483647 w 17"/>
                <a:gd name="T33" fmla="*/ 2147483647 h 56"/>
                <a:gd name="T34" fmla="*/ 2147483647 w 17"/>
                <a:gd name="T35" fmla="*/ 2147483647 h 56"/>
                <a:gd name="T36" fmla="*/ 2147483647 w 17"/>
                <a:gd name="T37" fmla="*/ 2147483647 h 56"/>
                <a:gd name="T38" fmla="*/ 2147483647 w 17"/>
                <a:gd name="T39" fmla="*/ 2147483647 h 56"/>
                <a:gd name="T40" fmla="*/ 2147483647 w 17"/>
                <a:gd name="T41" fmla="*/ 2147483647 h 56"/>
                <a:gd name="T42" fmla="*/ 2147483647 w 17"/>
                <a:gd name="T43" fmla="*/ 2147483647 h 56"/>
                <a:gd name="T44" fmla="*/ 2147483647 w 17"/>
                <a:gd name="T45" fmla="*/ 2147483647 h 56"/>
                <a:gd name="T46" fmla="*/ 2147483647 w 17"/>
                <a:gd name="T47" fmla="*/ 2147483647 h 56"/>
                <a:gd name="T48" fmla="*/ 2147483647 w 17"/>
                <a:gd name="T49" fmla="*/ 2147483647 h 56"/>
                <a:gd name="T50" fmla="*/ 2147483647 w 17"/>
                <a:gd name="T51" fmla="*/ 2147483647 h 56"/>
                <a:gd name="T52" fmla="*/ 0 w 17"/>
                <a:gd name="T53" fmla="*/ 2147483647 h 56"/>
                <a:gd name="T54" fmla="*/ 2147483647 w 17"/>
                <a:gd name="T55" fmla="*/ 2147483647 h 56"/>
                <a:gd name="T56" fmla="*/ 2147483647 w 17"/>
                <a:gd name="T57" fmla="*/ 2147483647 h 56"/>
                <a:gd name="T58" fmla="*/ 2147483647 w 17"/>
                <a:gd name="T59" fmla="*/ 2147483647 h 56"/>
                <a:gd name="T60" fmla="*/ 2147483647 w 17"/>
                <a:gd name="T61" fmla="*/ 2147483647 h 56"/>
                <a:gd name="T62" fmla="*/ 2147483647 w 17"/>
                <a:gd name="T63" fmla="*/ 2147483647 h 56"/>
                <a:gd name="T64" fmla="*/ 2147483647 w 17"/>
                <a:gd name="T65" fmla="*/ 2147483647 h 56"/>
                <a:gd name="T66" fmla="*/ 2147483647 w 17"/>
                <a:gd name="T67" fmla="*/ 2147483647 h 56"/>
                <a:gd name="T68" fmla="*/ 2147483647 w 17"/>
                <a:gd name="T69" fmla="*/ 2147483647 h 56"/>
                <a:gd name="T70" fmla="*/ 2147483647 w 17"/>
                <a:gd name="T71" fmla="*/ 2147483647 h 56"/>
                <a:gd name="T72" fmla="*/ 2147483647 w 17"/>
                <a:gd name="T73" fmla="*/ 2147483647 h 56"/>
                <a:gd name="T74" fmla="*/ 2147483647 w 17"/>
                <a:gd name="T75" fmla="*/ 2147483647 h 56"/>
                <a:gd name="T76" fmla="*/ 2147483647 w 17"/>
                <a:gd name="T77" fmla="*/ 2147483647 h 56"/>
                <a:gd name="T78" fmla="*/ 2147483647 w 17"/>
                <a:gd name="T79" fmla="*/ 2147483647 h 56"/>
                <a:gd name="T80" fmla="*/ 2147483647 w 17"/>
                <a:gd name="T81" fmla="*/ 2147483647 h 56"/>
                <a:gd name="T82" fmla="*/ 2147483647 w 17"/>
                <a:gd name="T83" fmla="*/ 2147483647 h 56"/>
                <a:gd name="T84" fmla="*/ 2147483647 w 17"/>
                <a:gd name="T85" fmla="*/ 0 h 56"/>
                <a:gd name="T86" fmla="*/ 2147483647 w 17"/>
                <a:gd name="T87" fmla="*/ 0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56"/>
                <a:gd name="T134" fmla="*/ 17 w 17"/>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56">
                  <a:moveTo>
                    <a:pt x="16" y="0"/>
                  </a:moveTo>
                  <a:lnTo>
                    <a:pt x="16" y="1"/>
                  </a:lnTo>
                  <a:lnTo>
                    <a:pt x="17" y="4"/>
                  </a:lnTo>
                  <a:lnTo>
                    <a:pt x="17" y="6"/>
                  </a:lnTo>
                  <a:lnTo>
                    <a:pt x="17" y="10"/>
                  </a:lnTo>
                  <a:lnTo>
                    <a:pt x="16" y="11"/>
                  </a:lnTo>
                  <a:lnTo>
                    <a:pt x="16" y="15"/>
                  </a:lnTo>
                  <a:lnTo>
                    <a:pt x="15" y="17"/>
                  </a:lnTo>
                  <a:lnTo>
                    <a:pt x="15" y="19"/>
                  </a:lnTo>
                  <a:lnTo>
                    <a:pt x="13" y="22"/>
                  </a:lnTo>
                  <a:lnTo>
                    <a:pt x="12" y="26"/>
                  </a:lnTo>
                  <a:lnTo>
                    <a:pt x="11" y="27"/>
                  </a:lnTo>
                  <a:lnTo>
                    <a:pt x="10" y="30"/>
                  </a:lnTo>
                  <a:lnTo>
                    <a:pt x="10" y="33"/>
                  </a:lnTo>
                  <a:lnTo>
                    <a:pt x="8" y="35"/>
                  </a:lnTo>
                  <a:lnTo>
                    <a:pt x="8" y="38"/>
                  </a:lnTo>
                  <a:lnTo>
                    <a:pt x="8" y="41"/>
                  </a:lnTo>
                  <a:lnTo>
                    <a:pt x="7" y="41"/>
                  </a:lnTo>
                  <a:lnTo>
                    <a:pt x="7" y="44"/>
                  </a:lnTo>
                  <a:lnTo>
                    <a:pt x="6" y="45"/>
                  </a:lnTo>
                  <a:lnTo>
                    <a:pt x="6" y="47"/>
                  </a:lnTo>
                  <a:lnTo>
                    <a:pt x="5" y="50"/>
                  </a:lnTo>
                  <a:lnTo>
                    <a:pt x="3" y="52"/>
                  </a:lnTo>
                  <a:lnTo>
                    <a:pt x="3" y="54"/>
                  </a:lnTo>
                  <a:lnTo>
                    <a:pt x="2" y="56"/>
                  </a:lnTo>
                  <a:lnTo>
                    <a:pt x="1" y="52"/>
                  </a:lnTo>
                  <a:lnTo>
                    <a:pt x="0" y="51"/>
                  </a:lnTo>
                  <a:lnTo>
                    <a:pt x="1" y="47"/>
                  </a:lnTo>
                  <a:lnTo>
                    <a:pt x="1" y="44"/>
                  </a:lnTo>
                  <a:lnTo>
                    <a:pt x="2" y="41"/>
                  </a:lnTo>
                  <a:lnTo>
                    <a:pt x="3" y="38"/>
                  </a:lnTo>
                  <a:lnTo>
                    <a:pt x="3" y="34"/>
                  </a:lnTo>
                  <a:lnTo>
                    <a:pt x="5" y="32"/>
                  </a:lnTo>
                  <a:lnTo>
                    <a:pt x="6" y="28"/>
                  </a:lnTo>
                  <a:lnTo>
                    <a:pt x="7" y="26"/>
                  </a:lnTo>
                  <a:lnTo>
                    <a:pt x="7" y="22"/>
                  </a:lnTo>
                  <a:lnTo>
                    <a:pt x="8" y="18"/>
                  </a:lnTo>
                  <a:lnTo>
                    <a:pt x="10" y="16"/>
                  </a:lnTo>
                  <a:lnTo>
                    <a:pt x="11" y="12"/>
                  </a:lnTo>
                  <a:lnTo>
                    <a:pt x="12" y="8"/>
                  </a:lnTo>
                  <a:lnTo>
                    <a:pt x="13" y="6"/>
                  </a:lnTo>
                  <a:lnTo>
                    <a:pt x="15" y="2"/>
                  </a:lnTo>
                  <a:lnTo>
                    <a:pt x="16" y="0"/>
                  </a:lnTo>
                  <a:close/>
                </a:path>
              </a:pathLst>
            </a:custGeom>
            <a:solidFill>
              <a:srgbClr val="000000"/>
            </a:solidFill>
            <a:ln w="9525">
              <a:noFill/>
              <a:round/>
              <a:headEnd/>
              <a:tailEnd/>
            </a:ln>
          </p:spPr>
          <p:txBody>
            <a:bodyPr/>
            <a:lstStyle/>
            <a:p>
              <a:endParaRPr lang="en-US" dirty="0"/>
            </a:p>
          </p:txBody>
        </p:sp>
        <p:sp>
          <p:nvSpPr>
            <p:cNvPr id="10465" name="Freeform 249"/>
            <p:cNvSpPr>
              <a:spLocks/>
            </p:cNvSpPr>
            <p:nvPr/>
          </p:nvSpPr>
          <p:spPr bwMode="auto">
            <a:xfrm>
              <a:off x="2378075" y="3543300"/>
              <a:ext cx="53975" cy="57150"/>
            </a:xfrm>
            <a:custGeom>
              <a:avLst/>
              <a:gdLst>
                <a:gd name="T0" fmla="*/ 2147483647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2147483647 h 36"/>
                <a:gd name="T44" fmla="*/ 2147483647 w 34"/>
                <a:gd name="T45" fmla="*/ 2147483647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2147483647 w 34"/>
                <a:gd name="T55" fmla="*/ 2147483647 h 36"/>
                <a:gd name="T56" fmla="*/ 2147483647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0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0 h 36"/>
                <a:gd name="T86" fmla="*/ 2147483647 w 34"/>
                <a:gd name="T87" fmla="*/ 0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36"/>
                <a:gd name="T134" fmla="*/ 34 w 34"/>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36">
                  <a:moveTo>
                    <a:pt x="17" y="0"/>
                  </a:moveTo>
                  <a:lnTo>
                    <a:pt x="19" y="1"/>
                  </a:lnTo>
                  <a:lnTo>
                    <a:pt x="21" y="3"/>
                  </a:lnTo>
                  <a:lnTo>
                    <a:pt x="22" y="5"/>
                  </a:lnTo>
                  <a:lnTo>
                    <a:pt x="24" y="6"/>
                  </a:lnTo>
                  <a:lnTo>
                    <a:pt x="25" y="9"/>
                  </a:lnTo>
                  <a:lnTo>
                    <a:pt x="26" y="11"/>
                  </a:lnTo>
                  <a:lnTo>
                    <a:pt x="27" y="14"/>
                  </a:lnTo>
                  <a:lnTo>
                    <a:pt x="29" y="16"/>
                  </a:lnTo>
                  <a:lnTo>
                    <a:pt x="29" y="17"/>
                  </a:lnTo>
                  <a:lnTo>
                    <a:pt x="30" y="20"/>
                  </a:lnTo>
                  <a:lnTo>
                    <a:pt x="31" y="22"/>
                  </a:lnTo>
                  <a:lnTo>
                    <a:pt x="31" y="26"/>
                  </a:lnTo>
                  <a:lnTo>
                    <a:pt x="31" y="27"/>
                  </a:lnTo>
                  <a:lnTo>
                    <a:pt x="32" y="30"/>
                  </a:lnTo>
                  <a:lnTo>
                    <a:pt x="32" y="32"/>
                  </a:lnTo>
                  <a:lnTo>
                    <a:pt x="34" y="36"/>
                  </a:lnTo>
                  <a:lnTo>
                    <a:pt x="32" y="36"/>
                  </a:lnTo>
                  <a:lnTo>
                    <a:pt x="31" y="36"/>
                  </a:lnTo>
                  <a:lnTo>
                    <a:pt x="29" y="31"/>
                  </a:lnTo>
                  <a:lnTo>
                    <a:pt x="26" y="28"/>
                  </a:lnTo>
                  <a:lnTo>
                    <a:pt x="25" y="25"/>
                  </a:lnTo>
                  <a:lnTo>
                    <a:pt x="24" y="21"/>
                  </a:lnTo>
                  <a:lnTo>
                    <a:pt x="22" y="17"/>
                  </a:lnTo>
                  <a:lnTo>
                    <a:pt x="21" y="14"/>
                  </a:lnTo>
                  <a:lnTo>
                    <a:pt x="19" y="10"/>
                  </a:lnTo>
                  <a:lnTo>
                    <a:pt x="17" y="8"/>
                  </a:lnTo>
                  <a:lnTo>
                    <a:pt x="15" y="9"/>
                  </a:lnTo>
                  <a:lnTo>
                    <a:pt x="14" y="11"/>
                  </a:lnTo>
                  <a:lnTo>
                    <a:pt x="11" y="14"/>
                  </a:lnTo>
                  <a:lnTo>
                    <a:pt x="10" y="17"/>
                  </a:lnTo>
                  <a:lnTo>
                    <a:pt x="7" y="20"/>
                  </a:lnTo>
                  <a:lnTo>
                    <a:pt x="6" y="22"/>
                  </a:lnTo>
                  <a:lnTo>
                    <a:pt x="4" y="23"/>
                  </a:lnTo>
                  <a:lnTo>
                    <a:pt x="0" y="23"/>
                  </a:lnTo>
                  <a:lnTo>
                    <a:pt x="1" y="20"/>
                  </a:lnTo>
                  <a:lnTo>
                    <a:pt x="2" y="16"/>
                  </a:lnTo>
                  <a:lnTo>
                    <a:pt x="5" y="14"/>
                  </a:lnTo>
                  <a:lnTo>
                    <a:pt x="7" y="11"/>
                  </a:lnTo>
                  <a:lnTo>
                    <a:pt x="9" y="8"/>
                  </a:lnTo>
                  <a:lnTo>
                    <a:pt x="11" y="5"/>
                  </a:lnTo>
                  <a:lnTo>
                    <a:pt x="15" y="1"/>
                  </a:lnTo>
                  <a:lnTo>
                    <a:pt x="17" y="0"/>
                  </a:lnTo>
                  <a:close/>
                </a:path>
              </a:pathLst>
            </a:custGeom>
            <a:solidFill>
              <a:srgbClr val="000000"/>
            </a:solidFill>
            <a:ln w="9525">
              <a:noFill/>
              <a:round/>
              <a:headEnd/>
              <a:tailEnd/>
            </a:ln>
          </p:spPr>
          <p:txBody>
            <a:bodyPr/>
            <a:lstStyle/>
            <a:p>
              <a:endParaRPr lang="en-US" dirty="0"/>
            </a:p>
          </p:txBody>
        </p:sp>
        <p:sp>
          <p:nvSpPr>
            <p:cNvPr id="10466" name="Freeform 250"/>
            <p:cNvSpPr>
              <a:spLocks/>
            </p:cNvSpPr>
            <p:nvPr/>
          </p:nvSpPr>
          <p:spPr bwMode="auto">
            <a:xfrm>
              <a:off x="2363788" y="3532188"/>
              <a:ext cx="9525" cy="23812"/>
            </a:xfrm>
            <a:custGeom>
              <a:avLst/>
              <a:gdLst>
                <a:gd name="T0" fmla="*/ 2147483647 w 6"/>
                <a:gd name="T1" fmla="*/ 0 h 15"/>
                <a:gd name="T2" fmla="*/ 2147483647 w 6"/>
                <a:gd name="T3" fmla="*/ 0 h 15"/>
                <a:gd name="T4" fmla="*/ 2147483647 w 6"/>
                <a:gd name="T5" fmla="*/ 2147483647 h 15"/>
                <a:gd name="T6" fmla="*/ 2147483647 w 6"/>
                <a:gd name="T7" fmla="*/ 2147483647 h 15"/>
                <a:gd name="T8" fmla="*/ 2147483647 w 6"/>
                <a:gd name="T9" fmla="*/ 2147483647 h 15"/>
                <a:gd name="T10" fmla="*/ 2147483647 w 6"/>
                <a:gd name="T11" fmla="*/ 2147483647 h 15"/>
                <a:gd name="T12" fmla="*/ 2147483647 w 6"/>
                <a:gd name="T13" fmla="*/ 2147483647 h 15"/>
                <a:gd name="T14" fmla="*/ 2147483647 w 6"/>
                <a:gd name="T15" fmla="*/ 2147483647 h 15"/>
                <a:gd name="T16" fmla="*/ 2147483647 w 6"/>
                <a:gd name="T17" fmla="*/ 2147483647 h 15"/>
                <a:gd name="T18" fmla="*/ 2147483647 w 6"/>
                <a:gd name="T19" fmla="*/ 2147483647 h 15"/>
                <a:gd name="T20" fmla="*/ 2147483647 w 6"/>
                <a:gd name="T21" fmla="*/ 2147483647 h 15"/>
                <a:gd name="T22" fmla="*/ 0 w 6"/>
                <a:gd name="T23" fmla="*/ 2147483647 h 15"/>
                <a:gd name="T24" fmla="*/ 0 w 6"/>
                <a:gd name="T25" fmla="*/ 2147483647 h 15"/>
                <a:gd name="T26" fmla="*/ 0 w 6"/>
                <a:gd name="T27" fmla="*/ 2147483647 h 15"/>
                <a:gd name="T28" fmla="*/ 0 w 6"/>
                <a:gd name="T29" fmla="*/ 2147483647 h 15"/>
                <a:gd name="T30" fmla="*/ 0 w 6"/>
                <a:gd name="T31" fmla="*/ 2147483647 h 15"/>
                <a:gd name="T32" fmla="*/ 2147483647 w 6"/>
                <a:gd name="T33" fmla="*/ 0 h 15"/>
                <a:gd name="T34" fmla="*/ 2147483647 w 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5"/>
                <a:gd name="T56" fmla="*/ 6 w 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5">
                  <a:moveTo>
                    <a:pt x="1" y="0"/>
                  </a:moveTo>
                  <a:lnTo>
                    <a:pt x="4" y="0"/>
                  </a:lnTo>
                  <a:lnTo>
                    <a:pt x="4" y="1"/>
                  </a:lnTo>
                  <a:lnTo>
                    <a:pt x="5" y="4"/>
                  </a:lnTo>
                  <a:lnTo>
                    <a:pt x="5" y="6"/>
                  </a:lnTo>
                  <a:lnTo>
                    <a:pt x="5" y="8"/>
                  </a:lnTo>
                  <a:lnTo>
                    <a:pt x="5" y="11"/>
                  </a:lnTo>
                  <a:lnTo>
                    <a:pt x="5" y="13"/>
                  </a:lnTo>
                  <a:lnTo>
                    <a:pt x="6" y="15"/>
                  </a:lnTo>
                  <a:lnTo>
                    <a:pt x="3" y="15"/>
                  </a:lnTo>
                  <a:lnTo>
                    <a:pt x="1" y="15"/>
                  </a:lnTo>
                  <a:lnTo>
                    <a:pt x="0" y="12"/>
                  </a:lnTo>
                  <a:lnTo>
                    <a:pt x="0" y="10"/>
                  </a:lnTo>
                  <a:lnTo>
                    <a:pt x="0" y="7"/>
                  </a:lnTo>
                  <a:lnTo>
                    <a:pt x="0" y="4"/>
                  </a:lnTo>
                  <a:lnTo>
                    <a:pt x="0" y="1"/>
                  </a:lnTo>
                  <a:lnTo>
                    <a:pt x="1" y="0"/>
                  </a:lnTo>
                  <a:close/>
                </a:path>
              </a:pathLst>
            </a:custGeom>
            <a:solidFill>
              <a:srgbClr val="000000"/>
            </a:solidFill>
            <a:ln w="9525">
              <a:noFill/>
              <a:round/>
              <a:headEnd/>
              <a:tailEnd/>
            </a:ln>
          </p:spPr>
          <p:txBody>
            <a:bodyPr/>
            <a:lstStyle/>
            <a:p>
              <a:endParaRPr lang="en-US" dirty="0"/>
            </a:p>
          </p:txBody>
        </p:sp>
        <p:sp>
          <p:nvSpPr>
            <p:cNvPr id="10467" name="Freeform 251"/>
            <p:cNvSpPr>
              <a:spLocks/>
            </p:cNvSpPr>
            <p:nvPr/>
          </p:nvSpPr>
          <p:spPr bwMode="auto">
            <a:xfrm>
              <a:off x="2386013" y="3768725"/>
              <a:ext cx="11112" cy="28575"/>
            </a:xfrm>
            <a:custGeom>
              <a:avLst/>
              <a:gdLst>
                <a:gd name="T0" fmla="*/ 2147483647 w 7"/>
                <a:gd name="T1" fmla="*/ 0 h 18"/>
                <a:gd name="T2" fmla="*/ 2147483647 w 7"/>
                <a:gd name="T3" fmla="*/ 2147483647 h 18"/>
                <a:gd name="T4" fmla="*/ 2147483647 w 7"/>
                <a:gd name="T5" fmla="*/ 2147483647 h 18"/>
                <a:gd name="T6" fmla="*/ 2147483647 w 7"/>
                <a:gd name="T7" fmla="*/ 2147483647 h 18"/>
                <a:gd name="T8" fmla="*/ 2147483647 w 7"/>
                <a:gd name="T9" fmla="*/ 2147483647 h 18"/>
                <a:gd name="T10" fmla="*/ 2147483647 w 7"/>
                <a:gd name="T11" fmla="*/ 2147483647 h 18"/>
                <a:gd name="T12" fmla="*/ 2147483647 w 7"/>
                <a:gd name="T13" fmla="*/ 2147483647 h 18"/>
                <a:gd name="T14" fmla="*/ 2147483647 w 7"/>
                <a:gd name="T15" fmla="*/ 2147483647 h 18"/>
                <a:gd name="T16" fmla="*/ 2147483647 w 7"/>
                <a:gd name="T17" fmla="*/ 2147483647 h 18"/>
                <a:gd name="T18" fmla="*/ 2147483647 w 7"/>
                <a:gd name="T19" fmla="*/ 2147483647 h 18"/>
                <a:gd name="T20" fmla="*/ 2147483647 w 7"/>
                <a:gd name="T21" fmla="*/ 2147483647 h 18"/>
                <a:gd name="T22" fmla="*/ 2147483647 w 7"/>
                <a:gd name="T23" fmla="*/ 2147483647 h 18"/>
                <a:gd name="T24" fmla="*/ 0 w 7"/>
                <a:gd name="T25" fmla="*/ 2147483647 h 18"/>
                <a:gd name="T26" fmla="*/ 0 w 7"/>
                <a:gd name="T27" fmla="*/ 2147483647 h 18"/>
                <a:gd name="T28" fmla="*/ 2147483647 w 7"/>
                <a:gd name="T29" fmla="*/ 2147483647 h 18"/>
                <a:gd name="T30" fmla="*/ 2147483647 w 7"/>
                <a:gd name="T31" fmla="*/ 2147483647 h 18"/>
                <a:gd name="T32" fmla="*/ 2147483647 w 7"/>
                <a:gd name="T33" fmla="*/ 0 h 18"/>
                <a:gd name="T34" fmla="*/ 2147483647 w 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8"/>
                <a:gd name="T56" fmla="*/ 7 w 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8">
                  <a:moveTo>
                    <a:pt x="2" y="0"/>
                  </a:moveTo>
                  <a:lnTo>
                    <a:pt x="4" y="1"/>
                  </a:lnTo>
                  <a:lnTo>
                    <a:pt x="5" y="3"/>
                  </a:lnTo>
                  <a:lnTo>
                    <a:pt x="6" y="6"/>
                  </a:lnTo>
                  <a:lnTo>
                    <a:pt x="7" y="8"/>
                  </a:lnTo>
                  <a:lnTo>
                    <a:pt x="7" y="11"/>
                  </a:lnTo>
                  <a:lnTo>
                    <a:pt x="7" y="13"/>
                  </a:lnTo>
                  <a:lnTo>
                    <a:pt x="7" y="16"/>
                  </a:lnTo>
                  <a:lnTo>
                    <a:pt x="7" y="18"/>
                  </a:lnTo>
                  <a:lnTo>
                    <a:pt x="4" y="17"/>
                  </a:lnTo>
                  <a:lnTo>
                    <a:pt x="2" y="16"/>
                  </a:lnTo>
                  <a:lnTo>
                    <a:pt x="1" y="13"/>
                  </a:lnTo>
                  <a:lnTo>
                    <a:pt x="0" y="11"/>
                  </a:lnTo>
                  <a:lnTo>
                    <a:pt x="0" y="7"/>
                  </a:lnTo>
                  <a:lnTo>
                    <a:pt x="1" y="5"/>
                  </a:lnTo>
                  <a:lnTo>
                    <a:pt x="1" y="2"/>
                  </a:lnTo>
                  <a:lnTo>
                    <a:pt x="2" y="0"/>
                  </a:lnTo>
                  <a:close/>
                </a:path>
              </a:pathLst>
            </a:custGeom>
            <a:solidFill>
              <a:srgbClr val="000000"/>
            </a:solidFill>
            <a:ln w="9525">
              <a:noFill/>
              <a:round/>
              <a:headEnd/>
              <a:tailEnd/>
            </a:ln>
          </p:spPr>
          <p:txBody>
            <a:bodyPr/>
            <a:lstStyle/>
            <a:p>
              <a:endParaRPr lang="en-US" dirty="0"/>
            </a:p>
          </p:txBody>
        </p:sp>
        <p:sp>
          <p:nvSpPr>
            <p:cNvPr id="10468" name="Freeform 252"/>
            <p:cNvSpPr>
              <a:spLocks/>
            </p:cNvSpPr>
            <p:nvPr/>
          </p:nvSpPr>
          <p:spPr bwMode="auto">
            <a:xfrm>
              <a:off x="2498725" y="3648075"/>
              <a:ext cx="30163" cy="15875"/>
            </a:xfrm>
            <a:custGeom>
              <a:avLst/>
              <a:gdLst>
                <a:gd name="T0" fmla="*/ 2147483647 w 19"/>
                <a:gd name="T1" fmla="*/ 0 h 10"/>
                <a:gd name="T2" fmla="*/ 2147483647 w 19"/>
                <a:gd name="T3" fmla="*/ 0 h 10"/>
                <a:gd name="T4" fmla="*/ 2147483647 w 19"/>
                <a:gd name="T5" fmla="*/ 0 h 10"/>
                <a:gd name="T6" fmla="*/ 2147483647 w 19"/>
                <a:gd name="T7" fmla="*/ 0 h 10"/>
                <a:gd name="T8" fmla="*/ 2147483647 w 19"/>
                <a:gd name="T9" fmla="*/ 2147483647 h 10"/>
                <a:gd name="T10" fmla="*/ 2147483647 w 19"/>
                <a:gd name="T11" fmla="*/ 2147483647 h 10"/>
                <a:gd name="T12" fmla="*/ 2147483647 w 19"/>
                <a:gd name="T13" fmla="*/ 2147483647 h 10"/>
                <a:gd name="T14" fmla="*/ 2147483647 w 19"/>
                <a:gd name="T15" fmla="*/ 2147483647 h 10"/>
                <a:gd name="T16" fmla="*/ 2147483647 w 19"/>
                <a:gd name="T17" fmla="*/ 2147483647 h 10"/>
                <a:gd name="T18" fmla="*/ 2147483647 w 19"/>
                <a:gd name="T19" fmla="*/ 2147483647 h 10"/>
                <a:gd name="T20" fmla="*/ 2147483647 w 19"/>
                <a:gd name="T21" fmla="*/ 2147483647 h 10"/>
                <a:gd name="T22" fmla="*/ 2147483647 w 19"/>
                <a:gd name="T23" fmla="*/ 2147483647 h 10"/>
                <a:gd name="T24" fmla="*/ 0 w 19"/>
                <a:gd name="T25" fmla="*/ 2147483647 h 10"/>
                <a:gd name="T26" fmla="*/ 2147483647 w 19"/>
                <a:gd name="T27" fmla="*/ 2147483647 h 10"/>
                <a:gd name="T28" fmla="*/ 2147483647 w 19"/>
                <a:gd name="T29" fmla="*/ 2147483647 h 10"/>
                <a:gd name="T30" fmla="*/ 2147483647 w 19"/>
                <a:gd name="T31" fmla="*/ 2147483647 h 10"/>
                <a:gd name="T32" fmla="*/ 2147483647 w 19"/>
                <a:gd name="T33" fmla="*/ 2147483647 h 10"/>
                <a:gd name="T34" fmla="*/ 2147483647 w 19"/>
                <a:gd name="T35" fmla="*/ 0 h 10"/>
                <a:gd name="T36" fmla="*/ 2147483647 w 19"/>
                <a:gd name="T37" fmla="*/ 0 h 10"/>
                <a:gd name="T38" fmla="*/ 2147483647 w 19"/>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0"/>
                <a:gd name="T62" fmla="*/ 19 w 1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0">
                  <a:moveTo>
                    <a:pt x="15" y="0"/>
                  </a:moveTo>
                  <a:lnTo>
                    <a:pt x="15" y="0"/>
                  </a:lnTo>
                  <a:lnTo>
                    <a:pt x="16" y="0"/>
                  </a:lnTo>
                  <a:lnTo>
                    <a:pt x="18" y="0"/>
                  </a:lnTo>
                  <a:lnTo>
                    <a:pt x="19" y="1"/>
                  </a:lnTo>
                  <a:lnTo>
                    <a:pt x="18" y="4"/>
                  </a:lnTo>
                  <a:lnTo>
                    <a:pt x="15" y="5"/>
                  </a:lnTo>
                  <a:lnTo>
                    <a:pt x="13" y="7"/>
                  </a:lnTo>
                  <a:lnTo>
                    <a:pt x="10" y="9"/>
                  </a:lnTo>
                  <a:lnTo>
                    <a:pt x="6" y="10"/>
                  </a:lnTo>
                  <a:lnTo>
                    <a:pt x="4" y="10"/>
                  </a:lnTo>
                  <a:lnTo>
                    <a:pt x="1" y="9"/>
                  </a:lnTo>
                  <a:lnTo>
                    <a:pt x="0" y="7"/>
                  </a:lnTo>
                  <a:lnTo>
                    <a:pt x="3" y="4"/>
                  </a:lnTo>
                  <a:lnTo>
                    <a:pt x="6" y="3"/>
                  </a:lnTo>
                  <a:lnTo>
                    <a:pt x="9" y="3"/>
                  </a:lnTo>
                  <a:lnTo>
                    <a:pt x="10" y="1"/>
                  </a:lnTo>
                  <a:lnTo>
                    <a:pt x="13" y="0"/>
                  </a:lnTo>
                  <a:lnTo>
                    <a:pt x="15" y="0"/>
                  </a:lnTo>
                  <a:close/>
                </a:path>
              </a:pathLst>
            </a:custGeom>
            <a:solidFill>
              <a:srgbClr val="000000"/>
            </a:solidFill>
            <a:ln w="9525">
              <a:noFill/>
              <a:round/>
              <a:headEnd/>
              <a:tailEnd/>
            </a:ln>
          </p:spPr>
          <p:txBody>
            <a:bodyPr/>
            <a:lstStyle/>
            <a:p>
              <a:endParaRPr lang="en-US" dirty="0"/>
            </a:p>
          </p:txBody>
        </p:sp>
        <p:sp>
          <p:nvSpPr>
            <p:cNvPr id="10469" name="Freeform 253"/>
            <p:cNvSpPr>
              <a:spLocks/>
            </p:cNvSpPr>
            <p:nvPr/>
          </p:nvSpPr>
          <p:spPr bwMode="auto">
            <a:xfrm>
              <a:off x="2252663" y="3663950"/>
              <a:ext cx="26987" cy="11113"/>
            </a:xfrm>
            <a:custGeom>
              <a:avLst/>
              <a:gdLst>
                <a:gd name="T0" fmla="*/ 2147483647 w 17"/>
                <a:gd name="T1" fmla="*/ 0 h 7"/>
                <a:gd name="T2" fmla="*/ 2147483647 w 17"/>
                <a:gd name="T3" fmla="*/ 0 h 7"/>
                <a:gd name="T4" fmla="*/ 2147483647 w 17"/>
                <a:gd name="T5" fmla="*/ 2147483647 h 7"/>
                <a:gd name="T6" fmla="*/ 2147483647 w 17"/>
                <a:gd name="T7" fmla="*/ 2147483647 h 7"/>
                <a:gd name="T8" fmla="*/ 2147483647 w 17"/>
                <a:gd name="T9" fmla="*/ 2147483647 h 7"/>
                <a:gd name="T10" fmla="*/ 2147483647 w 17"/>
                <a:gd name="T11" fmla="*/ 2147483647 h 7"/>
                <a:gd name="T12" fmla="*/ 2147483647 w 17"/>
                <a:gd name="T13" fmla="*/ 2147483647 h 7"/>
                <a:gd name="T14" fmla="*/ 2147483647 w 17"/>
                <a:gd name="T15" fmla="*/ 2147483647 h 7"/>
                <a:gd name="T16" fmla="*/ 2147483647 w 17"/>
                <a:gd name="T17" fmla="*/ 2147483647 h 7"/>
                <a:gd name="T18" fmla="*/ 2147483647 w 17"/>
                <a:gd name="T19" fmla="*/ 2147483647 h 7"/>
                <a:gd name="T20" fmla="*/ 0 w 17"/>
                <a:gd name="T21" fmla="*/ 2147483647 h 7"/>
                <a:gd name="T22" fmla="*/ 0 w 17"/>
                <a:gd name="T23" fmla="*/ 2147483647 h 7"/>
                <a:gd name="T24" fmla="*/ 2147483647 w 17"/>
                <a:gd name="T25" fmla="*/ 2147483647 h 7"/>
                <a:gd name="T26" fmla="*/ 2147483647 w 17"/>
                <a:gd name="T27" fmla="*/ 2147483647 h 7"/>
                <a:gd name="T28" fmla="*/ 2147483647 w 17"/>
                <a:gd name="T29" fmla="*/ 2147483647 h 7"/>
                <a:gd name="T30" fmla="*/ 2147483647 w 17"/>
                <a:gd name="T31" fmla="*/ 2147483647 h 7"/>
                <a:gd name="T32" fmla="*/ 2147483647 w 17"/>
                <a:gd name="T33" fmla="*/ 2147483647 h 7"/>
                <a:gd name="T34" fmla="*/ 2147483647 w 17"/>
                <a:gd name="T35" fmla="*/ 0 h 7"/>
                <a:gd name="T36" fmla="*/ 2147483647 w 17"/>
                <a:gd name="T37" fmla="*/ 0 h 7"/>
                <a:gd name="T38" fmla="*/ 2147483647 w 17"/>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7"/>
                <a:gd name="T62" fmla="*/ 17 w 17"/>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7">
                  <a:moveTo>
                    <a:pt x="14" y="0"/>
                  </a:moveTo>
                  <a:lnTo>
                    <a:pt x="15" y="0"/>
                  </a:lnTo>
                  <a:lnTo>
                    <a:pt x="17" y="1"/>
                  </a:lnTo>
                  <a:lnTo>
                    <a:pt x="15" y="4"/>
                  </a:lnTo>
                  <a:lnTo>
                    <a:pt x="12" y="5"/>
                  </a:lnTo>
                  <a:lnTo>
                    <a:pt x="11" y="6"/>
                  </a:lnTo>
                  <a:lnTo>
                    <a:pt x="9" y="7"/>
                  </a:lnTo>
                  <a:lnTo>
                    <a:pt x="6" y="7"/>
                  </a:lnTo>
                  <a:lnTo>
                    <a:pt x="4" y="7"/>
                  </a:lnTo>
                  <a:lnTo>
                    <a:pt x="1" y="7"/>
                  </a:lnTo>
                  <a:lnTo>
                    <a:pt x="0" y="7"/>
                  </a:lnTo>
                  <a:lnTo>
                    <a:pt x="0" y="5"/>
                  </a:lnTo>
                  <a:lnTo>
                    <a:pt x="1" y="4"/>
                  </a:lnTo>
                  <a:lnTo>
                    <a:pt x="4" y="2"/>
                  </a:lnTo>
                  <a:lnTo>
                    <a:pt x="5" y="1"/>
                  </a:lnTo>
                  <a:lnTo>
                    <a:pt x="7" y="1"/>
                  </a:lnTo>
                  <a:lnTo>
                    <a:pt x="9" y="1"/>
                  </a:lnTo>
                  <a:lnTo>
                    <a:pt x="11" y="0"/>
                  </a:lnTo>
                  <a:lnTo>
                    <a:pt x="14" y="0"/>
                  </a:lnTo>
                  <a:close/>
                </a:path>
              </a:pathLst>
            </a:custGeom>
            <a:solidFill>
              <a:srgbClr val="000000"/>
            </a:solidFill>
            <a:ln w="9525">
              <a:noFill/>
              <a:round/>
              <a:headEnd/>
              <a:tailEnd/>
            </a:ln>
          </p:spPr>
          <p:txBody>
            <a:bodyPr/>
            <a:lstStyle/>
            <a:p>
              <a:endParaRPr lang="en-US" dirty="0"/>
            </a:p>
          </p:txBody>
        </p:sp>
        <p:sp>
          <p:nvSpPr>
            <p:cNvPr id="10470" name="Freeform 254"/>
            <p:cNvSpPr>
              <a:spLocks/>
            </p:cNvSpPr>
            <p:nvPr/>
          </p:nvSpPr>
          <p:spPr bwMode="auto">
            <a:xfrm>
              <a:off x="2441575" y="3551238"/>
              <a:ext cx="11113" cy="28575"/>
            </a:xfrm>
            <a:custGeom>
              <a:avLst/>
              <a:gdLst>
                <a:gd name="T0" fmla="*/ 2147483647 w 7"/>
                <a:gd name="T1" fmla="*/ 0 h 18"/>
                <a:gd name="T2" fmla="*/ 2147483647 w 7"/>
                <a:gd name="T3" fmla="*/ 2147483647 h 18"/>
                <a:gd name="T4" fmla="*/ 2147483647 w 7"/>
                <a:gd name="T5" fmla="*/ 2147483647 h 18"/>
                <a:gd name="T6" fmla="*/ 2147483647 w 7"/>
                <a:gd name="T7" fmla="*/ 2147483647 h 18"/>
                <a:gd name="T8" fmla="*/ 2147483647 w 7"/>
                <a:gd name="T9" fmla="*/ 2147483647 h 18"/>
                <a:gd name="T10" fmla="*/ 2147483647 w 7"/>
                <a:gd name="T11" fmla="*/ 2147483647 h 18"/>
                <a:gd name="T12" fmla="*/ 2147483647 w 7"/>
                <a:gd name="T13" fmla="*/ 2147483647 h 18"/>
                <a:gd name="T14" fmla="*/ 2147483647 w 7"/>
                <a:gd name="T15" fmla="*/ 2147483647 h 18"/>
                <a:gd name="T16" fmla="*/ 0 w 7"/>
                <a:gd name="T17" fmla="*/ 2147483647 h 18"/>
                <a:gd name="T18" fmla="*/ 0 w 7"/>
                <a:gd name="T19" fmla="*/ 2147483647 h 18"/>
                <a:gd name="T20" fmla="*/ 0 w 7"/>
                <a:gd name="T21" fmla="*/ 2147483647 h 18"/>
                <a:gd name="T22" fmla="*/ 0 w 7"/>
                <a:gd name="T23" fmla="*/ 2147483647 h 18"/>
                <a:gd name="T24" fmla="*/ 2147483647 w 7"/>
                <a:gd name="T25" fmla="*/ 2147483647 h 18"/>
                <a:gd name="T26" fmla="*/ 2147483647 w 7"/>
                <a:gd name="T27" fmla="*/ 2147483647 h 18"/>
                <a:gd name="T28" fmla="*/ 2147483647 w 7"/>
                <a:gd name="T29" fmla="*/ 2147483647 h 18"/>
                <a:gd name="T30" fmla="*/ 2147483647 w 7"/>
                <a:gd name="T31" fmla="*/ 2147483647 h 18"/>
                <a:gd name="T32" fmla="*/ 2147483647 w 7"/>
                <a:gd name="T33" fmla="*/ 0 h 18"/>
                <a:gd name="T34" fmla="*/ 2147483647 w 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8"/>
                <a:gd name="T56" fmla="*/ 7 w 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8">
                  <a:moveTo>
                    <a:pt x="5" y="0"/>
                  </a:moveTo>
                  <a:lnTo>
                    <a:pt x="7" y="3"/>
                  </a:lnTo>
                  <a:lnTo>
                    <a:pt x="7" y="5"/>
                  </a:lnTo>
                  <a:lnTo>
                    <a:pt x="7" y="7"/>
                  </a:lnTo>
                  <a:lnTo>
                    <a:pt x="7" y="11"/>
                  </a:lnTo>
                  <a:lnTo>
                    <a:pt x="6" y="14"/>
                  </a:lnTo>
                  <a:lnTo>
                    <a:pt x="4" y="16"/>
                  </a:lnTo>
                  <a:lnTo>
                    <a:pt x="2" y="17"/>
                  </a:lnTo>
                  <a:lnTo>
                    <a:pt x="0" y="18"/>
                  </a:lnTo>
                  <a:lnTo>
                    <a:pt x="0" y="15"/>
                  </a:lnTo>
                  <a:lnTo>
                    <a:pt x="0" y="12"/>
                  </a:lnTo>
                  <a:lnTo>
                    <a:pt x="0" y="10"/>
                  </a:lnTo>
                  <a:lnTo>
                    <a:pt x="1" y="9"/>
                  </a:lnTo>
                  <a:lnTo>
                    <a:pt x="1" y="6"/>
                  </a:lnTo>
                  <a:lnTo>
                    <a:pt x="2" y="5"/>
                  </a:lnTo>
                  <a:lnTo>
                    <a:pt x="4" y="3"/>
                  </a:lnTo>
                  <a:lnTo>
                    <a:pt x="5" y="0"/>
                  </a:lnTo>
                  <a:close/>
                </a:path>
              </a:pathLst>
            </a:custGeom>
            <a:solidFill>
              <a:srgbClr val="000000"/>
            </a:solidFill>
            <a:ln w="9525">
              <a:noFill/>
              <a:round/>
              <a:headEnd/>
              <a:tailEnd/>
            </a:ln>
          </p:spPr>
          <p:txBody>
            <a:bodyPr/>
            <a:lstStyle/>
            <a:p>
              <a:endParaRPr lang="en-US" dirty="0"/>
            </a:p>
          </p:txBody>
        </p:sp>
        <p:sp>
          <p:nvSpPr>
            <p:cNvPr id="10471" name="Freeform 255"/>
            <p:cNvSpPr>
              <a:spLocks/>
            </p:cNvSpPr>
            <p:nvPr/>
          </p:nvSpPr>
          <p:spPr bwMode="auto">
            <a:xfrm>
              <a:off x="2300288" y="3559175"/>
              <a:ext cx="15875" cy="25400"/>
            </a:xfrm>
            <a:custGeom>
              <a:avLst/>
              <a:gdLst>
                <a:gd name="T0" fmla="*/ 2147483647 w 10"/>
                <a:gd name="T1" fmla="*/ 0 h 16"/>
                <a:gd name="T2" fmla="*/ 2147483647 w 10"/>
                <a:gd name="T3" fmla="*/ 2147483647 h 16"/>
                <a:gd name="T4" fmla="*/ 2147483647 w 10"/>
                <a:gd name="T5" fmla="*/ 2147483647 h 16"/>
                <a:gd name="T6" fmla="*/ 2147483647 w 10"/>
                <a:gd name="T7" fmla="*/ 2147483647 h 16"/>
                <a:gd name="T8" fmla="*/ 2147483647 w 10"/>
                <a:gd name="T9" fmla="*/ 2147483647 h 16"/>
                <a:gd name="T10" fmla="*/ 2147483647 w 10"/>
                <a:gd name="T11" fmla="*/ 2147483647 h 16"/>
                <a:gd name="T12" fmla="*/ 2147483647 w 10"/>
                <a:gd name="T13" fmla="*/ 2147483647 h 16"/>
                <a:gd name="T14" fmla="*/ 2147483647 w 10"/>
                <a:gd name="T15" fmla="*/ 2147483647 h 16"/>
                <a:gd name="T16" fmla="*/ 2147483647 w 10"/>
                <a:gd name="T17" fmla="*/ 2147483647 h 16"/>
                <a:gd name="T18" fmla="*/ 2147483647 w 10"/>
                <a:gd name="T19" fmla="*/ 2147483647 h 16"/>
                <a:gd name="T20" fmla="*/ 2147483647 w 10"/>
                <a:gd name="T21" fmla="*/ 2147483647 h 16"/>
                <a:gd name="T22" fmla="*/ 2147483647 w 10"/>
                <a:gd name="T23" fmla="*/ 2147483647 h 16"/>
                <a:gd name="T24" fmla="*/ 2147483647 w 10"/>
                <a:gd name="T25" fmla="*/ 2147483647 h 16"/>
                <a:gd name="T26" fmla="*/ 0 w 10"/>
                <a:gd name="T27" fmla="*/ 2147483647 h 16"/>
                <a:gd name="T28" fmla="*/ 0 w 10"/>
                <a:gd name="T29" fmla="*/ 2147483647 h 16"/>
                <a:gd name="T30" fmla="*/ 0 w 10"/>
                <a:gd name="T31" fmla="*/ 2147483647 h 16"/>
                <a:gd name="T32" fmla="*/ 2147483647 w 10"/>
                <a:gd name="T33" fmla="*/ 0 h 16"/>
                <a:gd name="T34" fmla="*/ 2147483647 w 10"/>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6"/>
                <a:gd name="T56" fmla="*/ 10 w 1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6">
                  <a:moveTo>
                    <a:pt x="1" y="0"/>
                  </a:moveTo>
                  <a:lnTo>
                    <a:pt x="2" y="1"/>
                  </a:lnTo>
                  <a:lnTo>
                    <a:pt x="4" y="2"/>
                  </a:lnTo>
                  <a:lnTo>
                    <a:pt x="6" y="5"/>
                  </a:lnTo>
                  <a:lnTo>
                    <a:pt x="7" y="7"/>
                  </a:lnTo>
                  <a:lnTo>
                    <a:pt x="9" y="9"/>
                  </a:lnTo>
                  <a:lnTo>
                    <a:pt x="9" y="11"/>
                  </a:lnTo>
                  <a:lnTo>
                    <a:pt x="10" y="13"/>
                  </a:lnTo>
                  <a:lnTo>
                    <a:pt x="9" y="16"/>
                  </a:lnTo>
                  <a:lnTo>
                    <a:pt x="6" y="13"/>
                  </a:lnTo>
                  <a:lnTo>
                    <a:pt x="5" y="12"/>
                  </a:lnTo>
                  <a:lnTo>
                    <a:pt x="2" y="11"/>
                  </a:lnTo>
                  <a:lnTo>
                    <a:pt x="1" y="9"/>
                  </a:lnTo>
                  <a:lnTo>
                    <a:pt x="0" y="6"/>
                  </a:lnTo>
                  <a:lnTo>
                    <a:pt x="0" y="4"/>
                  </a:lnTo>
                  <a:lnTo>
                    <a:pt x="0" y="2"/>
                  </a:lnTo>
                  <a:lnTo>
                    <a:pt x="1" y="0"/>
                  </a:lnTo>
                  <a:close/>
                </a:path>
              </a:pathLst>
            </a:custGeom>
            <a:solidFill>
              <a:srgbClr val="000000"/>
            </a:solidFill>
            <a:ln w="9525">
              <a:noFill/>
              <a:round/>
              <a:headEnd/>
              <a:tailEnd/>
            </a:ln>
          </p:spPr>
          <p:txBody>
            <a:bodyPr/>
            <a:lstStyle/>
            <a:p>
              <a:endParaRPr lang="en-US" dirty="0"/>
            </a:p>
          </p:txBody>
        </p:sp>
        <p:sp>
          <p:nvSpPr>
            <p:cNvPr id="10472" name="Freeform 256"/>
            <p:cNvSpPr>
              <a:spLocks/>
            </p:cNvSpPr>
            <p:nvPr/>
          </p:nvSpPr>
          <p:spPr bwMode="auto">
            <a:xfrm>
              <a:off x="2476500" y="3592513"/>
              <a:ext cx="23813" cy="17462"/>
            </a:xfrm>
            <a:custGeom>
              <a:avLst/>
              <a:gdLst>
                <a:gd name="T0" fmla="*/ 2147483647 w 15"/>
                <a:gd name="T1" fmla="*/ 0 h 11"/>
                <a:gd name="T2" fmla="*/ 2147483647 w 15"/>
                <a:gd name="T3" fmla="*/ 0 h 11"/>
                <a:gd name="T4" fmla="*/ 2147483647 w 15"/>
                <a:gd name="T5" fmla="*/ 0 h 11"/>
                <a:gd name="T6" fmla="*/ 2147483647 w 15"/>
                <a:gd name="T7" fmla="*/ 0 h 11"/>
                <a:gd name="T8" fmla="*/ 2147483647 w 15"/>
                <a:gd name="T9" fmla="*/ 0 h 11"/>
                <a:gd name="T10" fmla="*/ 2147483647 w 15"/>
                <a:gd name="T11" fmla="*/ 2147483647 h 11"/>
                <a:gd name="T12" fmla="*/ 2147483647 w 15"/>
                <a:gd name="T13" fmla="*/ 2147483647 h 11"/>
                <a:gd name="T14" fmla="*/ 2147483647 w 15"/>
                <a:gd name="T15" fmla="*/ 2147483647 h 11"/>
                <a:gd name="T16" fmla="*/ 2147483647 w 15"/>
                <a:gd name="T17" fmla="*/ 2147483647 h 11"/>
                <a:gd name="T18" fmla="*/ 2147483647 w 15"/>
                <a:gd name="T19" fmla="*/ 2147483647 h 11"/>
                <a:gd name="T20" fmla="*/ 2147483647 w 15"/>
                <a:gd name="T21" fmla="*/ 2147483647 h 11"/>
                <a:gd name="T22" fmla="*/ 2147483647 w 15"/>
                <a:gd name="T23" fmla="*/ 2147483647 h 11"/>
                <a:gd name="T24" fmla="*/ 0 w 15"/>
                <a:gd name="T25" fmla="*/ 2147483647 h 11"/>
                <a:gd name="T26" fmla="*/ 2147483647 w 15"/>
                <a:gd name="T27" fmla="*/ 2147483647 h 11"/>
                <a:gd name="T28" fmla="*/ 2147483647 w 15"/>
                <a:gd name="T29" fmla="*/ 2147483647 h 11"/>
                <a:gd name="T30" fmla="*/ 2147483647 w 15"/>
                <a:gd name="T31" fmla="*/ 2147483647 h 11"/>
                <a:gd name="T32" fmla="*/ 2147483647 w 15"/>
                <a:gd name="T33" fmla="*/ 0 h 11"/>
                <a:gd name="T34" fmla="*/ 2147483647 w 15"/>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1"/>
                <a:gd name="T56" fmla="*/ 15 w 15"/>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1">
                  <a:moveTo>
                    <a:pt x="10" y="0"/>
                  </a:moveTo>
                  <a:lnTo>
                    <a:pt x="12" y="0"/>
                  </a:lnTo>
                  <a:lnTo>
                    <a:pt x="13" y="0"/>
                  </a:lnTo>
                  <a:lnTo>
                    <a:pt x="14" y="0"/>
                  </a:lnTo>
                  <a:lnTo>
                    <a:pt x="15" y="0"/>
                  </a:lnTo>
                  <a:lnTo>
                    <a:pt x="14" y="2"/>
                  </a:lnTo>
                  <a:lnTo>
                    <a:pt x="13" y="5"/>
                  </a:lnTo>
                  <a:lnTo>
                    <a:pt x="10" y="6"/>
                  </a:lnTo>
                  <a:lnTo>
                    <a:pt x="9" y="8"/>
                  </a:lnTo>
                  <a:lnTo>
                    <a:pt x="7" y="10"/>
                  </a:lnTo>
                  <a:lnTo>
                    <a:pt x="4" y="11"/>
                  </a:lnTo>
                  <a:lnTo>
                    <a:pt x="2" y="11"/>
                  </a:lnTo>
                  <a:lnTo>
                    <a:pt x="0" y="10"/>
                  </a:lnTo>
                  <a:lnTo>
                    <a:pt x="3" y="6"/>
                  </a:lnTo>
                  <a:lnTo>
                    <a:pt x="5" y="5"/>
                  </a:lnTo>
                  <a:lnTo>
                    <a:pt x="8" y="2"/>
                  </a:lnTo>
                  <a:lnTo>
                    <a:pt x="10" y="0"/>
                  </a:lnTo>
                  <a:close/>
                </a:path>
              </a:pathLst>
            </a:custGeom>
            <a:solidFill>
              <a:srgbClr val="000000"/>
            </a:solidFill>
            <a:ln w="9525">
              <a:noFill/>
              <a:round/>
              <a:headEnd/>
              <a:tailEnd/>
            </a:ln>
          </p:spPr>
          <p:txBody>
            <a:bodyPr/>
            <a:lstStyle/>
            <a:p>
              <a:endParaRPr lang="en-US" dirty="0"/>
            </a:p>
          </p:txBody>
        </p:sp>
        <p:sp>
          <p:nvSpPr>
            <p:cNvPr id="10473" name="Freeform 257"/>
            <p:cNvSpPr>
              <a:spLocks/>
            </p:cNvSpPr>
            <p:nvPr/>
          </p:nvSpPr>
          <p:spPr bwMode="auto">
            <a:xfrm>
              <a:off x="2262188" y="3614738"/>
              <a:ext cx="30162" cy="7937"/>
            </a:xfrm>
            <a:custGeom>
              <a:avLst/>
              <a:gdLst>
                <a:gd name="T0" fmla="*/ 2147483647 w 19"/>
                <a:gd name="T1" fmla="*/ 0 h 5"/>
                <a:gd name="T2" fmla="*/ 2147483647 w 19"/>
                <a:gd name="T3" fmla="*/ 0 h 5"/>
                <a:gd name="T4" fmla="*/ 2147483647 w 19"/>
                <a:gd name="T5" fmla="*/ 0 h 5"/>
                <a:gd name="T6" fmla="*/ 2147483647 w 19"/>
                <a:gd name="T7" fmla="*/ 0 h 5"/>
                <a:gd name="T8" fmla="*/ 2147483647 w 19"/>
                <a:gd name="T9" fmla="*/ 0 h 5"/>
                <a:gd name="T10" fmla="*/ 2147483647 w 19"/>
                <a:gd name="T11" fmla="*/ 0 h 5"/>
                <a:gd name="T12" fmla="*/ 2147483647 w 19"/>
                <a:gd name="T13" fmla="*/ 0 h 5"/>
                <a:gd name="T14" fmla="*/ 2147483647 w 19"/>
                <a:gd name="T15" fmla="*/ 2147483647 h 5"/>
                <a:gd name="T16" fmla="*/ 2147483647 w 19"/>
                <a:gd name="T17" fmla="*/ 2147483647 h 5"/>
                <a:gd name="T18" fmla="*/ 2147483647 w 19"/>
                <a:gd name="T19" fmla="*/ 2147483647 h 5"/>
                <a:gd name="T20" fmla="*/ 2147483647 w 19"/>
                <a:gd name="T21" fmla="*/ 2147483647 h 5"/>
                <a:gd name="T22" fmla="*/ 2147483647 w 19"/>
                <a:gd name="T23" fmla="*/ 2147483647 h 5"/>
                <a:gd name="T24" fmla="*/ 2147483647 w 19"/>
                <a:gd name="T25" fmla="*/ 2147483647 h 5"/>
                <a:gd name="T26" fmla="*/ 2147483647 w 19"/>
                <a:gd name="T27" fmla="*/ 2147483647 h 5"/>
                <a:gd name="T28" fmla="*/ 2147483647 w 19"/>
                <a:gd name="T29" fmla="*/ 2147483647 h 5"/>
                <a:gd name="T30" fmla="*/ 2147483647 w 19"/>
                <a:gd name="T31" fmla="*/ 2147483647 h 5"/>
                <a:gd name="T32" fmla="*/ 0 w 19"/>
                <a:gd name="T33" fmla="*/ 2147483647 h 5"/>
                <a:gd name="T34" fmla="*/ 0 w 19"/>
                <a:gd name="T35" fmla="*/ 2147483647 h 5"/>
                <a:gd name="T36" fmla="*/ 2147483647 w 19"/>
                <a:gd name="T37" fmla="*/ 2147483647 h 5"/>
                <a:gd name="T38" fmla="*/ 2147483647 w 19"/>
                <a:gd name="T39" fmla="*/ 0 h 5"/>
                <a:gd name="T40" fmla="*/ 2147483647 w 19"/>
                <a:gd name="T41" fmla="*/ 0 h 5"/>
                <a:gd name="T42" fmla="*/ 2147483647 w 1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5"/>
                <a:gd name="T68" fmla="*/ 19 w 1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5">
                  <a:moveTo>
                    <a:pt x="3" y="0"/>
                  </a:moveTo>
                  <a:lnTo>
                    <a:pt x="4" y="0"/>
                  </a:lnTo>
                  <a:lnTo>
                    <a:pt x="6" y="0"/>
                  </a:lnTo>
                  <a:lnTo>
                    <a:pt x="9" y="0"/>
                  </a:lnTo>
                  <a:lnTo>
                    <a:pt x="10" y="0"/>
                  </a:lnTo>
                  <a:lnTo>
                    <a:pt x="13" y="0"/>
                  </a:lnTo>
                  <a:lnTo>
                    <a:pt x="14" y="0"/>
                  </a:lnTo>
                  <a:lnTo>
                    <a:pt x="16" y="2"/>
                  </a:lnTo>
                  <a:lnTo>
                    <a:pt x="19" y="4"/>
                  </a:lnTo>
                  <a:lnTo>
                    <a:pt x="16" y="4"/>
                  </a:lnTo>
                  <a:lnTo>
                    <a:pt x="14" y="4"/>
                  </a:lnTo>
                  <a:lnTo>
                    <a:pt x="11" y="4"/>
                  </a:lnTo>
                  <a:lnTo>
                    <a:pt x="9" y="5"/>
                  </a:lnTo>
                  <a:lnTo>
                    <a:pt x="6" y="5"/>
                  </a:lnTo>
                  <a:lnTo>
                    <a:pt x="5" y="5"/>
                  </a:lnTo>
                  <a:lnTo>
                    <a:pt x="3" y="5"/>
                  </a:lnTo>
                  <a:lnTo>
                    <a:pt x="0" y="4"/>
                  </a:lnTo>
                  <a:lnTo>
                    <a:pt x="0" y="3"/>
                  </a:lnTo>
                  <a:lnTo>
                    <a:pt x="1" y="2"/>
                  </a:lnTo>
                  <a:lnTo>
                    <a:pt x="1" y="0"/>
                  </a:lnTo>
                  <a:lnTo>
                    <a:pt x="3" y="0"/>
                  </a:lnTo>
                  <a:close/>
                </a:path>
              </a:pathLst>
            </a:custGeom>
            <a:solidFill>
              <a:srgbClr val="000000"/>
            </a:solidFill>
            <a:ln w="9525">
              <a:noFill/>
              <a:round/>
              <a:headEnd/>
              <a:tailEnd/>
            </a:ln>
          </p:spPr>
          <p:txBody>
            <a:bodyPr/>
            <a:lstStyle/>
            <a:p>
              <a:endParaRPr lang="en-US" dirty="0"/>
            </a:p>
          </p:txBody>
        </p:sp>
        <p:sp>
          <p:nvSpPr>
            <p:cNvPr id="10474" name="Freeform 258"/>
            <p:cNvSpPr>
              <a:spLocks/>
            </p:cNvSpPr>
            <p:nvPr/>
          </p:nvSpPr>
          <p:spPr bwMode="auto">
            <a:xfrm>
              <a:off x="2492375" y="3692525"/>
              <a:ext cx="20638" cy="28575"/>
            </a:xfrm>
            <a:custGeom>
              <a:avLst/>
              <a:gdLst>
                <a:gd name="T0" fmla="*/ 2147483647 w 13"/>
                <a:gd name="T1" fmla="*/ 0 h 18"/>
                <a:gd name="T2" fmla="*/ 2147483647 w 13"/>
                <a:gd name="T3" fmla="*/ 2147483647 h 18"/>
                <a:gd name="T4" fmla="*/ 2147483647 w 13"/>
                <a:gd name="T5" fmla="*/ 2147483647 h 18"/>
                <a:gd name="T6" fmla="*/ 2147483647 w 13"/>
                <a:gd name="T7" fmla="*/ 2147483647 h 18"/>
                <a:gd name="T8" fmla="*/ 2147483647 w 13"/>
                <a:gd name="T9" fmla="*/ 2147483647 h 18"/>
                <a:gd name="T10" fmla="*/ 2147483647 w 13"/>
                <a:gd name="T11" fmla="*/ 2147483647 h 18"/>
                <a:gd name="T12" fmla="*/ 2147483647 w 13"/>
                <a:gd name="T13" fmla="*/ 2147483647 h 18"/>
                <a:gd name="T14" fmla="*/ 2147483647 w 13"/>
                <a:gd name="T15" fmla="*/ 2147483647 h 18"/>
                <a:gd name="T16" fmla="*/ 2147483647 w 13"/>
                <a:gd name="T17" fmla="*/ 2147483647 h 18"/>
                <a:gd name="T18" fmla="*/ 2147483647 w 13"/>
                <a:gd name="T19" fmla="*/ 2147483647 h 18"/>
                <a:gd name="T20" fmla="*/ 2147483647 w 13"/>
                <a:gd name="T21" fmla="*/ 2147483647 h 18"/>
                <a:gd name="T22" fmla="*/ 2147483647 w 13"/>
                <a:gd name="T23" fmla="*/ 2147483647 h 18"/>
                <a:gd name="T24" fmla="*/ 2147483647 w 13"/>
                <a:gd name="T25" fmla="*/ 2147483647 h 18"/>
                <a:gd name="T26" fmla="*/ 2147483647 w 13"/>
                <a:gd name="T27" fmla="*/ 2147483647 h 18"/>
                <a:gd name="T28" fmla="*/ 0 w 13"/>
                <a:gd name="T29" fmla="*/ 2147483647 h 18"/>
                <a:gd name="T30" fmla="*/ 0 w 13"/>
                <a:gd name="T31" fmla="*/ 2147483647 h 18"/>
                <a:gd name="T32" fmla="*/ 2147483647 w 13"/>
                <a:gd name="T33" fmla="*/ 0 h 18"/>
                <a:gd name="T34" fmla="*/ 2147483647 w 13"/>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8"/>
                <a:gd name="T56" fmla="*/ 13 w 1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8">
                  <a:moveTo>
                    <a:pt x="2" y="0"/>
                  </a:moveTo>
                  <a:lnTo>
                    <a:pt x="4" y="3"/>
                  </a:lnTo>
                  <a:lnTo>
                    <a:pt x="5" y="4"/>
                  </a:lnTo>
                  <a:lnTo>
                    <a:pt x="8" y="6"/>
                  </a:lnTo>
                  <a:lnTo>
                    <a:pt x="9" y="9"/>
                  </a:lnTo>
                  <a:lnTo>
                    <a:pt x="10" y="11"/>
                  </a:lnTo>
                  <a:lnTo>
                    <a:pt x="12" y="14"/>
                  </a:lnTo>
                  <a:lnTo>
                    <a:pt x="13" y="16"/>
                  </a:lnTo>
                  <a:lnTo>
                    <a:pt x="13" y="18"/>
                  </a:lnTo>
                  <a:lnTo>
                    <a:pt x="9" y="17"/>
                  </a:lnTo>
                  <a:lnTo>
                    <a:pt x="7" y="15"/>
                  </a:lnTo>
                  <a:lnTo>
                    <a:pt x="5" y="14"/>
                  </a:lnTo>
                  <a:lnTo>
                    <a:pt x="3" y="11"/>
                  </a:lnTo>
                  <a:lnTo>
                    <a:pt x="2" y="9"/>
                  </a:lnTo>
                  <a:lnTo>
                    <a:pt x="0" y="5"/>
                  </a:lnTo>
                  <a:lnTo>
                    <a:pt x="0" y="3"/>
                  </a:lnTo>
                  <a:lnTo>
                    <a:pt x="2" y="0"/>
                  </a:lnTo>
                  <a:close/>
                </a:path>
              </a:pathLst>
            </a:custGeom>
            <a:solidFill>
              <a:srgbClr val="000000"/>
            </a:solidFill>
            <a:ln w="9525">
              <a:noFill/>
              <a:round/>
              <a:headEnd/>
              <a:tailEnd/>
            </a:ln>
          </p:spPr>
          <p:txBody>
            <a:bodyPr/>
            <a:lstStyle/>
            <a:p>
              <a:endParaRPr lang="en-US" dirty="0"/>
            </a:p>
          </p:txBody>
        </p:sp>
        <p:sp>
          <p:nvSpPr>
            <p:cNvPr id="10475" name="Freeform 259"/>
            <p:cNvSpPr>
              <a:spLocks/>
            </p:cNvSpPr>
            <p:nvPr/>
          </p:nvSpPr>
          <p:spPr bwMode="auto">
            <a:xfrm>
              <a:off x="2278063" y="3708400"/>
              <a:ext cx="15875" cy="23813"/>
            </a:xfrm>
            <a:custGeom>
              <a:avLst/>
              <a:gdLst>
                <a:gd name="T0" fmla="*/ 2147483647 w 10"/>
                <a:gd name="T1" fmla="*/ 0 h 15"/>
                <a:gd name="T2" fmla="*/ 2147483647 w 10"/>
                <a:gd name="T3" fmla="*/ 2147483647 h 15"/>
                <a:gd name="T4" fmla="*/ 2147483647 w 10"/>
                <a:gd name="T5" fmla="*/ 2147483647 h 15"/>
                <a:gd name="T6" fmla="*/ 2147483647 w 10"/>
                <a:gd name="T7" fmla="*/ 2147483647 h 15"/>
                <a:gd name="T8" fmla="*/ 2147483647 w 10"/>
                <a:gd name="T9" fmla="*/ 2147483647 h 15"/>
                <a:gd name="T10" fmla="*/ 2147483647 w 10"/>
                <a:gd name="T11" fmla="*/ 2147483647 h 15"/>
                <a:gd name="T12" fmla="*/ 2147483647 w 10"/>
                <a:gd name="T13" fmla="*/ 2147483647 h 15"/>
                <a:gd name="T14" fmla="*/ 2147483647 w 10"/>
                <a:gd name="T15" fmla="*/ 2147483647 h 15"/>
                <a:gd name="T16" fmla="*/ 0 w 10"/>
                <a:gd name="T17" fmla="*/ 2147483647 h 15"/>
                <a:gd name="T18" fmla="*/ 0 w 10"/>
                <a:gd name="T19" fmla="*/ 2147483647 h 15"/>
                <a:gd name="T20" fmla="*/ 2147483647 w 10"/>
                <a:gd name="T21" fmla="*/ 2147483647 h 15"/>
                <a:gd name="T22" fmla="*/ 2147483647 w 10"/>
                <a:gd name="T23" fmla="*/ 2147483647 h 15"/>
                <a:gd name="T24" fmla="*/ 2147483647 w 10"/>
                <a:gd name="T25" fmla="*/ 2147483647 h 15"/>
                <a:gd name="T26" fmla="*/ 2147483647 w 10"/>
                <a:gd name="T27" fmla="*/ 2147483647 h 15"/>
                <a:gd name="T28" fmla="*/ 2147483647 w 10"/>
                <a:gd name="T29" fmla="*/ 0 h 15"/>
                <a:gd name="T30" fmla="*/ 2147483647 w 10"/>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5"/>
                <a:gd name="T50" fmla="*/ 10 w 10"/>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5">
                  <a:moveTo>
                    <a:pt x="9" y="0"/>
                  </a:moveTo>
                  <a:lnTo>
                    <a:pt x="10" y="1"/>
                  </a:lnTo>
                  <a:lnTo>
                    <a:pt x="10" y="4"/>
                  </a:lnTo>
                  <a:lnTo>
                    <a:pt x="10" y="6"/>
                  </a:lnTo>
                  <a:lnTo>
                    <a:pt x="9" y="10"/>
                  </a:lnTo>
                  <a:lnTo>
                    <a:pt x="6" y="12"/>
                  </a:lnTo>
                  <a:lnTo>
                    <a:pt x="5" y="13"/>
                  </a:lnTo>
                  <a:lnTo>
                    <a:pt x="3" y="15"/>
                  </a:lnTo>
                  <a:lnTo>
                    <a:pt x="0" y="15"/>
                  </a:lnTo>
                  <a:lnTo>
                    <a:pt x="0" y="12"/>
                  </a:lnTo>
                  <a:lnTo>
                    <a:pt x="1" y="10"/>
                  </a:lnTo>
                  <a:lnTo>
                    <a:pt x="3" y="8"/>
                  </a:lnTo>
                  <a:lnTo>
                    <a:pt x="3" y="6"/>
                  </a:lnTo>
                  <a:lnTo>
                    <a:pt x="5" y="4"/>
                  </a:lnTo>
                  <a:lnTo>
                    <a:pt x="9" y="0"/>
                  </a:lnTo>
                  <a:close/>
                </a:path>
              </a:pathLst>
            </a:custGeom>
            <a:solidFill>
              <a:srgbClr val="000000"/>
            </a:solidFill>
            <a:ln w="9525">
              <a:noFill/>
              <a:round/>
              <a:headEnd/>
              <a:tailEnd/>
            </a:ln>
          </p:spPr>
          <p:txBody>
            <a:bodyPr/>
            <a:lstStyle/>
            <a:p>
              <a:endParaRPr lang="en-US" dirty="0"/>
            </a:p>
          </p:txBody>
        </p:sp>
        <p:sp>
          <p:nvSpPr>
            <p:cNvPr id="10476" name="Freeform 260"/>
            <p:cNvSpPr>
              <a:spLocks/>
            </p:cNvSpPr>
            <p:nvPr/>
          </p:nvSpPr>
          <p:spPr bwMode="auto">
            <a:xfrm>
              <a:off x="2330450" y="3743325"/>
              <a:ext cx="9525" cy="20638"/>
            </a:xfrm>
            <a:custGeom>
              <a:avLst/>
              <a:gdLst>
                <a:gd name="T0" fmla="*/ 2147483647 w 6"/>
                <a:gd name="T1" fmla="*/ 0 h 13"/>
                <a:gd name="T2" fmla="*/ 2147483647 w 6"/>
                <a:gd name="T3" fmla="*/ 0 h 13"/>
                <a:gd name="T4" fmla="*/ 2147483647 w 6"/>
                <a:gd name="T5" fmla="*/ 2147483647 h 13"/>
                <a:gd name="T6" fmla="*/ 2147483647 w 6"/>
                <a:gd name="T7" fmla="*/ 2147483647 h 13"/>
                <a:gd name="T8" fmla="*/ 2147483647 w 6"/>
                <a:gd name="T9" fmla="*/ 2147483647 h 13"/>
                <a:gd name="T10" fmla="*/ 2147483647 w 6"/>
                <a:gd name="T11" fmla="*/ 2147483647 h 13"/>
                <a:gd name="T12" fmla="*/ 2147483647 w 6"/>
                <a:gd name="T13" fmla="*/ 2147483647 h 13"/>
                <a:gd name="T14" fmla="*/ 2147483647 w 6"/>
                <a:gd name="T15" fmla="*/ 2147483647 h 13"/>
                <a:gd name="T16" fmla="*/ 2147483647 w 6"/>
                <a:gd name="T17" fmla="*/ 2147483647 h 13"/>
                <a:gd name="T18" fmla="*/ 0 w 6"/>
                <a:gd name="T19" fmla="*/ 2147483647 h 13"/>
                <a:gd name="T20" fmla="*/ 0 w 6"/>
                <a:gd name="T21" fmla="*/ 2147483647 h 13"/>
                <a:gd name="T22" fmla="*/ 0 w 6"/>
                <a:gd name="T23" fmla="*/ 2147483647 h 13"/>
                <a:gd name="T24" fmla="*/ 0 w 6"/>
                <a:gd name="T25" fmla="*/ 2147483647 h 13"/>
                <a:gd name="T26" fmla="*/ 0 w 6"/>
                <a:gd name="T27" fmla="*/ 2147483647 h 13"/>
                <a:gd name="T28" fmla="*/ 2147483647 w 6"/>
                <a:gd name="T29" fmla="*/ 0 h 13"/>
                <a:gd name="T30" fmla="*/ 2147483647 w 6"/>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2" y="0"/>
                  </a:moveTo>
                  <a:lnTo>
                    <a:pt x="3" y="0"/>
                  </a:lnTo>
                  <a:lnTo>
                    <a:pt x="5" y="2"/>
                  </a:lnTo>
                  <a:lnTo>
                    <a:pt x="6" y="5"/>
                  </a:lnTo>
                  <a:lnTo>
                    <a:pt x="6" y="7"/>
                  </a:lnTo>
                  <a:lnTo>
                    <a:pt x="5" y="10"/>
                  </a:lnTo>
                  <a:lnTo>
                    <a:pt x="3" y="12"/>
                  </a:lnTo>
                  <a:lnTo>
                    <a:pt x="2" y="13"/>
                  </a:lnTo>
                  <a:lnTo>
                    <a:pt x="1" y="13"/>
                  </a:lnTo>
                  <a:lnTo>
                    <a:pt x="0" y="11"/>
                  </a:lnTo>
                  <a:lnTo>
                    <a:pt x="0" y="8"/>
                  </a:lnTo>
                  <a:lnTo>
                    <a:pt x="0" y="7"/>
                  </a:lnTo>
                  <a:lnTo>
                    <a:pt x="0" y="5"/>
                  </a:lnTo>
                  <a:lnTo>
                    <a:pt x="0" y="2"/>
                  </a:lnTo>
                  <a:lnTo>
                    <a:pt x="2" y="0"/>
                  </a:lnTo>
                  <a:close/>
                </a:path>
              </a:pathLst>
            </a:custGeom>
            <a:solidFill>
              <a:srgbClr val="000000"/>
            </a:solidFill>
            <a:ln w="9525">
              <a:noFill/>
              <a:round/>
              <a:headEnd/>
              <a:tailEnd/>
            </a:ln>
          </p:spPr>
          <p:txBody>
            <a:bodyPr/>
            <a:lstStyle/>
            <a:p>
              <a:endParaRPr lang="en-US" dirty="0"/>
            </a:p>
          </p:txBody>
        </p:sp>
        <p:sp>
          <p:nvSpPr>
            <p:cNvPr id="10477" name="Freeform 261"/>
            <p:cNvSpPr>
              <a:spLocks/>
            </p:cNvSpPr>
            <p:nvPr/>
          </p:nvSpPr>
          <p:spPr bwMode="auto">
            <a:xfrm>
              <a:off x="2444750" y="3746500"/>
              <a:ext cx="15875" cy="33338"/>
            </a:xfrm>
            <a:custGeom>
              <a:avLst/>
              <a:gdLst>
                <a:gd name="T0" fmla="*/ 2147483647 w 10"/>
                <a:gd name="T1" fmla="*/ 0 h 21"/>
                <a:gd name="T2" fmla="*/ 2147483647 w 10"/>
                <a:gd name="T3" fmla="*/ 2147483647 h 21"/>
                <a:gd name="T4" fmla="*/ 2147483647 w 10"/>
                <a:gd name="T5" fmla="*/ 2147483647 h 21"/>
                <a:gd name="T6" fmla="*/ 2147483647 w 10"/>
                <a:gd name="T7" fmla="*/ 2147483647 h 21"/>
                <a:gd name="T8" fmla="*/ 2147483647 w 10"/>
                <a:gd name="T9" fmla="*/ 2147483647 h 21"/>
                <a:gd name="T10" fmla="*/ 2147483647 w 10"/>
                <a:gd name="T11" fmla="*/ 2147483647 h 21"/>
                <a:gd name="T12" fmla="*/ 2147483647 w 10"/>
                <a:gd name="T13" fmla="*/ 2147483647 h 21"/>
                <a:gd name="T14" fmla="*/ 2147483647 w 10"/>
                <a:gd name="T15" fmla="*/ 2147483647 h 21"/>
                <a:gd name="T16" fmla="*/ 2147483647 w 10"/>
                <a:gd name="T17" fmla="*/ 2147483647 h 21"/>
                <a:gd name="T18" fmla="*/ 2147483647 w 10"/>
                <a:gd name="T19" fmla="*/ 2147483647 h 21"/>
                <a:gd name="T20" fmla="*/ 2147483647 w 10"/>
                <a:gd name="T21" fmla="*/ 2147483647 h 21"/>
                <a:gd name="T22" fmla="*/ 2147483647 w 10"/>
                <a:gd name="T23" fmla="*/ 2147483647 h 21"/>
                <a:gd name="T24" fmla="*/ 2147483647 w 10"/>
                <a:gd name="T25" fmla="*/ 2147483647 h 21"/>
                <a:gd name="T26" fmla="*/ 0 w 10"/>
                <a:gd name="T27" fmla="*/ 2147483647 h 21"/>
                <a:gd name="T28" fmla="*/ 0 w 10"/>
                <a:gd name="T29" fmla="*/ 2147483647 h 21"/>
                <a:gd name="T30" fmla="*/ 0 w 10"/>
                <a:gd name="T31" fmla="*/ 2147483647 h 21"/>
                <a:gd name="T32" fmla="*/ 2147483647 w 10"/>
                <a:gd name="T33" fmla="*/ 0 h 21"/>
                <a:gd name="T34" fmla="*/ 2147483647 w 1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21"/>
                <a:gd name="T56" fmla="*/ 10 w 1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21">
                  <a:moveTo>
                    <a:pt x="2" y="0"/>
                  </a:moveTo>
                  <a:lnTo>
                    <a:pt x="3" y="3"/>
                  </a:lnTo>
                  <a:lnTo>
                    <a:pt x="5" y="4"/>
                  </a:lnTo>
                  <a:lnTo>
                    <a:pt x="7" y="6"/>
                  </a:lnTo>
                  <a:lnTo>
                    <a:pt x="8" y="9"/>
                  </a:lnTo>
                  <a:lnTo>
                    <a:pt x="8" y="11"/>
                  </a:lnTo>
                  <a:lnTo>
                    <a:pt x="9" y="15"/>
                  </a:lnTo>
                  <a:lnTo>
                    <a:pt x="9" y="17"/>
                  </a:lnTo>
                  <a:lnTo>
                    <a:pt x="10" y="21"/>
                  </a:lnTo>
                  <a:lnTo>
                    <a:pt x="7" y="19"/>
                  </a:lnTo>
                  <a:lnTo>
                    <a:pt x="5" y="17"/>
                  </a:lnTo>
                  <a:lnTo>
                    <a:pt x="3" y="15"/>
                  </a:lnTo>
                  <a:lnTo>
                    <a:pt x="2" y="11"/>
                  </a:lnTo>
                  <a:lnTo>
                    <a:pt x="0" y="9"/>
                  </a:lnTo>
                  <a:lnTo>
                    <a:pt x="0" y="6"/>
                  </a:lnTo>
                  <a:lnTo>
                    <a:pt x="0" y="3"/>
                  </a:lnTo>
                  <a:lnTo>
                    <a:pt x="2" y="0"/>
                  </a:lnTo>
                  <a:close/>
                </a:path>
              </a:pathLst>
            </a:custGeom>
            <a:solidFill>
              <a:srgbClr val="000000"/>
            </a:solidFill>
            <a:ln w="9525">
              <a:noFill/>
              <a:round/>
              <a:headEnd/>
              <a:tailEnd/>
            </a:ln>
          </p:spPr>
          <p:txBody>
            <a:bodyPr/>
            <a:lstStyle/>
            <a:p>
              <a:endParaRPr lang="en-US" dirty="0"/>
            </a:p>
          </p:txBody>
        </p:sp>
        <p:sp>
          <p:nvSpPr>
            <p:cNvPr id="10478" name="Freeform 262"/>
            <p:cNvSpPr>
              <a:spLocks/>
            </p:cNvSpPr>
            <p:nvPr/>
          </p:nvSpPr>
          <p:spPr bwMode="auto">
            <a:xfrm>
              <a:off x="2112963" y="3641725"/>
              <a:ext cx="58737" cy="66675"/>
            </a:xfrm>
            <a:custGeom>
              <a:avLst/>
              <a:gdLst>
                <a:gd name="T0" fmla="*/ 2147483647 w 37"/>
                <a:gd name="T1" fmla="*/ 0 h 42"/>
                <a:gd name="T2" fmla="*/ 2147483647 w 37"/>
                <a:gd name="T3" fmla="*/ 0 h 42"/>
                <a:gd name="T4" fmla="*/ 2147483647 w 37"/>
                <a:gd name="T5" fmla="*/ 0 h 42"/>
                <a:gd name="T6" fmla="*/ 2147483647 w 37"/>
                <a:gd name="T7" fmla="*/ 2147483647 h 42"/>
                <a:gd name="T8" fmla="*/ 2147483647 w 37"/>
                <a:gd name="T9" fmla="*/ 2147483647 h 42"/>
                <a:gd name="T10" fmla="*/ 2147483647 w 37"/>
                <a:gd name="T11" fmla="*/ 2147483647 h 42"/>
                <a:gd name="T12" fmla="*/ 2147483647 w 37"/>
                <a:gd name="T13" fmla="*/ 2147483647 h 42"/>
                <a:gd name="T14" fmla="*/ 2147483647 w 37"/>
                <a:gd name="T15" fmla="*/ 2147483647 h 42"/>
                <a:gd name="T16" fmla="*/ 2147483647 w 37"/>
                <a:gd name="T17" fmla="*/ 2147483647 h 42"/>
                <a:gd name="T18" fmla="*/ 2147483647 w 37"/>
                <a:gd name="T19" fmla="*/ 2147483647 h 42"/>
                <a:gd name="T20" fmla="*/ 2147483647 w 37"/>
                <a:gd name="T21" fmla="*/ 2147483647 h 42"/>
                <a:gd name="T22" fmla="*/ 2147483647 w 37"/>
                <a:gd name="T23" fmla="*/ 2147483647 h 42"/>
                <a:gd name="T24" fmla="*/ 2147483647 w 37"/>
                <a:gd name="T25" fmla="*/ 2147483647 h 42"/>
                <a:gd name="T26" fmla="*/ 2147483647 w 37"/>
                <a:gd name="T27" fmla="*/ 2147483647 h 42"/>
                <a:gd name="T28" fmla="*/ 2147483647 w 37"/>
                <a:gd name="T29" fmla="*/ 2147483647 h 42"/>
                <a:gd name="T30" fmla="*/ 2147483647 w 37"/>
                <a:gd name="T31" fmla="*/ 2147483647 h 42"/>
                <a:gd name="T32" fmla="*/ 2147483647 w 37"/>
                <a:gd name="T33" fmla="*/ 2147483647 h 42"/>
                <a:gd name="T34" fmla="*/ 2147483647 w 37"/>
                <a:gd name="T35" fmla="*/ 2147483647 h 42"/>
                <a:gd name="T36" fmla="*/ 2147483647 w 37"/>
                <a:gd name="T37" fmla="*/ 2147483647 h 42"/>
                <a:gd name="T38" fmla="*/ 2147483647 w 37"/>
                <a:gd name="T39" fmla="*/ 2147483647 h 42"/>
                <a:gd name="T40" fmla="*/ 2147483647 w 37"/>
                <a:gd name="T41" fmla="*/ 2147483647 h 42"/>
                <a:gd name="T42" fmla="*/ 0 w 37"/>
                <a:gd name="T43" fmla="*/ 2147483647 h 42"/>
                <a:gd name="T44" fmla="*/ 0 w 37"/>
                <a:gd name="T45" fmla="*/ 2147483647 h 42"/>
                <a:gd name="T46" fmla="*/ 0 w 37"/>
                <a:gd name="T47" fmla="*/ 2147483647 h 42"/>
                <a:gd name="T48" fmla="*/ 0 w 37"/>
                <a:gd name="T49" fmla="*/ 2147483647 h 42"/>
                <a:gd name="T50" fmla="*/ 0 w 37"/>
                <a:gd name="T51" fmla="*/ 2147483647 h 42"/>
                <a:gd name="T52" fmla="*/ 2147483647 w 37"/>
                <a:gd name="T53" fmla="*/ 2147483647 h 42"/>
                <a:gd name="T54" fmla="*/ 2147483647 w 37"/>
                <a:gd name="T55" fmla="*/ 2147483647 h 42"/>
                <a:gd name="T56" fmla="*/ 2147483647 w 37"/>
                <a:gd name="T57" fmla="*/ 2147483647 h 42"/>
                <a:gd name="T58" fmla="*/ 2147483647 w 37"/>
                <a:gd name="T59" fmla="*/ 2147483647 h 42"/>
                <a:gd name="T60" fmla="*/ 2147483647 w 37"/>
                <a:gd name="T61" fmla="*/ 2147483647 h 42"/>
                <a:gd name="T62" fmla="*/ 2147483647 w 37"/>
                <a:gd name="T63" fmla="*/ 0 h 42"/>
                <a:gd name="T64" fmla="*/ 2147483647 w 37"/>
                <a:gd name="T65" fmla="*/ 0 h 42"/>
                <a:gd name="T66" fmla="*/ 2147483647 w 37"/>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2"/>
                <a:gd name="T104" fmla="*/ 37 w 37"/>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2">
                  <a:moveTo>
                    <a:pt x="18" y="0"/>
                  </a:moveTo>
                  <a:lnTo>
                    <a:pt x="22" y="0"/>
                  </a:lnTo>
                  <a:lnTo>
                    <a:pt x="27" y="0"/>
                  </a:lnTo>
                  <a:lnTo>
                    <a:pt x="29" y="3"/>
                  </a:lnTo>
                  <a:lnTo>
                    <a:pt x="33" y="7"/>
                  </a:lnTo>
                  <a:lnTo>
                    <a:pt x="34" y="9"/>
                  </a:lnTo>
                  <a:lnTo>
                    <a:pt x="35" y="13"/>
                  </a:lnTo>
                  <a:lnTo>
                    <a:pt x="35" y="18"/>
                  </a:lnTo>
                  <a:lnTo>
                    <a:pt x="37" y="22"/>
                  </a:lnTo>
                  <a:lnTo>
                    <a:pt x="35" y="26"/>
                  </a:lnTo>
                  <a:lnTo>
                    <a:pt x="34" y="30"/>
                  </a:lnTo>
                  <a:lnTo>
                    <a:pt x="32" y="33"/>
                  </a:lnTo>
                  <a:lnTo>
                    <a:pt x="29" y="37"/>
                  </a:lnTo>
                  <a:lnTo>
                    <a:pt x="25" y="39"/>
                  </a:lnTo>
                  <a:lnTo>
                    <a:pt x="23" y="41"/>
                  </a:lnTo>
                  <a:lnTo>
                    <a:pt x="18" y="42"/>
                  </a:lnTo>
                  <a:lnTo>
                    <a:pt x="14" y="42"/>
                  </a:lnTo>
                  <a:lnTo>
                    <a:pt x="10" y="39"/>
                  </a:lnTo>
                  <a:lnTo>
                    <a:pt x="7" y="38"/>
                  </a:lnTo>
                  <a:lnTo>
                    <a:pt x="4" y="36"/>
                  </a:lnTo>
                  <a:lnTo>
                    <a:pt x="3" y="33"/>
                  </a:lnTo>
                  <a:lnTo>
                    <a:pt x="0" y="30"/>
                  </a:lnTo>
                  <a:lnTo>
                    <a:pt x="0" y="26"/>
                  </a:lnTo>
                  <a:lnTo>
                    <a:pt x="0" y="24"/>
                  </a:lnTo>
                  <a:lnTo>
                    <a:pt x="0" y="20"/>
                  </a:lnTo>
                  <a:lnTo>
                    <a:pt x="0" y="16"/>
                  </a:lnTo>
                  <a:lnTo>
                    <a:pt x="2" y="13"/>
                  </a:lnTo>
                  <a:lnTo>
                    <a:pt x="3" y="10"/>
                  </a:lnTo>
                  <a:lnTo>
                    <a:pt x="5" y="7"/>
                  </a:lnTo>
                  <a:lnTo>
                    <a:pt x="7" y="4"/>
                  </a:lnTo>
                  <a:lnTo>
                    <a:pt x="10" y="3"/>
                  </a:lnTo>
                  <a:lnTo>
                    <a:pt x="13" y="0"/>
                  </a:lnTo>
                  <a:lnTo>
                    <a:pt x="18" y="0"/>
                  </a:lnTo>
                  <a:close/>
                </a:path>
              </a:pathLst>
            </a:custGeom>
            <a:solidFill>
              <a:srgbClr val="000000"/>
            </a:solidFill>
            <a:ln w="9525">
              <a:noFill/>
              <a:round/>
              <a:headEnd/>
              <a:tailEnd/>
            </a:ln>
          </p:spPr>
          <p:txBody>
            <a:bodyPr/>
            <a:lstStyle/>
            <a:p>
              <a:endParaRPr lang="en-US" dirty="0"/>
            </a:p>
          </p:txBody>
        </p:sp>
        <p:sp>
          <p:nvSpPr>
            <p:cNvPr id="10479" name="Freeform 263"/>
            <p:cNvSpPr>
              <a:spLocks/>
            </p:cNvSpPr>
            <p:nvPr/>
          </p:nvSpPr>
          <p:spPr bwMode="auto">
            <a:xfrm>
              <a:off x="2120900" y="3648075"/>
              <a:ext cx="42863" cy="50800"/>
            </a:xfrm>
            <a:custGeom>
              <a:avLst/>
              <a:gdLst>
                <a:gd name="T0" fmla="*/ 2147483647 w 27"/>
                <a:gd name="T1" fmla="*/ 0 h 32"/>
                <a:gd name="T2" fmla="*/ 2147483647 w 27"/>
                <a:gd name="T3" fmla="*/ 2147483647 h 32"/>
                <a:gd name="T4" fmla="*/ 2147483647 w 27"/>
                <a:gd name="T5" fmla="*/ 2147483647 h 32"/>
                <a:gd name="T6" fmla="*/ 2147483647 w 27"/>
                <a:gd name="T7" fmla="*/ 2147483647 h 32"/>
                <a:gd name="T8" fmla="*/ 2147483647 w 27"/>
                <a:gd name="T9" fmla="*/ 2147483647 h 32"/>
                <a:gd name="T10" fmla="*/ 2147483647 w 27"/>
                <a:gd name="T11" fmla="*/ 2147483647 h 32"/>
                <a:gd name="T12" fmla="*/ 2147483647 w 27"/>
                <a:gd name="T13" fmla="*/ 2147483647 h 32"/>
                <a:gd name="T14" fmla="*/ 2147483647 w 27"/>
                <a:gd name="T15" fmla="*/ 2147483647 h 32"/>
                <a:gd name="T16" fmla="*/ 2147483647 w 27"/>
                <a:gd name="T17" fmla="*/ 2147483647 h 32"/>
                <a:gd name="T18" fmla="*/ 2147483647 w 27"/>
                <a:gd name="T19" fmla="*/ 2147483647 h 32"/>
                <a:gd name="T20" fmla="*/ 2147483647 w 27"/>
                <a:gd name="T21" fmla="*/ 2147483647 h 32"/>
                <a:gd name="T22" fmla="*/ 2147483647 w 27"/>
                <a:gd name="T23" fmla="*/ 2147483647 h 32"/>
                <a:gd name="T24" fmla="*/ 2147483647 w 27"/>
                <a:gd name="T25" fmla="*/ 2147483647 h 32"/>
                <a:gd name="T26" fmla="*/ 2147483647 w 27"/>
                <a:gd name="T27" fmla="*/ 2147483647 h 32"/>
                <a:gd name="T28" fmla="*/ 2147483647 w 27"/>
                <a:gd name="T29" fmla="*/ 2147483647 h 32"/>
                <a:gd name="T30" fmla="*/ 2147483647 w 27"/>
                <a:gd name="T31" fmla="*/ 2147483647 h 32"/>
                <a:gd name="T32" fmla="*/ 2147483647 w 27"/>
                <a:gd name="T33" fmla="*/ 2147483647 h 32"/>
                <a:gd name="T34" fmla="*/ 2147483647 w 27"/>
                <a:gd name="T35" fmla="*/ 2147483647 h 32"/>
                <a:gd name="T36" fmla="*/ 2147483647 w 27"/>
                <a:gd name="T37" fmla="*/ 2147483647 h 32"/>
                <a:gd name="T38" fmla="*/ 2147483647 w 27"/>
                <a:gd name="T39" fmla="*/ 2147483647 h 32"/>
                <a:gd name="T40" fmla="*/ 2147483647 w 27"/>
                <a:gd name="T41" fmla="*/ 2147483647 h 32"/>
                <a:gd name="T42" fmla="*/ 0 w 27"/>
                <a:gd name="T43" fmla="*/ 2147483647 h 32"/>
                <a:gd name="T44" fmla="*/ 0 w 27"/>
                <a:gd name="T45" fmla="*/ 2147483647 h 32"/>
                <a:gd name="T46" fmla="*/ 0 w 27"/>
                <a:gd name="T47" fmla="*/ 2147483647 h 32"/>
                <a:gd name="T48" fmla="*/ 2147483647 w 27"/>
                <a:gd name="T49" fmla="*/ 2147483647 h 32"/>
                <a:gd name="T50" fmla="*/ 2147483647 w 27"/>
                <a:gd name="T51" fmla="*/ 2147483647 h 32"/>
                <a:gd name="T52" fmla="*/ 2147483647 w 27"/>
                <a:gd name="T53" fmla="*/ 2147483647 h 32"/>
                <a:gd name="T54" fmla="*/ 2147483647 w 27"/>
                <a:gd name="T55" fmla="*/ 2147483647 h 32"/>
                <a:gd name="T56" fmla="*/ 2147483647 w 27"/>
                <a:gd name="T57" fmla="*/ 2147483647 h 32"/>
                <a:gd name="T58" fmla="*/ 2147483647 w 27"/>
                <a:gd name="T59" fmla="*/ 2147483647 h 32"/>
                <a:gd name="T60" fmla="*/ 2147483647 w 27"/>
                <a:gd name="T61" fmla="*/ 2147483647 h 32"/>
                <a:gd name="T62" fmla="*/ 2147483647 w 27"/>
                <a:gd name="T63" fmla="*/ 0 h 32"/>
                <a:gd name="T64" fmla="*/ 2147483647 w 27"/>
                <a:gd name="T65" fmla="*/ 0 h 32"/>
                <a:gd name="T66" fmla="*/ 2147483647 w 27"/>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2"/>
                <a:gd name="T104" fmla="*/ 27 w 27"/>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2">
                  <a:moveTo>
                    <a:pt x="15" y="0"/>
                  </a:moveTo>
                  <a:lnTo>
                    <a:pt x="19" y="1"/>
                  </a:lnTo>
                  <a:lnTo>
                    <a:pt x="22" y="4"/>
                  </a:lnTo>
                  <a:lnTo>
                    <a:pt x="23" y="5"/>
                  </a:lnTo>
                  <a:lnTo>
                    <a:pt x="25" y="9"/>
                  </a:lnTo>
                  <a:lnTo>
                    <a:pt x="25" y="11"/>
                  </a:lnTo>
                  <a:lnTo>
                    <a:pt x="27" y="15"/>
                  </a:lnTo>
                  <a:lnTo>
                    <a:pt x="25" y="17"/>
                  </a:lnTo>
                  <a:lnTo>
                    <a:pt x="25" y="21"/>
                  </a:lnTo>
                  <a:lnTo>
                    <a:pt x="24" y="23"/>
                  </a:lnTo>
                  <a:lnTo>
                    <a:pt x="23" y="26"/>
                  </a:lnTo>
                  <a:lnTo>
                    <a:pt x="20" y="28"/>
                  </a:lnTo>
                  <a:lnTo>
                    <a:pt x="18" y="31"/>
                  </a:lnTo>
                  <a:lnTo>
                    <a:pt x="15" y="32"/>
                  </a:lnTo>
                  <a:lnTo>
                    <a:pt x="13" y="32"/>
                  </a:lnTo>
                  <a:lnTo>
                    <a:pt x="9" y="32"/>
                  </a:lnTo>
                  <a:lnTo>
                    <a:pt x="7" y="32"/>
                  </a:lnTo>
                  <a:lnTo>
                    <a:pt x="4" y="29"/>
                  </a:lnTo>
                  <a:lnTo>
                    <a:pt x="3" y="27"/>
                  </a:lnTo>
                  <a:lnTo>
                    <a:pt x="2" y="24"/>
                  </a:lnTo>
                  <a:lnTo>
                    <a:pt x="2" y="22"/>
                  </a:lnTo>
                  <a:lnTo>
                    <a:pt x="0" y="20"/>
                  </a:lnTo>
                  <a:lnTo>
                    <a:pt x="0" y="17"/>
                  </a:lnTo>
                  <a:lnTo>
                    <a:pt x="0" y="15"/>
                  </a:lnTo>
                  <a:lnTo>
                    <a:pt x="2" y="12"/>
                  </a:lnTo>
                  <a:lnTo>
                    <a:pt x="2" y="10"/>
                  </a:lnTo>
                  <a:lnTo>
                    <a:pt x="3" y="7"/>
                  </a:lnTo>
                  <a:lnTo>
                    <a:pt x="4" y="6"/>
                  </a:lnTo>
                  <a:lnTo>
                    <a:pt x="7" y="4"/>
                  </a:lnTo>
                  <a:lnTo>
                    <a:pt x="9" y="3"/>
                  </a:lnTo>
                  <a:lnTo>
                    <a:pt x="10" y="1"/>
                  </a:lnTo>
                  <a:lnTo>
                    <a:pt x="13" y="0"/>
                  </a:lnTo>
                  <a:lnTo>
                    <a:pt x="15" y="0"/>
                  </a:lnTo>
                  <a:close/>
                </a:path>
              </a:pathLst>
            </a:custGeom>
            <a:solidFill>
              <a:srgbClr val="94C79E"/>
            </a:solidFill>
            <a:ln w="9525">
              <a:noFill/>
              <a:round/>
              <a:headEnd/>
              <a:tailEnd/>
            </a:ln>
          </p:spPr>
          <p:txBody>
            <a:bodyPr/>
            <a:lstStyle/>
            <a:p>
              <a:endParaRPr lang="en-US" dirty="0"/>
            </a:p>
          </p:txBody>
        </p:sp>
        <p:sp>
          <p:nvSpPr>
            <p:cNvPr id="10480" name="Freeform 264"/>
            <p:cNvSpPr>
              <a:spLocks/>
            </p:cNvSpPr>
            <p:nvPr/>
          </p:nvSpPr>
          <p:spPr bwMode="auto">
            <a:xfrm>
              <a:off x="2000250" y="3641725"/>
              <a:ext cx="55563" cy="66675"/>
            </a:xfrm>
            <a:custGeom>
              <a:avLst/>
              <a:gdLst>
                <a:gd name="T0" fmla="*/ 2147483647 w 35"/>
                <a:gd name="T1" fmla="*/ 0 h 42"/>
                <a:gd name="T2" fmla="*/ 2147483647 w 35"/>
                <a:gd name="T3" fmla="*/ 0 h 42"/>
                <a:gd name="T4" fmla="*/ 2147483647 w 35"/>
                <a:gd name="T5" fmla="*/ 2147483647 h 42"/>
                <a:gd name="T6" fmla="*/ 2147483647 w 35"/>
                <a:gd name="T7" fmla="*/ 2147483647 h 42"/>
                <a:gd name="T8" fmla="*/ 2147483647 w 35"/>
                <a:gd name="T9" fmla="*/ 2147483647 h 42"/>
                <a:gd name="T10" fmla="*/ 2147483647 w 35"/>
                <a:gd name="T11" fmla="*/ 2147483647 h 42"/>
                <a:gd name="T12" fmla="*/ 2147483647 w 35"/>
                <a:gd name="T13" fmla="*/ 2147483647 h 42"/>
                <a:gd name="T14" fmla="*/ 2147483647 w 35"/>
                <a:gd name="T15" fmla="*/ 2147483647 h 42"/>
                <a:gd name="T16" fmla="*/ 2147483647 w 35"/>
                <a:gd name="T17" fmla="*/ 2147483647 h 42"/>
                <a:gd name="T18" fmla="*/ 2147483647 w 35"/>
                <a:gd name="T19" fmla="*/ 2147483647 h 42"/>
                <a:gd name="T20" fmla="*/ 2147483647 w 35"/>
                <a:gd name="T21" fmla="*/ 2147483647 h 42"/>
                <a:gd name="T22" fmla="*/ 2147483647 w 35"/>
                <a:gd name="T23" fmla="*/ 2147483647 h 42"/>
                <a:gd name="T24" fmla="*/ 2147483647 w 35"/>
                <a:gd name="T25" fmla="*/ 2147483647 h 42"/>
                <a:gd name="T26" fmla="*/ 2147483647 w 35"/>
                <a:gd name="T27" fmla="*/ 2147483647 h 42"/>
                <a:gd name="T28" fmla="*/ 2147483647 w 35"/>
                <a:gd name="T29" fmla="*/ 2147483647 h 42"/>
                <a:gd name="T30" fmla="*/ 2147483647 w 35"/>
                <a:gd name="T31" fmla="*/ 2147483647 h 42"/>
                <a:gd name="T32" fmla="*/ 2147483647 w 35"/>
                <a:gd name="T33" fmla="*/ 2147483647 h 42"/>
                <a:gd name="T34" fmla="*/ 2147483647 w 35"/>
                <a:gd name="T35" fmla="*/ 2147483647 h 42"/>
                <a:gd name="T36" fmla="*/ 2147483647 w 35"/>
                <a:gd name="T37" fmla="*/ 2147483647 h 42"/>
                <a:gd name="T38" fmla="*/ 2147483647 w 35"/>
                <a:gd name="T39" fmla="*/ 2147483647 h 42"/>
                <a:gd name="T40" fmla="*/ 2147483647 w 35"/>
                <a:gd name="T41" fmla="*/ 2147483647 h 42"/>
                <a:gd name="T42" fmla="*/ 2147483647 w 35"/>
                <a:gd name="T43" fmla="*/ 2147483647 h 42"/>
                <a:gd name="T44" fmla="*/ 0 w 35"/>
                <a:gd name="T45" fmla="*/ 2147483647 h 42"/>
                <a:gd name="T46" fmla="*/ 0 w 35"/>
                <a:gd name="T47" fmla="*/ 2147483647 h 42"/>
                <a:gd name="T48" fmla="*/ 0 w 35"/>
                <a:gd name="T49" fmla="*/ 2147483647 h 42"/>
                <a:gd name="T50" fmla="*/ 0 w 35"/>
                <a:gd name="T51" fmla="*/ 2147483647 h 42"/>
                <a:gd name="T52" fmla="*/ 2147483647 w 35"/>
                <a:gd name="T53" fmla="*/ 2147483647 h 42"/>
                <a:gd name="T54" fmla="*/ 2147483647 w 35"/>
                <a:gd name="T55" fmla="*/ 2147483647 h 42"/>
                <a:gd name="T56" fmla="*/ 2147483647 w 35"/>
                <a:gd name="T57" fmla="*/ 2147483647 h 42"/>
                <a:gd name="T58" fmla="*/ 2147483647 w 35"/>
                <a:gd name="T59" fmla="*/ 2147483647 h 42"/>
                <a:gd name="T60" fmla="*/ 2147483647 w 35"/>
                <a:gd name="T61" fmla="*/ 2147483647 h 42"/>
                <a:gd name="T62" fmla="*/ 2147483647 w 35"/>
                <a:gd name="T63" fmla="*/ 0 h 42"/>
                <a:gd name="T64" fmla="*/ 2147483647 w 35"/>
                <a:gd name="T65" fmla="*/ 0 h 42"/>
                <a:gd name="T66" fmla="*/ 2147483647 w 3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2"/>
                <a:gd name="T104" fmla="*/ 35 w 3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2">
                  <a:moveTo>
                    <a:pt x="20" y="0"/>
                  </a:moveTo>
                  <a:lnTo>
                    <a:pt x="24" y="0"/>
                  </a:lnTo>
                  <a:lnTo>
                    <a:pt x="26" y="2"/>
                  </a:lnTo>
                  <a:lnTo>
                    <a:pt x="29" y="4"/>
                  </a:lnTo>
                  <a:lnTo>
                    <a:pt x="31" y="7"/>
                  </a:lnTo>
                  <a:lnTo>
                    <a:pt x="34" y="10"/>
                  </a:lnTo>
                  <a:lnTo>
                    <a:pt x="35" y="14"/>
                  </a:lnTo>
                  <a:lnTo>
                    <a:pt x="35" y="16"/>
                  </a:lnTo>
                  <a:lnTo>
                    <a:pt x="35" y="21"/>
                  </a:lnTo>
                  <a:lnTo>
                    <a:pt x="35" y="24"/>
                  </a:lnTo>
                  <a:lnTo>
                    <a:pt x="34" y="27"/>
                  </a:lnTo>
                  <a:lnTo>
                    <a:pt x="33" y="31"/>
                  </a:lnTo>
                  <a:lnTo>
                    <a:pt x="30" y="35"/>
                  </a:lnTo>
                  <a:lnTo>
                    <a:pt x="28" y="37"/>
                  </a:lnTo>
                  <a:lnTo>
                    <a:pt x="25" y="39"/>
                  </a:lnTo>
                  <a:lnTo>
                    <a:pt x="21" y="41"/>
                  </a:lnTo>
                  <a:lnTo>
                    <a:pt x="18" y="42"/>
                  </a:lnTo>
                  <a:lnTo>
                    <a:pt x="14" y="41"/>
                  </a:lnTo>
                  <a:lnTo>
                    <a:pt x="10" y="39"/>
                  </a:lnTo>
                  <a:lnTo>
                    <a:pt x="6" y="37"/>
                  </a:lnTo>
                  <a:lnTo>
                    <a:pt x="4" y="33"/>
                  </a:lnTo>
                  <a:lnTo>
                    <a:pt x="1" y="31"/>
                  </a:lnTo>
                  <a:lnTo>
                    <a:pt x="0" y="27"/>
                  </a:lnTo>
                  <a:lnTo>
                    <a:pt x="0" y="24"/>
                  </a:lnTo>
                  <a:lnTo>
                    <a:pt x="0" y="20"/>
                  </a:lnTo>
                  <a:lnTo>
                    <a:pt x="0" y="15"/>
                  </a:lnTo>
                  <a:lnTo>
                    <a:pt x="1" y="11"/>
                  </a:lnTo>
                  <a:lnTo>
                    <a:pt x="3" y="8"/>
                  </a:lnTo>
                  <a:lnTo>
                    <a:pt x="5" y="5"/>
                  </a:lnTo>
                  <a:lnTo>
                    <a:pt x="8" y="3"/>
                  </a:lnTo>
                  <a:lnTo>
                    <a:pt x="11" y="2"/>
                  </a:lnTo>
                  <a:lnTo>
                    <a:pt x="15" y="0"/>
                  </a:lnTo>
                  <a:lnTo>
                    <a:pt x="20" y="0"/>
                  </a:lnTo>
                  <a:close/>
                </a:path>
              </a:pathLst>
            </a:custGeom>
            <a:solidFill>
              <a:srgbClr val="000000"/>
            </a:solidFill>
            <a:ln w="9525">
              <a:noFill/>
              <a:round/>
              <a:headEnd/>
              <a:tailEnd/>
            </a:ln>
          </p:spPr>
          <p:txBody>
            <a:bodyPr/>
            <a:lstStyle/>
            <a:p>
              <a:endParaRPr lang="en-US" dirty="0"/>
            </a:p>
          </p:txBody>
        </p:sp>
        <p:sp>
          <p:nvSpPr>
            <p:cNvPr id="10481" name="Freeform 265"/>
            <p:cNvSpPr>
              <a:spLocks/>
            </p:cNvSpPr>
            <p:nvPr/>
          </p:nvSpPr>
          <p:spPr bwMode="auto">
            <a:xfrm>
              <a:off x="2008188" y="3649663"/>
              <a:ext cx="39687" cy="49212"/>
            </a:xfrm>
            <a:custGeom>
              <a:avLst/>
              <a:gdLst>
                <a:gd name="T0" fmla="*/ 2147483647 w 25"/>
                <a:gd name="T1" fmla="*/ 0 h 31"/>
                <a:gd name="T2" fmla="*/ 2147483647 w 25"/>
                <a:gd name="T3" fmla="*/ 0 h 31"/>
                <a:gd name="T4" fmla="*/ 2147483647 w 25"/>
                <a:gd name="T5" fmla="*/ 2147483647 h 31"/>
                <a:gd name="T6" fmla="*/ 2147483647 w 25"/>
                <a:gd name="T7" fmla="*/ 2147483647 h 31"/>
                <a:gd name="T8" fmla="*/ 2147483647 w 25"/>
                <a:gd name="T9" fmla="*/ 2147483647 h 31"/>
                <a:gd name="T10" fmla="*/ 2147483647 w 25"/>
                <a:gd name="T11" fmla="*/ 2147483647 h 31"/>
                <a:gd name="T12" fmla="*/ 2147483647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2147483647 h 31"/>
                <a:gd name="T28" fmla="*/ 2147483647 w 25"/>
                <a:gd name="T29" fmla="*/ 2147483647 h 31"/>
                <a:gd name="T30" fmla="*/ 2147483647 w 25"/>
                <a:gd name="T31" fmla="*/ 2147483647 h 31"/>
                <a:gd name="T32" fmla="*/ 2147483647 w 25"/>
                <a:gd name="T33" fmla="*/ 2147483647 h 31"/>
                <a:gd name="T34" fmla="*/ 2147483647 w 25"/>
                <a:gd name="T35" fmla="*/ 2147483647 h 31"/>
                <a:gd name="T36" fmla="*/ 2147483647 w 25"/>
                <a:gd name="T37" fmla="*/ 2147483647 h 31"/>
                <a:gd name="T38" fmla="*/ 2147483647 w 25"/>
                <a:gd name="T39" fmla="*/ 2147483647 h 31"/>
                <a:gd name="T40" fmla="*/ 2147483647 w 25"/>
                <a:gd name="T41" fmla="*/ 2147483647 h 31"/>
                <a:gd name="T42" fmla="*/ 0 w 25"/>
                <a:gd name="T43" fmla="*/ 2147483647 h 31"/>
                <a:gd name="T44" fmla="*/ 0 w 25"/>
                <a:gd name="T45" fmla="*/ 2147483647 h 31"/>
                <a:gd name="T46" fmla="*/ 0 w 25"/>
                <a:gd name="T47" fmla="*/ 2147483647 h 31"/>
                <a:gd name="T48" fmla="*/ 0 w 25"/>
                <a:gd name="T49" fmla="*/ 2147483647 h 31"/>
                <a:gd name="T50" fmla="*/ 0 w 25"/>
                <a:gd name="T51" fmla="*/ 2147483647 h 31"/>
                <a:gd name="T52" fmla="*/ 2147483647 w 25"/>
                <a:gd name="T53" fmla="*/ 2147483647 h 31"/>
                <a:gd name="T54" fmla="*/ 2147483647 w 25"/>
                <a:gd name="T55" fmla="*/ 2147483647 h 31"/>
                <a:gd name="T56" fmla="*/ 2147483647 w 25"/>
                <a:gd name="T57" fmla="*/ 2147483647 h 31"/>
                <a:gd name="T58" fmla="*/ 2147483647 w 25"/>
                <a:gd name="T59" fmla="*/ 2147483647 h 31"/>
                <a:gd name="T60" fmla="*/ 2147483647 w 25"/>
                <a:gd name="T61" fmla="*/ 2147483647 h 31"/>
                <a:gd name="T62" fmla="*/ 2147483647 w 25"/>
                <a:gd name="T63" fmla="*/ 2147483647 h 31"/>
                <a:gd name="T64" fmla="*/ 2147483647 w 25"/>
                <a:gd name="T65" fmla="*/ 0 h 31"/>
                <a:gd name="T66" fmla="*/ 2147483647 w 25"/>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31"/>
                <a:gd name="T104" fmla="*/ 25 w 25"/>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31">
                  <a:moveTo>
                    <a:pt x="10" y="0"/>
                  </a:moveTo>
                  <a:lnTo>
                    <a:pt x="14" y="0"/>
                  </a:lnTo>
                  <a:lnTo>
                    <a:pt x="18" y="2"/>
                  </a:lnTo>
                  <a:lnTo>
                    <a:pt x="20" y="3"/>
                  </a:lnTo>
                  <a:lnTo>
                    <a:pt x="21" y="5"/>
                  </a:lnTo>
                  <a:lnTo>
                    <a:pt x="23" y="8"/>
                  </a:lnTo>
                  <a:lnTo>
                    <a:pt x="24" y="10"/>
                  </a:lnTo>
                  <a:lnTo>
                    <a:pt x="24" y="13"/>
                  </a:lnTo>
                  <a:lnTo>
                    <a:pt x="25" y="17"/>
                  </a:lnTo>
                  <a:lnTo>
                    <a:pt x="24" y="20"/>
                  </a:lnTo>
                  <a:lnTo>
                    <a:pt x="23" y="22"/>
                  </a:lnTo>
                  <a:lnTo>
                    <a:pt x="21" y="26"/>
                  </a:lnTo>
                  <a:lnTo>
                    <a:pt x="19" y="28"/>
                  </a:lnTo>
                  <a:lnTo>
                    <a:pt x="16" y="30"/>
                  </a:lnTo>
                  <a:lnTo>
                    <a:pt x="14" y="31"/>
                  </a:lnTo>
                  <a:lnTo>
                    <a:pt x="10" y="31"/>
                  </a:lnTo>
                  <a:lnTo>
                    <a:pt x="8" y="31"/>
                  </a:lnTo>
                  <a:lnTo>
                    <a:pt x="5" y="28"/>
                  </a:lnTo>
                  <a:lnTo>
                    <a:pt x="4" y="26"/>
                  </a:lnTo>
                  <a:lnTo>
                    <a:pt x="3" y="25"/>
                  </a:lnTo>
                  <a:lnTo>
                    <a:pt x="1" y="22"/>
                  </a:lnTo>
                  <a:lnTo>
                    <a:pt x="0" y="20"/>
                  </a:lnTo>
                  <a:lnTo>
                    <a:pt x="0" y="17"/>
                  </a:lnTo>
                  <a:lnTo>
                    <a:pt x="0" y="16"/>
                  </a:lnTo>
                  <a:lnTo>
                    <a:pt x="0" y="14"/>
                  </a:lnTo>
                  <a:lnTo>
                    <a:pt x="0" y="11"/>
                  </a:lnTo>
                  <a:lnTo>
                    <a:pt x="1" y="9"/>
                  </a:lnTo>
                  <a:lnTo>
                    <a:pt x="1" y="8"/>
                  </a:lnTo>
                  <a:lnTo>
                    <a:pt x="3" y="5"/>
                  </a:lnTo>
                  <a:lnTo>
                    <a:pt x="4" y="3"/>
                  </a:lnTo>
                  <a:lnTo>
                    <a:pt x="6" y="3"/>
                  </a:lnTo>
                  <a:lnTo>
                    <a:pt x="8" y="2"/>
                  </a:lnTo>
                  <a:lnTo>
                    <a:pt x="10" y="0"/>
                  </a:lnTo>
                  <a:close/>
                </a:path>
              </a:pathLst>
            </a:custGeom>
            <a:solidFill>
              <a:srgbClr val="EBB396"/>
            </a:solidFill>
            <a:ln w="9525">
              <a:noFill/>
              <a:round/>
              <a:headEnd/>
              <a:tailEnd/>
            </a:ln>
          </p:spPr>
          <p:txBody>
            <a:bodyPr/>
            <a:lstStyle/>
            <a:p>
              <a:endParaRPr lang="en-US" dirty="0"/>
            </a:p>
          </p:txBody>
        </p:sp>
        <p:sp>
          <p:nvSpPr>
            <p:cNvPr id="10482" name="Freeform 266"/>
            <p:cNvSpPr>
              <a:spLocks/>
            </p:cNvSpPr>
            <p:nvPr/>
          </p:nvSpPr>
          <p:spPr bwMode="auto">
            <a:xfrm>
              <a:off x="1879600" y="3646488"/>
              <a:ext cx="61913" cy="71437"/>
            </a:xfrm>
            <a:custGeom>
              <a:avLst/>
              <a:gdLst>
                <a:gd name="T0" fmla="*/ 2147483647 w 39"/>
                <a:gd name="T1" fmla="*/ 0 h 45"/>
                <a:gd name="T2" fmla="*/ 2147483647 w 39"/>
                <a:gd name="T3" fmla="*/ 0 h 45"/>
                <a:gd name="T4" fmla="*/ 2147483647 w 39"/>
                <a:gd name="T5" fmla="*/ 2147483647 h 45"/>
                <a:gd name="T6" fmla="*/ 2147483647 w 39"/>
                <a:gd name="T7" fmla="*/ 2147483647 h 45"/>
                <a:gd name="T8" fmla="*/ 2147483647 w 39"/>
                <a:gd name="T9" fmla="*/ 2147483647 h 45"/>
                <a:gd name="T10" fmla="*/ 2147483647 w 39"/>
                <a:gd name="T11" fmla="*/ 2147483647 h 45"/>
                <a:gd name="T12" fmla="*/ 2147483647 w 39"/>
                <a:gd name="T13" fmla="*/ 2147483647 h 45"/>
                <a:gd name="T14" fmla="*/ 2147483647 w 39"/>
                <a:gd name="T15" fmla="*/ 2147483647 h 45"/>
                <a:gd name="T16" fmla="*/ 2147483647 w 39"/>
                <a:gd name="T17" fmla="*/ 2147483647 h 45"/>
                <a:gd name="T18" fmla="*/ 2147483647 w 39"/>
                <a:gd name="T19" fmla="*/ 2147483647 h 45"/>
                <a:gd name="T20" fmla="*/ 2147483647 w 39"/>
                <a:gd name="T21" fmla="*/ 2147483647 h 45"/>
                <a:gd name="T22" fmla="*/ 2147483647 w 39"/>
                <a:gd name="T23" fmla="*/ 2147483647 h 45"/>
                <a:gd name="T24" fmla="*/ 2147483647 w 39"/>
                <a:gd name="T25" fmla="*/ 2147483647 h 45"/>
                <a:gd name="T26" fmla="*/ 2147483647 w 39"/>
                <a:gd name="T27" fmla="*/ 2147483647 h 45"/>
                <a:gd name="T28" fmla="*/ 2147483647 w 39"/>
                <a:gd name="T29" fmla="*/ 2147483647 h 45"/>
                <a:gd name="T30" fmla="*/ 2147483647 w 39"/>
                <a:gd name="T31" fmla="*/ 2147483647 h 45"/>
                <a:gd name="T32" fmla="*/ 2147483647 w 39"/>
                <a:gd name="T33" fmla="*/ 2147483647 h 45"/>
                <a:gd name="T34" fmla="*/ 2147483647 w 39"/>
                <a:gd name="T35" fmla="*/ 2147483647 h 45"/>
                <a:gd name="T36" fmla="*/ 2147483647 w 39"/>
                <a:gd name="T37" fmla="*/ 2147483647 h 45"/>
                <a:gd name="T38" fmla="*/ 2147483647 w 39"/>
                <a:gd name="T39" fmla="*/ 2147483647 h 45"/>
                <a:gd name="T40" fmla="*/ 2147483647 w 39"/>
                <a:gd name="T41" fmla="*/ 2147483647 h 45"/>
                <a:gd name="T42" fmla="*/ 2147483647 w 39"/>
                <a:gd name="T43" fmla="*/ 2147483647 h 45"/>
                <a:gd name="T44" fmla="*/ 0 w 39"/>
                <a:gd name="T45" fmla="*/ 2147483647 h 45"/>
                <a:gd name="T46" fmla="*/ 0 w 39"/>
                <a:gd name="T47" fmla="*/ 2147483647 h 45"/>
                <a:gd name="T48" fmla="*/ 0 w 39"/>
                <a:gd name="T49" fmla="*/ 2147483647 h 45"/>
                <a:gd name="T50" fmla="*/ 2147483647 w 39"/>
                <a:gd name="T51" fmla="*/ 2147483647 h 45"/>
                <a:gd name="T52" fmla="*/ 2147483647 w 39"/>
                <a:gd name="T53" fmla="*/ 2147483647 h 45"/>
                <a:gd name="T54" fmla="*/ 2147483647 w 39"/>
                <a:gd name="T55" fmla="*/ 2147483647 h 45"/>
                <a:gd name="T56" fmla="*/ 2147483647 w 39"/>
                <a:gd name="T57" fmla="*/ 2147483647 h 45"/>
                <a:gd name="T58" fmla="*/ 2147483647 w 39"/>
                <a:gd name="T59" fmla="*/ 2147483647 h 45"/>
                <a:gd name="T60" fmla="*/ 2147483647 w 39"/>
                <a:gd name="T61" fmla="*/ 2147483647 h 45"/>
                <a:gd name="T62" fmla="*/ 2147483647 w 39"/>
                <a:gd name="T63" fmla="*/ 2147483647 h 45"/>
                <a:gd name="T64" fmla="*/ 2147483647 w 39"/>
                <a:gd name="T65" fmla="*/ 0 h 45"/>
                <a:gd name="T66" fmla="*/ 2147483647 w 39"/>
                <a:gd name="T67" fmla="*/ 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45"/>
                <a:gd name="T104" fmla="*/ 39 w 39"/>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45">
                  <a:moveTo>
                    <a:pt x="17" y="0"/>
                  </a:moveTo>
                  <a:lnTo>
                    <a:pt x="22" y="0"/>
                  </a:lnTo>
                  <a:lnTo>
                    <a:pt x="27" y="1"/>
                  </a:lnTo>
                  <a:lnTo>
                    <a:pt x="31" y="2"/>
                  </a:lnTo>
                  <a:lnTo>
                    <a:pt x="35" y="6"/>
                  </a:lnTo>
                  <a:lnTo>
                    <a:pt x="37" y="10"/>
                  </a:lnTo>
                  <a:lnTo>
                    <a:pt x="39" y="15"/>
                  </a:lnTo>
                  <a:lnTo>
                    <a:pt x="39" y="19"/>
                  </a:lnTo>
                  <a:lnTo>
                    <a:pt x="39" y="24"/>
                  </a:lnTo>
                  <a:lnTo>
                    <a:pt x="39" y="28"/>
                  </a:lnTo>
                  <a:lnTo>
                    <a:pt x="36" y="33"/>
                  </a:lnTo>
                  <a:lnTo>
                    <a:pt x="34" y="36"/>
                  </a:lnTo>
                  <a:lnTo>
                    <a:pt x="31" y="40"/>
                  </a:lnTo>
                  <a:lnTo>
                    <a:pt x="27" y="43"/>
                  </a:lnTo>
                  <a:lnTo>
                    <a:pt x="24" y="45"/>
                  </a:lnTo>
                  <a:lnTo>
                    <a:pt x="19" y="45"/>
                  </a:lnTo>
                  <a:lnTo>
                    <a:pt x="14" y="44"/>
                  </a:lnTo>
                  <a:lnTo>
                    <a:pt x="10" y="43"/>
                  </a:lnTo>
                  <a:lnTo>
                    <a:pt x="6" y="40"/>
                  </a:lnTo>
                  <a:lnTo>
                    <a:pt x="5" y="36"/>
                  </a:lnTo>
                  <a:lnTo>
                    <a:pt x="2" y="34"/>
                  </a:lnTo>
                  <a:lnTo>
                    <a:pt x="1" y="30"/>
                  </a:lnTo>
                  <a:lnTo>
                    <a:pt x="0" y="27"/>
                  </a:lnTo>
                  <a:lnTo>
                    <a:pt x="0" y="24"/>
                  </a:lnTo>
                  <a:lnTo>
                    <a:pt x="0" y="21"/>
                  </a:lnTo>
                  <a:lnTo>
                    <a:pt x="1" y="17"/>
                  </a:lnTo>
                  <a:lnTo>
                    <a:pt x="1" y="13"/>
                  </a:lnTo>
                  <a:lnTo>
                    <a:pt x="2" y="10"/>
                  </a:lnTo>
                  <a:lnTo>
                    <a:pt x="5" y="7"/>
                  </a:lnTo>
                  <a:lnTo>
                    <a:pt x="7" y="5"/>
                  </a:lnTo>
                  <a:lnTo>
                    <a:pt x="10" y="2"/>
                  </a:lnTo>
                  <a:lnTo>
                    <a:pt x="14" y="1"/>
                  </a:lnTo>
                  <a:lnTo>
                    <a:pt x="17" y="0"/>
                  </a:lnTo>
                  <a:close/>
                </a:path>
              </a:pathLst>
            </a:custGeom>
            <a:solidFill>
              <a:srgbClr val="000000"/>
            </a:solidFill>
            <a:ln w="9525">
              <a:noFill/>
              <a:round/>
              <a:headEnd/>
              <a:tailEnd/>
            </a:ln>
          </p:spPr>
          <p:txBody>
            <a:bodyPr/>
            <a:lstStyle/>
            <a:p>
              <a:endParaRPr lang="en-US" dirty="0"/>
            </a:p>
          </p:txBody>
        </p:sp>
        <p:sp>
          <p:nvSpPr>
            <p:cNvPr id="10483" name="Freeform 267"/>
            <p:cNvSpPr>
              <a:spLocks/>
            </p:cNvSpPr>
            <p:nvPr/>
          </p:nvSpPr>
          <p:spPr bwMode="auto">
            <a:xfrm>
              <a:off x="1887538" y="3654425"/>
              <a:ext cx="46037" cy="53975"/>
            </a:xfrm>
            <a:custGeom>
              <a:avLst/>
              <a:gdLst>
                <a:gd name="T0" fmla="*/ 2147483647 w 29"/>
                <a:gd name="T1" fmla="*/ 0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2147483647 h 34"/>
                <a:gd name="T20" fmla="*/ 2147483647 w 29"/>
                <a:gd name="T21" fmla="*/ 2147483647 h 34"/>
                <a:gd name="T22" fmla="*/ 2147483647 w 29"/>
                <a:gd name="T23" fmla="*/ 2147483647 h 34"/>
                <a:gd name="T24" fmla="*/ 2147483647 w 29"/>
                <a:gd name="T25" fmla="*/ 2147483647 h 34"/>
                <a:gd name="T26" fmla="*/ 2147483647 w 29"/>
                <a:gd name="T27" fmla="*/ 2147483647 h 34"/>
                <a:gd name="T28" fmla="*/ 2147483647 w 29"/>
                <a:gd name="T29" fmla="*/ 2147483647 h 34"/>
                <a:gd name="T30" fmla="*/ 2147483647 w 29"/>
                <a:gd name="T31" fmla="*/ 2147483647 h 34"/>
                <a:gd name="T32" fmla="*/ 2147483647 w 29"/>
                <a:gd name="T33" fmla="*/ 2147483647 h 34"/>
                <a:gd name="T34" fmla="*/ 2147483647 w 29"/>
                <a:gd name="T35" fmla="*/ 2147483647 h 34"/>
                <a:gd name="T36" fmla="*/ 2147483647 w 29"/>
                <a:gd name="T37" fmla="*/ 2147483647 h 34"/>
                <a:gd name="T38" fmla="*/ 0 w 29"/>
                <a:gd name="T39" fmla="*/ 2147483647 h 34"/>
                <a:gd name="T40" fmla="*/ 0 w 29"/>
                <a:gd name="T41" fmla="*/ 2147483647 h 34"/>
                <a:gd name="T42" fmla="*/ 0 w 29"/>
                <a:gd name="T43" fmla="*/ 2147483647 h 34"/>
                <a:gd name="T44" fmla="*/ 0 w 29"/>
                <a:gd name="T45" fmla="*/ 2147483647 h 34"/>
                <a:gd name="T46" fmla="*/ 0 w 29"/>
                <a:gd name="T47" fmla="*/ 2147483647 h 34"/>
                <a:gd name="T48" fmla="*/ 2147483647 w 29"/>
                <a:gd name="T49" fmla="*/ 2147483647 h 34"/>
                <a:gd name="T50" fmla="*/ 2147483647 w 29"/>
                <a:gd name="T51" fmla="*/ 2147483647 h 34"/>
                <a:gd name="T52" fmla="*/ 2147483647 w 29"/>
                <a:gd name="T53" fmla="*/ 2147483647 h 34"/>
                <a:gd name="T54" fmla="*/ 2147483647 w 29"/>
                <a:gd name="T55" fmla="*/ 2147483647 h 34"/>
                <a:gd name="T56" fmla="*/ 2147483647 w 29"/>
                <a:gd name="T57" fmla="*/ 2147483647 h 34"/>
                <a:gd name="T58" fmla="*/ 2147483647 w 29"/>
                <a:gd name="T59" fmla="*/ 2147483647 h 34"/>
                <a:gd name="T60" fmla="*/ 2147483647 w 29"/>
                <a:gd name="T61" fmla="*/ 2147483647 h 34"/>
                <a:gd name="T62" fmla="*/ 2147483647 w 29"/>
                <a:gd name="T63" fmla="*/ 2147483647 h 34"/>
                <a:gd name="T64" fmla="*/ 2147483647 w 29"/>
                <a:gd name="T65" fmla="*/ 2147483647 h 34"/>
                <a:gd name="T66" fmla="*/ 2147483647 w 29"/>
                <a:gd name="T67" fmla="*/ 2147483647 h 34"/>
                <a:gd name="T68" fmla="*/ 2147483647 w 29"/>
                <a:gd name="T69" fmla="*/ 0 h 34"/>
                <a:gd name="T70" fmla="*/ 2147483647 w 29"/>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4"/>
                <a:gd name="T110" fmla="*/ 29 w 29"/>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4">
                  <a:moveTo>
                    <a:pt x="20" y="0"/>
                  </a:moveTo>
                  <a:lnTo>
                    <a:pt x="24" y="2"/>
                  </a:lnTo>
                  <a:lnTo>
                    <a:pt x="26" y="5"/>
                  </a:lnTo>
                  <a:lnTo>
                    <a:pt x="27" y="7"/>
                  </a:lnTo>
                  <a:lnTo>
                    <a:pt x="29" y="11"/>
                  </a:lnTo>
                  <a:lnTo>
                    <a:pt x="29" y="13"/>
                  </a:lnTo>
                  <a:lnTo>
                    <a:pt x="29" y="17"/>
                  </a:lnTo>
                  <a:lnTo>
                    <a:pt x="29" y="22"/>
                  </a:lnTo>
                  <a:lnTo>
                    <a:pt x="27" y="25"/>
                  </a:lnTo>
                  <a:lnTo>
                    <a:pt x="25" y="28"/>
                  </a:lnTo>
                  <a:lnTo>
                    <a:pt x="22" y="30"/>
                  </a:lnTo>
                  <a:lnTo>
                    <a:pt x="20" y="33"/>
                  </a:lnTo>
                  <a:lnTo>
                    <a:pt x="17" y="34"/>
                  </a:lnTo>
                  <a:lnTo>
                    <a:pt x="14" y="34"/>
                  </a:lnTo>
                  <a:lnTo>
                    <a:pt x="11" y="34"/>
                  </a:lnTo>
                  <a:lnTo>
                    <a:pt x="7" y="31"/>
                  </a:lnTo>
                  <a:lnTo>
                    <a:pt x="4" y="29"/>
                  </a:lnTo>
                  <a:lnTo>
                    <a:pt x="2" y="28"/>
                  </a:lnTo>
                  <a:lnTo>
                    <a:pt x="1" y="25"/>
                  </a:lnTo>
                  <a:lnTo>
                    <a:pt x="0" y="23"/>
                  </a:lnTo>
                  <a:lnTo>
                    <a:pt x="0" y="20"/>
                  </a:lnTo>
                  <a:lnTo>
                    <a:pt x="0" y="18"/>
                  </a:lnTo>
                  <a:lnTo>
                    <a:pt x="0" y="16"/>
                  </a:lnTo>
                  <a:lnTo>
                    <a:pt x="0" y="13"/>
                  </a:lnTo>
                  <a:lnTo>
                    <a:pt x="1" y="11"/>
                  </a:lnTo>
                  <a:lnTo>
                    <a:pt x="1" y="8"/>
                  </a:lnTo>
                  <a:lnTo>
                    <a:pt x="4" y="7"/>
                  </a:lnTo>
                  <a:lnTo>
                    <a:pt x="5" y="5"/>
                  </a:lnTo>
                  <a:lnTo>
                    <a:pt x="6" y="3"/>
                  </a:lnTo>
                  <a:lnTo>
                    <a:pt x="9" y="2"/>
                  </a:lnTo>
                  <a:lnTo>
                    <a:pt x="11" y="2"/>
                  </a:lnTo>
                  <a:lnTo>
                    <a:pt x="14" y="2"/>
                  </a:lnTo>
                  <a:lnTo>
                    <a:pt x="16" y="3"/>
                  </a:lnTo>
                  <a:lnTo>
                    <a:pt x="17" y="2"/>
                  </a:lnTo>
                  <a:lnTo>
                    <a:pt x="20" y="0"/>
                  </a:lnTo>
                  <a:close/>
                </a:path>
              </a:pathLst>
            </a:custGeom>
            <a:solidFill>
              <a:srgbClr val="F7F085"/>
            </a:solidFill>
            <a:ln w="9525">
              <a:noFill/>
              <a:round/>
              <a:headEnd/>
              <a:tailEnd/>
            </a:ln>
          </p:spPr>
          <p:txBody>
            <a:bodyPr/>
            <a:lstStyle/>
            <a:p>
              <a:endParaRPr lang="en-US" dirty="0"/>
            </a:p>
          </p:txBody>
        </p:sp>
        <p:sp>
          <p:nvSpPr>
            <p:cNvPr id="10484" name="Freeform 268"/>
            <p:cNvSpPr>
              <a:spLocks/>
            </p:cNvSpPr>
            <p:nvPr/>
          </p:nvSpPr>
          <p:spPr bwMode="auto">
            <a:xfrm>
              <a:off x="1736725" y="3538538"/>
              <a:ext cx="106363" cy="241300"/>
            </a:xfrm>
            <a:custGeom>
              <a:avLst/>
              <a:gdLst>
                <a:gd name="T0" fmla="*/ 2147483647 w 67"/>
                <a:gd name="T1" fmla="*/ 0 h 152"/>
                <a:gd name="T2" fmla="*/ 2147483647 w 67"/>
                <a:gd name="T3" fmla="*/ 0 h 152"/>
                <a:gd name="T4" fmla="*/ 2147483647 w 67"/>
                <a:gd name="T5" fmla="*/ 2147483647 h 152"/>
                <a:gd name="T6" fmla="*/ 2147483647 w 67"/>
                <a:gd name="T7" fmla="*/ 2147483647 h 152"/>
                <a:gd name="T8" fmla="*/ 2147483647 w 67"/>
                <a:gd name="T9" fmla="*/ 2147483647 h 152"/>
                <a:gd name="T10" fmla="*/ 2147483647 w 67"/>
                <a:gd name="T11" fmla="*/ 2147483647 h 152"/>
                <a:gd name="T12" fmla="*/ 2147483647 w 67"/>
                <a:gd name="T13" fmla="*/ 2147483647 h 152"/>
                <a:gd name="T14" fmla="*/ 2147483647 w 67"/>
                <a:gd name="T15" fmla="*/ 2147483647 h 152"/>
                <a:gd name="T16" fmla="*/ 2147483647 w 67"/>
                <a:gd name="T17" fmla="*/ 2147483647 h 152"/>
                <a:gd name="T18" fmla="*/ 2147483647 w 67"/>
                <a:gd name="T19" fmla="*/ 2147483647 h 152"/>
                <a:gd name="T20" fmla="*/ 2147483647 w 67"/>
                <a:gd name="T21" fmla="*/ 2147483647 h 152"/>
                <a:gd name="T22" fmla="*/ 2147483647 w 67"/>
                <a:gd name="T23" fmla="*/ 2147483647 h 152"/>
                <a:gd name="T24" fmla="*/ 2147483647 w 67"/>
                <a:gd name="T25" fmla="*/ 2147483647 h 152"/>
                <a:gd name="T26" fmla="*/ 2147483647 w 67"/>
                <a:gd name="T27" fmla="*/ 2147483647 h 152"/>
                <a:gd name="T28" fmla="*/ 0 w 67"/>
                <a:gd name="T29" fmla="*/ 2147483647 h 152"/>
                <a:gd name="T30" fmla="*/ 2147483647 w 67"/>
                <a:gd name="T31" fmla="*/ 2147483647 h 152"/>
                <a:gd name="T32" fmla="*/ 0 w 67"/>
                <a:gd name="T33" fmla="*/ 2147483647 h 152"/>
                <a:gd name="T34" fmla="*/ 0 w 67"/>
                <a:gd name="T35" fmla="*/ 2147483647 h 152"/>
                <a:gd name="T36" fmla="*/ 2147483647 w 67"/>
                <a:gd name="T37" fmla="*/ 2147483647 h 152"/>
                <a:gd name="T38" fmla="*/ 2147483647 w 67"/>
                <a:gd name="T39" fmla="*/ 2147483647 h 152"/>
                <a:gd name="T40" fmla="*/ 2147483647 w 67"/>
                <a:gd name="T41" fmla="*/ 2147483647 h 152"/>
                <a:gd name="T42" fmla="*/ 2147483647 w 67"/>
                <a:gd name="T43" fmla="*/ 2147483647 h 152"/>
                <a:gd name="T44" fmla="*/ 2147483647 w 67"/>
                <a:gd name="T45" fmla="*/ 2147483647 h 152"/>
                <a:gd name="T46" fmla="*/ 2147483647 w 67"/>
                <a:gd name="T47" fmla="*/ 2147483647 h 152"/>
                <a:gd name="T48" fmla="*/ 2147483647 w 67"/>
                <a:gd name="T49" fmla="*/ 2147483647 h 152"/>
                <a:gd name="T50" fmla="*/ 2147483647 w 67"/>
                <a:gd name="T51" fmla="*/ 2147483647 h 152"/>
                <a:gd name="T52" fmla="*/ 2147483647 w 67"/>
                <a:gd name="T53" fmla="*/ 2147483647 h 152"/>
                <a:gd name="T54" fmla="*/ 2147483647 w 67"/>
                <a:gd name="T55" fmla="*/ 2147483647 h 152"/>
                <a:gd name="T56" fmla="*/ 2147483647 w 67"/>
                <a:gd name="T57" fmla="*/ 2147483647 h 152"/>
                <a:gd name="T58" fmla="*/ 2147483647 w 67"/>
                <a:gd name="T59" fmla="*/ 2147483647 h 152"/>
                <a:gd name="T60" fmla="*/ 2147483647 w 67"/>
                <a:gd name="T61" fmla="*/ 2147483647 h 152"/>
                <a:gd name="T62" fmla="*/ 2147483647 w 67"/>
                <a:gd name="T63" fmla="*/ 2147483647 h 152"/>
                <a:gd name="T64" fmla="*/ 2147483647 w 67"/>
                <a:gd name="T65" fmla="*/ 2147483647 h 152"/>
                <a:gd name="T66" fmla="*/ 2147483647 w 67"/>
                <a:gd name="T67" fmla="*/ 2147483647 h 152"/>
                <a:gd name="T68" fmla="*/ 2147483647 w 67"/>
                <a:gd name="T69" fmla="*/ 2147483647 h 152"/>
                <a:gd name="T70" fmla="*/ 2147483647 w 67"/>
                <a:gd name="T71" fmla="*/ 2147483647 h 152"/>
                <a:gd name="T72" fmla="*/ 2147483647 w 67"/>
                <a:gd name="T73" fmla="*/ 2147483647 h 152"/>
                <a:gd name="T74" fmla="*/ 2147483647 w 67"/>
                <a:gd name="T75" fmla="*/ 2147483647 h 152"/>
                <a:gd name="T76" fmla="*/ 2147483647 w 67"/>
                <a:gd name="T77" fmla="*/ 2147483647 h 152"/>
                <a:gd name="T78" fmla="*/ 2147483647 w 67"/>
                <a:gd name="T79" fmla="*/ 2147483647 h 152"/>
                <a:gd name="T80" fmla="*/ 2147483647 w 67"/>
                <a:gd name="T81" fmla="*/ 2147483647 h 152"/>
                <a:gd name="T82" fmla="*/ 2147483647 w 67"/>
                <a:gd name="T83" fmla="*/ 2147483647 h 152"/>
                <a:gd name="T84" fmla="*/ 2147483647 w 67"/>
                <a:gd name="T85" fmla="*/ 2147483647 h 152"/>
                <a:gd name="T86" fmla="*/ 2147483647 w 67"/>
                <a:gd name="T87" fmla="*/ 2147483647 h 152"/>
                <a:gd name="T88" fmla="*/ 2147483647 w 67"/>
                <a:gd name="T89" fmla="*/ 2147483647 h 152"/>
                <a:gd name="T90" fmla="*/ 2147483647 w 67"/>
                <a:gd name="T91" fmla="*/ 2147483647 h 152"/>
                <a:gd name="T92" fmla="*/ 2147483647 w 67"/>
                <a:gd name="T93" fmla="*/ 2147483647 h 152"/>
                <a:gd name="T94" fmla="*/ 2147483647 w 67"/>
                <a:gd name="T95" fmla="*/ 2147483647 h 152"/>
                <a:gd name="T96" fmla="*/ 2147483647 w 67"/>
                <a:gd name="T97" fmla="*/ 2147483647 h 152"/>
                <a:gd name="T98" fmla="*/ 2147483647 w 67"/>
                <a:gd name="T99" fmla="*/ 2147483647 h 152"/>
                <a:gd name="T100" fmla="*/ 2147483647 w 67"/>
                <a:gd name="T101" fmla="*/ 2147483647 h 152"/>
                <a:gd name="T102" fmla="*/ 2147483647 w 67"/>
                <a:gd name="T103" fmla="*/ 2147483647 h 152"/>
                <a:gd name="T104" fmla="*/ 2147483647 w 67"/>
                <a:gd name="T105" fmla="*/ 2147483647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52"/>
                <a:gd name="T161" fmla="*/ 67 w 67"/>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52">
                  <a:moveTo>
                    <a:pt x="42" y="1"/>
                  </a:moveTo>
                  <a:lnTo>
                    <a:pt x="44" y="1"/>
                  </a:lnTo>
                  <a:lnTo>
                    <a:pt x="46" y="1"/>
                  </a:lnTo>
                  <a:lnTo>
                    <a:pt x="47" y="0"/>
                  </a:lnTo>
                  <a:lnTo>
                    <a:pt x="50" y="0"/>
                  </a:lnTo>
                  <a:lnTo>
                    <a:pt x="52" y="0"/>
                  </a:lnTo>
                  <a:lnTo>
                    <a:pt x="54" y="0"/>
                  </a:lnTo>
                  <a:lnTo>
                    <a:pt x="56" y="0"/>
                  </a:lnTo>
                  <a:lnTo>
                    <a:pt x="59" y="0"/>
                  </a:lnTo>
                  <a:lnTo>
                    <a:pt x="61" y="1"/>
                  </a:lnTo>
                  <a:lnTo>
                    <a:pt x="65" y="3"/>
                  </a:lnTo>
                  <a:lnTo>
                    <a:pt x="65" y="4"/>
                  </a:lnTo>
                  <a:lnTo>
                    <a:pt x="66" y="6"/>
                  </a:lnTo>
                  <a:lnTo>
                    <a:pt x="66" y="8"/>
                  </a:lnTo>
                  <a:lnTo>
                    <a:pt x="66" y="11"/>
                  </a:lnTo>
                  <a:lnTo>
                    <a:pt x="66" y="19"/>
                  </a:lnTo>
                  <a:lnTo>
                    <a:pt x="66" y="28"/>
                  </a:lnTo>
                  <a:lnTo>
                    <a:pt x="66" y="36"/>
                  </a:lnTo>
                  <a:lnTo>
                    <a:pt x="66" y="45"/>
                  </a:lnTo>
                  <a:lnTo>
                    <a:pt x="66" y="53"/>
                  </a:lnTo>
                  <a:lnTo>
                    <a:pt x="66" y="62"/>
                  </a:lnTo>
                  <a:lnTo>
                    <a:pt x="67" y="70"/>
                  </a:lnTo>
                  <a:lnTo>
                    <a:pt x="67" y="79"/>
                  </a:lnTo>
                  <a:lnTo>
                    <a:pt x="67" y="87"/>
                  </a:lnTo>
                  <a:lnTo>
                    <a:pt x="67" y="96"/>
                  </a:lnTo>
                  <a:lnTo>
                    <a:pt x="66" y="104"/>
                  </a:lnTo>
                  <a:lnTo>
                    <a:pt x="66" y="113"/>
                  </a:lnTo>
                  <a:lnTo>
                    <a:pt x="66" y="120"/>
                  </a:lnTo>
                  <a:lnTo>
                    <a:pt x="65" y="129"/>
                  </a:lnTo>
                  <a:lnTo>
                    <a:pt x="64" y="137"/>
                  </a:lnTo>
                  <a:lnTo>
                    <a:pt x="64" y="146"/>
                  </a:lnTo>
                  <a:lnTo>
                    <a:pt x="60" y="147"/>
                  </a:lnTo>
                  <a:lnTo>
                    <a:pt x="57" y="148"/>
                  </a:lnTo>
                  <a:lnTo>
                    <a:pt x="55" y="150"/>
                  </a:lnTo>
                  <a:lnTo>
                    <a:pt x="54" y="151"/>
                  </a:lnTo>
                  <a:lnTo>
                    <a:pt x="50" y="151"/>
                  </a:lnTo>
                  <a:lnTo>
                    <a:pt x="47" y="151"/>
                  </a:lnTo>
                  <a:lnTo>
                    <a:pt x="45" y="152"/>
                  </a:lnTo>
                  <a:lnTo>
                    <a:pt x="42" y="152"/>
                  </a:lnTo>
                  <a:lnTo>
                    <a:pt x="40" y="152"/>
                  </a:lnTo>
                  <a:lnTo>
                    <a:pt x="37" y="152"/>
                  </a:lnTo>
                  <a:lnTo>
                    <a:pt x="34" y="152"/>
                  </a:lnTo>
                  <a:lnTo>
                    <a:pt x="31" y="152"/>
                  </a:lnTo>
                  <a:lnTo>
                    <a:pt x="29" y="152"/>
                  </a:lnTo>
                  <a:lnTo>
                    <a:pt x="26" y="152"/>
                  </a:lnTo>
                  <a:lnTo>
                    <a:pt x="24" y="152"/>
                  </a:lnTo>
                  <a:lnTo>
                    <a:pt x="21" y="152"/>
                  </a:lnTo>
                  <a:lnTo>
                    <a:pt x="17" y="152"/>
                  </a:lnTo>
                  <a:lnTo>
                    <a:pt x="16" y="152"/>
                  </a:lnTo>
                  <a:lnTo>
                    <a:pt x="14" y="152"/>
                  </a:lnTo>
                  <a:lnTo>
                    <a:pt x="11" y="152"/>
                  </a:lnTo>
                  <a:lnTo>
                    <a:pt x="10" y="151"/>
                  </a:lnTo>
                  <a:lnTo>
                    <a:pt x="7" y="151"/>
                  </a:lnTo>
                  <a:lnTo>
                    <a:pt x="6" y="150"/>
                  </a:lnTo>
                  <a:lnTo>
                    <a:pt x="5" y="148"/>
                  </a:lnTo>
                  <a:lnTo>
                    <a:pt x="4" y="147"/>
                  </a:lnTo>
                  <a:lnTo>
                    <a:pt x="2" y="146"/>
                  </a:lnTo>
                  <a:lnTo>
                    <a:pt x="1" y="143"/>
                  </a:lnTo>
                  <a:lnTo>
                    <a:pt x="1" y="142"/>
                  </a:lnTo>
                  <a:lnTo>
                    <a:pt x="0" y="140"/>
                  </a:lnTo>
                  <a:lnTo>
                    <a:pt x="0" y="137"/>
                  </a:lnTo>
                  <a:lnTo>
                    <a:pt x="0" y="135"/>
                  </a:lnTo>
                  <a:lnTo>
                    <a:pt x="1" y="133"/>
                  </a:lnTo>
                  <a:lnTo>
                    <a:pt x="1" y="129"/>
                  </a:lnTo>
                  <a:lnTo>
                    <a:pt x="1" y="125"/>
                  </a:lnTo>
                  <a:lnTo>
                    <a:pt x="1" y="122"/>
                  </a:lnTo>
                  <a:lnTo>
                    <a:pt x="1" y="118"/>
                  </a:lnTo>
                  <a:lnTo>
                    <a:pt x="0" y="113"/>
                  </a:lnTo>
                  <a:lnTo>
                    <a:pt x="0" y="109"/>
                  </a:lnTo>
                  <a:lnTo>
                    <a:pt x="0" y="104"/>
                  </a:lnTo>
                  <a:lnTo>
                    <a:pt x="0" y="101"/>
                  </a:lnTo>
                  <a:lnTo>
                    <a:pt x="0" y="96"/>
                  </a:lnTo>
                  <a:lnTo>
                    <a:pt x="0" y="92"/>
                  </a:lnTo>
                  <a:lnTo>
                    <a:pt x="0" y="87"/>
                  </a:lnTo>
                  <a:lnTo>
                    <a:pt x="1" y="84"/>
                  </a:lnTo>
                  <a:lnTo>
                    <a:pt x="1" y="80"/>
                  </a:lnTo>
                  <a:lnTo>
                    <a:pt x="1" y="75"/>
                  </a:lnTo>
                  <a:lnTo>
                    <a:pt x="1" y="72"/>
                  </a:lnTo>
                  <a:lnTo>
                    <a:pt x="2" y="69"/>
                  </a:lnTo>
                  <a:lnTo>
                    <a:pt x="4" y="69"/>
                  </a:lnTo>
                  <a:lnTo>
                    <a:pt x="5" y="72"/>
                  </a:lnTo>
                  <a:lnTo>
                    <a:pt x="6" y="73"/>
                  </a:lnTo>
                  <a:lnTo>
                    <a:pt x="7" y="73"/>
                  </a:lnTo>
                  <a:lnTo>
                    <a:pt x="7" y="78"/>
                  </a:lnTo>
                  <a:lnTo>
                    <a:pt x="7" y="81"/>
                  </a:lnTo>
                  <a:lnTo>
                    <a:pt x="7" y="86"/>
                  </a:lnTo>
                  <a:lnTo>
                    <a:pt x="7" y="90"/>
                  </a:lnTo>
                  <a:lnTo>
                    <a:pt x="6" y="95"/>
                  </a:lnTo>
                  <a:lnTo>
                    <a:pt x="6" y="98"/>
                  </a:lnTo>
                  <a:lnTo>
                    <a:pt x="6" y="103"/>
                  </a:lnTo>
                  <a:lnTo>
                    <a:pt x="6" y="108"/>
                  </a:lnTo>
                  <a:lnTo>
                    <a:pt x="6" y="112"/>
                  </a:lnTo>
                  <a:lnTo>
                    <a:pt x="6" y="115"/>
                  </a:lnTo>
                  <a:lnTo>
                    <a:pt x="6" y="120"/>
                  </a:lnTo>
                  <a:lnTo>
                    <a:pt x="6" y="125"/>
                  </a:lnTo>
                  <a:lnTo>
                    <a:pt x="6" y="129"/>
                  </a:lnTo>
                  <a:lnTo>
                    <a:pt x="6" y="134"/>
                  </a:lnTo>
                  <a:lnTo>
                    <a:pt x="6" y="137"/>
                  </a:lnTo>
                  <a:lnTo>
                    <a:pt x="6" y="142"/>
                  </a:lnTo>
                  <a:lnTo>
                    <a:pt x="7" y="143"/>
                  </a:lnTo>
                  <a:lnTo>
                    <a:pt x="10" y="145"/>
                  </a:lnTo>
                  <a:lnTo>
                    <a:pt x="12" y="146"/>
                  </a:lnTo>
                  <a:lnTo>
                    <a:pt x="14" y="147"/>
                  </a:lnTo>
                  <a:lnTo>
                    <a:pt x="16" y="147"/>
                  </a:lnTo>
                  <a:lnTo>
                    <a:pt x="19" y="147"/>
                  </a:lnTo>
                  <a:lnTo>
                    <a:pt x="21" y="147"/>
                  </a:lnTo>
                  <a:lnTo>
                    <a:pt x="24" y="147"/>
                  </a:lnTo>
                  <a:lnTo>
                    <a:pt x="26" y="147"/>
                  </a:lnTo>
                  <a:lnTo>
                    <a:pt x="29" y="147"/>
                  </a:lnTo>
                  <a:lnTo>
                    <a:pt x="31" y="147"/>
                  </a:lnTo>
                  <a:lnTo>
                    <a:pt x="34" y="147"/>
                  </a:lnTo>
                  <a:lnTo>
                    <a:pt x="36" y="146"/>
                  </a:lnTo>
                  <a:lnTo>
                    <a:pt x="39" y="146"/>
                  </a:lnTo>
                  <a:lnTo>
                    <a:pt x="40" y="146"/>
                  </a:lnTo>
                  <a:lnTo>
                    <a:pt x="42" y="146"/>
                  </a:lnTo>
                  <a:lnTo>
                    <a:pt x="45" y="146"/>
                  </a:lnTo>
                  <a:lnTo>
                    <a:pt x="47" y="146"/>
                  </a:lnTo>
                  <a:lnTo>
                    <a:pt x="49" y="146"/>
                  </a:lnTo>
                  <a:lnTo>
                    <a:pt x="51" y="145"/>
                  </a:lnTo>
                  <a:lnTo>
                    <a:pt x="55" y="143"/>
                  </a:lnTo>
                  <a:lnTo>
                    <a:pt x="57" y="141"/>
                  </a:lnTo>
                  <a:lnTo>
                    <a:pt x="59" y="139"/>
                  </a:lnTo>
                  <a:lnTo>
                    <a:pt x="59" y="137"/>
                  </a:lnTo>
                  <a:lnTo>
                    <a:pt x="60" y="135"/>
                  </a:lnTo>
                  <a:lnTo>
                    <a:pt x="60" y="134"/>
                  </a:lnTo>
                  <a:lnTo>
                    <a:pt x="60" y="131"/>
                  </a:lnTo>
                  <a:lnTo>
                    <a:pt x="61" y="129"/>
                  </a:lnTo>
                  <a:lnTo>
                    <a:pt x="60" y="126"/>
                  </a:lnTo>
                  <a:lnTo>
                    <a:pt x="60" y="125"/>
                  </a:lnTo>
                  <a:lnTo>
                    <a:pt x="61" y="118"/>
                  </a:lnTo>
                  <a:lnTo>
                    <a:pt x="61" y="111"/>
                  </a:lnTo>
                  <a:lnTo>
                    <a:pt x="61" y="104"/>
                  </a:lnTo>
                  <a:lnTo>
                    <a:pt x="61" y="97"/>
                  </a:lnTo>
                  <a:lnTo>
                    <a:pt x="61" y="90"/>
                  </a:lnTo>
                  <a:lnTo>
                    <a:pt x="61" y="84"/>
                  </a:lnTo>
                  <a:lnTo>
                    <a:pt x="61" y="78"/>
                  </a:lnTo>
                  <a:lnTo>
                    <a:pt x="61" y="70"/>
                  </a:lnTo>
                  <a:lnTo>
                    <a:pt x="61" y="63"/>
                  </a:lnTo>
                  <a:lnTo>
                    <a:pt x="61" y="57"/>
                  </a:lnTo>
                  <a:lnTo>
                    <a:pt x="61" y="50"/>
                  </a:lnTo>
                  <a:lnTo>
                    <a:pt x="61" y="44"/>
                  </a:lnTo>
                  <a:lnTo>
                    <a:pt x="61" y="36"/>
                  </a:lnTo>
                  <a:lnTo>
                    <a:pt x="61" y="30"/>
                  </a:lnTo>
                  <a:lnTo>
                    <a:pt x="61" y="23"/>
                  </a:lnTo>
                  <a:lnTo>
                    <a:pt x="61" y="17"/>
                  </a:lnTo>
                  <a:lnTo>
                    <a:pt x="60" y="13"/>
                  </a:lnTo>
                  <a:lnTo>
                    <a:pt x="60" y="11"/>
                  </a:lnTo>
                  <a:lnTo>
                    <a:pt x="57" y="8"/>
                  </a:lnTo>
                  <a:lnTo>
                    <a:pt x="56" y="7"/>
                  </a:lnTo>
                  <a:lnTo>
                    <a:pt x="54" y="7"/>
                  </a:lnTo>
                  <a:lnTo>
                    <a:pt x="51" y="6"/>
                  </a:lnTo>
                  <a:lnTo>
                    <a:pt x="49" y="6"/>
                  </a:lnTo>
                  <a:lnTo>
                    <a:pt x="46" y="7"/>
                  </a:lnTo>
                  <a:lnTo>
                    <a:pt x="44" y="7"/>
                  </a:lnTo>
                  <a:lnTo>
                    <a:pt x="41" y="8"/>
                  </a:lnTo>
                  <a:lnTo>
                    <a:pt x="37" y="8"/>
                  </a:lnTo>
                  <a:lnTo>
                    <a:pt x="35" y="9"/>
                  </a:lnTo>
                  <a:lnTo>
                    <a:pt x="31" y="9"/>
                  </a:lnTo>
                  <a:lnTo>
                    <a:pt x="29" y="11"/>
                  </a:lnTo>
                  <a:lnTo>
                    <a:pt x="27" y="11"/>
                  </a:lnTo>
                  <a:lnTo>
                    <a:pt x="25" y="11"/>
                  </a:lnTo>
                  <a:lnTo>
                    <a:pt x="20" y="11"/>
                  </a:lnTo>
                  <a:lnTo>
                    <a:pt x="17" y="11"/>
                  </a:lnTo>
                  <a:lnTo>
                    <a:pt x="14" y="12"/>
                  </a:lnTo>
                  <a:lnTo>
                    <a:pt x="11" y="13"/>
                  </a:lnTo>
                  <a:lnTo>
                    <a:pt x="10" y="15"/>
                  </a:lnTo>
                  <a:lnTo>
                    <a:pt x="9" y="17"/>
                  </a:lnTo>
                  <a:lnTo>
                    <a:pt x="7" y="19"/>
                  </a:lnTo>
                  <a:lnTo>
                    <a:pt x="7" y="23"/>
                  </a:lnTo>
                  <a:lnTo>
                    <a:pt x="7" y="25"/>
                  </a:lnTo>
                  <a:lnTo>
                    <a:pt x="7" y="29"/>
                  </a:lnTo>
                  <a:lnTo>
                    <a:pt x="7" y="31"/>
                  </a:lnTo>
                  <a:lnTo>
                    <a:pt x="9" y="35"/>
                  </a:lnTo>
                  <a:lnTo>
                    <a:pt x="9" y="37"/>
                  </a:lnTo>
                  <a:lnTo>
                    <a:pt x="9" y="41"/>
                  </a:lnTo>
                  <a:lnTo>
                    <a:pt x="9" y="44"/>
                  </a:lnTo>
                  <a:lnTo>
                    <a:pt x="9" y="46"/>
                  </a:lnTo>
                  <a:lnTo>
                    <a:pt x="6" y="46"/>
                  </a:lnTo>
                  <a:lnTo>
                    <a:pt x="4" y="46"/>
                  </a:lnTo>
                  <a:lnTo>
                    <a:pt x="4" y="42"/>
                  </a:lnTo>
                  <a:lnTo>
                    <a:pt x="2" y="40"/>
                  </a:lnTo>
                  <a:lnTo>
                    <a:pt x="2" y="37"/>
                  </a:lnTo>
                  <a:lnTo>
                    <a:pt x="2" y="35"/>
                  </a:lnTo>
                  <a:lnTo>
                    <a:pt x="2" y="33"/>
                  </a:lnTo>
                  <a:lnTo>
                    <a:pt x="2" y="30"/>
                  </a:lnTo>
                  <a:lnTo>
                    <a:pt x="2" y="28"/>
                  </a:lnTo>
                  <a:lnTo>
                    <a:pt x="2" y="25"/>
                  </a:lnTo>
                  <a:lnTo>
                    <a:pt x="2" y="23"/>
                  </a:lnTo>
                  <a:lnTo>
                    <a:pt x="2" y="20"/>
                  </a:lnTo>
                  <a:lnTo>
                    <a:pt x="2" y="18"/>
                  </a:lnTo>
                  <a:lnTo>
                    <a:pt x="4" y="15"/>
                  </a:lnTo>
                  <a:lnTo>
                    <a:pt x="4" y="13"/>
                  </a:lnTo>
                  <a:lnTo>
                    <a:pt x="5" y="11"/>
                  </a:lnTo>
                  <a:lnTo>
                    <a:pt x="5" y="8"/>
                  </a:lnTo>
                  <a:lnTo>
                    <a:pt x="6" y="7"/>
                  </a:lnTo>
                  <a:lnTo>
                    <a:pt x="9" y="6"/>
                  </a:lnTo>
                  <a:lnTo>
                    <a:pt x="11" y="6"/>
                  </a:lnTo>
                  <a:lnTo>
                    <a:pt x="14" y="6"/>
                  </a:lnTo>
                  <a:lnTo>
                    <a:pt x="16" y="6"/>
                  </a:lnTo>
                  <a:lnTo>
                    <a:pt x="17" y="4"/>
                  </a:lnTo>
                  <a:lnTo>
                    <a:pt x="20" y="4"/>
                  </a:lnTo>
                  <a:lnTo>
                    <a:pt x="22" y="4"/>
                  </a:lnTo>
                  <a:lnTo>
                    <a:pt x="25" y="4"/>
                  </a:lnTo>
                  <a:lnTo>
                    <a:pt x="26" y="3"/>
                  </a:lnTo>
                  <a:lnTo>
                    <a:pt x="29" y="3"/>
                  </a:lnTo>
                  <a:lnTo>
                    <a:pt x="31" y="2"/>
                  </a:lnTo>
                  <a:lnTo>
                    <a:pt x="34" y="2"/>
                  </a:lnTo>
                  <a:lnTo>
                    <a:pt x="35" y="2"/>
                  </a:lnTo>
                  <a:lnTo>
                    <a:pt x="37" y="1"/>
                  </a:lnTo>
                  <a:lnTo>
                    <a:pt x="40" y="1"/>
                  </a:lnTo>
                  <a:lnTo>
                    <a:pt x="42" y="1"/>
                  </a:lnTo>
                  <a:close/>
                </a:path>
              </a:pathLst>
            </a:custGeom>
            <a:solidFill>
              <a:srgbClr val="000000"/>
            </a:solidFill>
            <a:ln w="9525">
              <a:noFill/>
              <a:round/>
              <a:headEnd/>
              <a:tailEnd/>
            </a:ln>
          </p:spPr>
          <p:txBody>
            <a:bodyPr/>
            <a:lstStyle/>
            <a:p>
              <a:endParaRPr lang="en-US" dirty="0"/>
            </a:p>
          </p:txBody>
        </p:sp>
        <p:sp>
          <p:nvSpPr>
            <p:cNvPr id="10485" name="Freeform 269"/>
            <p:cNvSpPr>
              <a:spLocks/>
            </p:cNvSpPr>
            <p:nvPr/>
          </p:nvSpPr>
          <p:spPr bwMode="auto">
            <a:xfrm>
              <a:off x="1716088" y="3586163"/>
              <a:ext cx="92075" cy="60325"/>
            </a:xfrm>
            <a:custGeom>
              <a:avLst/>
              <a:gdLst>
                <a:gd name="T0" fmla="*/ 2147483647 w 58"/>
                <a:gd name="T1" fmla="*/ 0 h 38"/>
                <a:gd name="T2" fmla="*/ 2147483647 w 58"/>
                <a:gd name="T3" fmla="*/ 2147483647 h 38"/>
                <a:gd name="T4" fmla="*/ 2147483647 w 58"/>
                <a:gd name="T5" fmla="*/ 2147483647 h 38"/>
                <a:gd name="T6" fmla="*/ 2147483647 w 58"/>
                <a:gd name="T7" fmla="*/ 2147483647 h 38"/>
                <a:gd name="T8" fmla="*/ 2147483647 w 58"/>
                <a:gd name="T9" fmla="*/ 2147483647 h 38"/>
                <a:gd name="T10" fmla="*/ 2147483647 w 58"/>
                <a:gd name="T11" fmla="*/ 2147483647 h 38"/>
                <a:gd name="T12" fmla="*/ 2147483647 w 58"/>
                <a:gd name="T13" fmla="*/ 2147483647 h 38"/>
                <a:gd name="T14" fmla="*/ 2147483647 w 58"/>
                <a:gd name="T15" fmla="*/ 2147483647 h 38"/>
                <a:gd name="T16" fmla="*/ 2147483647 w 58"/>
                <a:gd name="T17" fmla="*/ 2147483647 h 38"/>
                <a:gd name="T18" fmla="*/ 2147483647 w 58"/>
                <a:gd name="T19" fmla="*/ 2147483647 h 38"/>
                <a:gd name="T20" fmla="*/ 2147483647 w 58"/>
                <a:gd name="T21" fmla="*/ 2147483647 h 38"/>
                <a:gd name="T22" fmla="*/ 2147483647 w 58"/>
                <a:gd name="T23" fmla="*/ 2147483647 h 38"/>
                <a:gd name="T24" fmla="*/ 2147483647 w 58"/>
                <a:gd name="T25" fmla="*/ 2147483647 h 38"/>
                <a:gd name="T26" fmla="*/ 2147483647 w 58"/>
                <a:gd name="T27" fmla="*/ 2147483647 h 38"/>
                <a:gd name="T28" fmla="*/ 2147483647 w 58"/>
                <a:gd name="T29" fmla="*/ 2147483647 h 38"/>
                <a:gd name="T30" fmla="*/ 2147483647 w 58"/>
                <a:gd name="T31" fmla="*/ 2147483647 h 38"/>
                <a:gd name="T32" fmla="*/ 2147483647 w 58"/>
                <a:gd name="T33" fmla="*/ 2147483647 h 38"/>
                <a:gd name="T34" fmla="*/ 2147483647 w 58"/>
                <a:gd name="T35" fmla="*/ 2147483647 h 38"/>
                <a:gd name="T36" fmla="*/ 2147483647 w 58"/>
                <a:gd name="T37" fmla="*/ 2147483647 h 38"/>
                <a:gd name="T38" fmla="*/ 2147483647 w 58"/>
                <a:gd name="T39" fmla="*/ 2147483647 h 38"/>
                <a:gd name="T40" fmla="*/ 2147483647 w 58"/>
                <a:gd name="T41" fmla="*/ 2147483647 h 38"/>
                <a:gd name="T42" fmla="*/ 2147483647 w 58"/>
                <a:gd name="T43" fmla="*/ 2147483647 h 38"/>
                <a:gd name="T44" fmla="*/ 2147483647 w 58"/>
                <a:gd name="T45" fmla="*/ 2147483647 h 38"/>
                <a:gd name="T46" fmla="*/ 2147483647 w 58"/>
                <a:gd name="T47" fmla="*/ 2147483647 h 38"/>
                <a:gd name="T48" fmla="*/ 2147483647 w 58"/>
                <a:gd name="T49" fmla="*/ 2147483647 h 38"/>
                <a:gd name="T50" fmla="*/ 2147483647 w 58"/>
                <a:gd name="T51" fmla="*/ 2147483647 h 38"/>
                <a:gd name="T52" fmla="*/ 2147483647 w 58"/>
                <a:gd name="T53" fmla="*/ 2147483647 h 38"/>
                <a:gd name="T54" fmla="*/ 2147483647 w 58"/>
                <a:gd name="T55" fmla="*/ 2147483647 h 38"/>
                <a:gd name="T56" fmla="*/ 2147483647 w 58"/>
                <a:gd name="T57" fmla="*/ 2147483647 h 38"/>
                <a:gd name="T58" fmla="*/ 2147483647 w 58"/>
                <a:gd name="T59" fmla="*/ 2147483647 h 38"/>
                <a:gd name="T60" fmla="*/ 2147483647 w 58"/>
                <a:gd name="T61" fmla="*/ 2147483647 h 38"/>
                <a:gd name="T62" fmla="*/ 2147483647 w 58"/>
                <a:gd name="T63" fmla="*/ 2147483647 h 38"/>
                <a:gd name="T64" fmla="*/ 2147483647 w 58"/>
                <a:gd name="T65" fmla="*/ 2147483647 h 38"/>
                <a:gd name="T66" fmla="*/ 2147483647 w 58"/>
                <a:gd name="T67" fmla="*/ 2147483647 h 38"/>
                <a:gd name="T68" fmla="*/ 2147483647 w 58"/>
                <a:gd name="T69" fmla="*/ 2147483647 h 38"/>
                <a:gd name="T70" fmla="*/ 2147483647 w 58"/>
                <a:gd name="T71" fmla="*/ 2147483647 h 38"/>
                <a:gd name="T72" fmla="*/ 2147483647 w 58"/>
                <a:gd name="T73" fmla="*/ 2147483647 h 38"/>
                <a:gd name="T74" fmla="*/ 2147483647 w 58"/>
                <a:gd name="T75" fmla="*/ 2147483647 h 38"/>
                <a:gd name="T76" fmla="*/ 2147483647 w 58"/>
                <a:gd name="T77" fmla="*/ 2147483647 h 38"/>
                <a:gd name="T78" fmla="*/ 2147483647 w 58"/>
                <a:gd name="T79" fmla="*/ 2147483647 h 38"/>
                <a:gd name="T80" fmla="*/ 2147483647 w 58"/>
                <a:gd name="T81" fmla="*/ 2147483647 h 38"/>
                <a:gd name="T82" fmla="*/ 2147483647 w 58"/>
                <a:gd name="T83" fmla="*/ 2147483647 h 38"/>
                <a:gd name="T84" fmla="*/ 0 w 58"/>
                <a:gd name="T85" fmla="*/ 2147483647 h 38"/>
                <a:gd name="T86" fmla="*/ 0 w 58"/>
                <a:gd name="T87" fmla="*/ 2147483647 h 38"/>
                <a:gd name="T88" fmla="*/ 2147483647 w 58"/>
                <a:gd name="T89" fmla="*/ 0 h 38"/>
                <a:gd name="T90" fmla="*/ 2147483647 w 58"/>
                <a:gd name="T91" fmla="*/ 0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38"/>
                <a:gd name="T140" fmla="*/ 58 w 58"/>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38">
                  <a:moveTo>
                    <a:pt x="2" y="0"/>
                  </a:moveTo>
                  <a:lnTo>
                    <a:pt x="5" y="3"/>
                  </a:lnTo>
                  <a:lnTo>
                    <a:pt x="8" y="4"/>
                  </a:lnTo>
                  <a:lnTo>
                    <a:pt x="12" y="6"/>
                  </a:lnTo>
                  <a:lnTo>
                    <a:pt x="15" y="9"/>
                  </a:lnTo>
                  <a:lnTo>
                    <a:pt x="19" y="11"/>
                  </a:lnTo>
                  <a:lnTo>
                    <a:pt x="23" y="12"/>
                  </a:lnTo>
                  <a:lnTo>
                    <a:pt x="27" y="15"/>
                  </a:lnTo>
                  <a:lnTo>
                    <a:pt x="30" y="17"/>
                  </a:lnTo>
                  <a:lnTo>
                    <a:pt x="34" y="18"/>
                  </a:lnTo>
                  <a:lnTo>
                    <a:pt x="37" y="21"/>
                  </a:lnTo>
                  <a:lnTo>
                    <a:pt x="40" y="23"/>
                  </a:lnTo>
                  <a:lnTo>
                    <a:pt x="44" y="24"/>
                  </a:lnTo>
                  <a:lnTo>
                    <a:pt x="48" y="27"/>
                  </a:lnTo>
                  <a:lnTo>
                    <a:pt x="52" y="29"/>
                  </a:lnTo>
                  <a:lnTo>
                    <a:pt x="54" y="32"/>
                  </a:lnTo>
                  <a:lnTo>
                    <a:pt x="58" y="34"/>
                  </a:lnTo>
                  <a:lnTo>
                    <a:pt x="55" y="35"/>
                  </a:lnTo>
                  <a:lnTo>
                    <a:pt x="55" y="37"/>
                  </a:lnTo>
                  <a:lnTo>
                    <a:pt x="55" y="38"/>
                  </a:lnTo>
                  <a:lnTo>
                    <a:pt x="54" y="38"/>
                  </a:lnTo>
                  <a:lnTo>
                    <a:pt x="52" y="37"/>
                  </a:lnTo>
                  <a:lnTo>
                    <a:pt x="49" y="34"/>
                  </a:lnTo>
                  <a:lnTo>
                    <a:pt x="47" y="33"/>
                  </a:lnTo>
                  <a:lnTo>
                    <a:pt x="44" y="32"/>
                  </a:lnTo>
                  <a:lnTo>
                    <a:pt x="42" y="29"/>
                  </a:lnTo>
                  <a:lnTo>
                    <a:pt x="40" y="29"/>
                  </a:lnTo>
                  <a:lnTo>
                    <a:pt x="37" y="27"/>
                  </a:lnTo>
                  <a:lnTo>
                    <a:pt x="34" y="26"/>
                  </a:lnTo>
                  <a:lnTo>
                    <a:pt x="32" y="24"/>
                  </a:lnTo>
                  <a:lnTo>
                    <a:pt x="30" y="23"/>
                  </a:lnTo>
                  <a:lnTo>
                    <a:pt x="28" y="22"/>
                  </a:lnTo>
                  <a:lnTo>
                    <a:pt x="25" y="21"/>
                  </a:lnTo>
                  <a:lnTo>
                    <a:pt x="23" y="20"/>
                  </a:lnTo>
                  <a:lnTo>
                    <a:pt x="22" y="20"/>
                  </a:lnTo>
                  <a:lnTo>
                    <a:pt x="18" y="18"/>
                  </a:lnTo>
                  <a:lnTo>
                    <a:pt x="15" y="16"/>
                  </a:lnTo>
                  <a:lnTo>
                    <a:pt x="13" y="14"/>
                  </a:lnTo>
                  <a:lnTo>
                    <a:pt x="10" y="11"/>
                  </a:lnTo>
                  <a:lnTo>
                    <a:pt x="7" y="10"/>
                  </a:lnTo>
                  <a:lnTo>
                    <a:pt x="4" y="7"/>
                  </a:lnTo>
                  <a:lnTo>
                    <a:pt x="2" y="4"/>
                  </a:lnTo>
                  <a:lnTo>
                    <a:pt x="0" y="1"/>
                  </a:lnTo>
                  <a:lnTo>
                    <a:pt x="2" y="0"/>
                  </a:lnTo>
                  <a:close/>
                </a:path>
              </a:pathLst>
            </a:custGeom>
            <a:solidFill>
              <a:srgbClr val="000000"/>
            </a:solidFill>
            <a:ln w="9525">
              <a:noFill/>
              <a:round/>
              <a:headEnd/>
              <a:tailEnd/>
            </a:ln>
          </p:spPr>
          <p:txBody>
            <a:bodyPr/>
            <a:lstStyle/>
            <a:p>
              <a:endParaRPr lang="en-US" dirty="0"/>
            </a:p>
          </p:txBody>
        </p:sp>
        <p:sp>
          <p:nvSpPr>
            <p:cNvPr id="10486" name="Freeform 270"/>
            <p:cNvSpPr>
              <a:spLocks/>
            </p:cNvSpPr>
            <p:nvPr/>
          </p:nvSpPr>
          <p:spPr bwMode="auto">
            <a:xfrm>
              <a:off x="1697038" y="3617913"/>
              <a:ext cx="111125" cy="73025"/>
            </a:xfrm>
            <a:custGeom>
              <a:avLst/>
              <a:gdLst>
                <a:gd name="T0" fmla="*/ 0 w 70"/>
                <a:gd name="T1" fmla="*/ 0 h 46"/>
                <a:gd name="T2" fmla="*/ 2147483647 w 70"/>
                <a:gd name="T3" fmla="*/ 2147483647 h 46"/>
                <a:gd name="T4" fmla="*/ 2147483647 w 70"/>
                <a:gd name="T5" fmla="*/ 2147483647 h 46"/>
                <a:gd name="T6" fmla="*/ 2147483647 w 70"/>
                <a:gd name="T7" fmla="*/ 2147483647 h 46"/>
                <a:gd name="T8" fmla="*/ 2147483647 w 70"/>
                <a:gd name="T9" fmla="*/ 2147483647 h 46"/>
                <a:gd name="T10" fmla="*/ 2147483647 w 70"/>
                <a:gd name="T11" fmla="*/ 2147483647 h 46"/>
                <a:gd name="T12" fmla="*/ 2147483647 w 70"/>
                <a:gd name="T13" fmla="*/ 2147483647 h 46"/>
                <a:gd name="T14" fmla="*/ 2147483647 w 70"/>
                <a:gd name="T15" fmla="*/ 2147483647 h 46"/>
                <a:gd name="T16" fmla="*/ 2147483647 w 70"/>
                <a:gd name="T17" fmla="*/ 2147483647 h 46"/>
                <a:gd name="T18" fmla="*/ 2147483647 w 70"/>
                <a:gd name="T19" fmla="*/ 2147483647 h 46"/>
                <a:gd name="T20" fmla="*/ 2147483647 w 70"/>
                <a:gd name="T21" fmla="*/ 2147483647 h 46"/>
                <a:gd name="T22" fmla="*/ 2147483647 w 70"/>
                <a:gd name="T23" fmla="*/ 2147483647 h 46"/>
                <a:gd name="T24" fmla="*/ 2147483647 w 70"/>
                <a:gd name="T25" fmla="*/ 2147483647 h 46"/>
                <a:gd name="T26" fmla="*/ 2147483647 w 70"/>
                <a:gd name="T27" fmla="*/ 2147483647 h 46"/>
                <a:gd name="T28" fmla="*/ 2147483647 w 70"/>
                <a:gd name="T29" fmla="*/ 2147483647 h 46"/>
                <a:gd name="T30" fmla="*/ 2147483647 w 70"/>
                <a:gd name="T31" fmla="*/ 2147483647 h 46"/>
                <a:gd name="T32" fmla="*/ 2147483647 w 70"/>
                <a:gd name="T33" fmla="*/ 2147483647 h 46"/>
                <a:gd name="T34" fmla="*/ 2147483647 w 70"/>
                <a:gd name="T35" fmla="*/ 2147483647 h 46"/>
                <a:gd name="T36" fmla="*/ 2147483647 w 70"/>
                <a:gd name="T37" fmla="*/ 2147483647 h 46"/>
                <a:gd name="T38" fmla="*/ 2147483647 w 70"/>
                <a:gd name="T39" fmla="*/ 2147483647 h 46"/>
                <a:gd name="T40" fmla="*/ 2147483647 w 70"/>
                <a:gd name="T41" fmla="*/ 2147483647 h 46"/>
                <a:gd name="T42" fmla="*/ 2147483647 w 70"/>
                <a:gd name="T43" fmla="*/ 2147483647 h 46"/>
                <a:gd name="T44" fmla="*/ 2147483647 w 70"/>
                <a:gd name="T45" fmla="*/ 2147483647 h 46"/>
                <a:gd name="T46" fmla="*/ 2147483647 w 70"/>
                <a:gd name="T47" fmla="*/ 2147483647 h 46"/>
                <a:gd name="T48" fmla="*/ 2147483647 w 70"/>
                <a:gd name="T49" fmla="*/ 2147483647 h 46"/>
                <a:gd name="T50" fmla="*/ 2147483647 w 70"/>
                <a:gd name="T51" fmla="*/ 2147483647 h 46"/>
                <a:gd name="T52" fmla="*/ 2147483647 w 70"/>
                <a:gd name="T53" fmla="*/ 2147483647 h 46"/>
                <a:gd name="T54" fmla="*/ 2147483647 w 70"/>
                <a:gd name="T55" fmla="*/ 2147483647 h 46"/>
                <a:gd name="T56" fmla="*/ 2147483647 w 70"/>
                <a:gd name="T57" fmla="*/ 2147483647 h 46"/>
                <a:gd name="T58" fmla="*/ 2147483647 w 70"/>
                <a:gd name="T59" fmla="*/ 2147483647 h 46"/>
                <a:gd name="T60" fmla="*/ 2147483647 w 70"/>
                <a:gd name="T61" fmla="*/ 2147483647 h 46"/>
                <a:gd name="T62" fmla="*/ 2147483647 w 70"/>
                <a:gd name="T63" fmla="*/ 2147483647 h 46"/>
                <a:gd name="T64" fmla="*/ 2147483647 w 70"/>
                <a:gd name="T65" fmla="*/ 2147483647 h 46"/>
                <a:gd name="T66" fmla="*/ 2147483647 w 70"/>
                <a:gd name="T67" fmla="*/ 2147483647 h 46"/>
                <a:gd name="T68" fmla="*/ 2147483647 w 70"/>
                <a:gd name="T69" fmla="*/ 2147483647 h 46"/>
                <a:gd name="T70" fmla="*/ 2147483647 w 70"/>
                <a:gd name="T71" fmla="*/ 2147483647 h 46"/>
                <a:gd name="T72" fmla="*/ 2147483647 w 70"/>
                <a:gd name="T73" fmla="*/ 2147483647 h 46"/>
                <a:gd name="T74" fmla="*/ 2147483647 w 70"/>
                <a:gd name="T75" fmla="*/ 2147483647 h 46"/>
                <a:gd name="T76" fmla="*/ 2147483647 w 70"/>
                <a:gd name="T77" fmla="*/ 2147483647 h 46"/>
                <a:gd name="T78" fmla="*/ 2147483647 w 70"/>
                <a:gd name="T79" fmla="*/ 2147483647 h 46"/>
                <a:gd name="T80" fmla="*/ 2147483647 w 70"/>
                <a:gd name="T81" fmla="*/ 2147483647 h 46"/>
                <a:gd name="T82" fmla="*/ 2147483647 w 70"/>
                <a:gd name="T83" fmla="*/ 2147483647 h 46"/>
                <a:gd name="T84" fmla="*/ 2147483647 w 70"/>
                <a:gd name="T85" fmla="*/ 2147483647 h 46"/>
                <a:gd name="T86" fmla="*/ 2147483647 w 70"/>
                <a:gd name="T87" fmla="*/ 2147483647 h 46"/>
                <a:gd name="T88" fmla="*/ 2147483647 w 70"/>
                <a:gd name="T89" fmla="*/ 2147483647 h 46"/>
                <a:gd name="T90" fmla="*/ 2147483647 w 70"/>
                <a:gd name="T91" fmla="*/ 2147483647 h 46"/>
                <a:gd name="T92" fmla="*/ 2147483647 w 70"/>
                <a:gd name="T93" fmla="*/ 2147483647 h 46"/>
                <a:gd name="T94" fmla="*/ 2147483647 w 70"/>
                <a:gd name="T95" fmla="*/ 2147483647 h 46"/>
                <a:gd name="T96" fmla="*/ 2147483647 w 70"/>
                <a:gd name="T97" fmla="*/ 2147483647 h 46"/>
                <a:gd name="T98" fmla="*/ 2147483647 w 70"/>
                <a:gd name="T99" fmla="*/ 2147483647 h 46"/>
                <a:gd name="T100" fmla="*/ 2147483647 w 70"/>
                <a:gd name="T101" fmla="*/ 2147483647 h 46"/>
                <a:gd name="T102" fmla="*/ 2147483647 w 70"/>
                <a:gd name="T103" fmla="*/ 2147483647 h 46"/>
                <a:gd name="T104" fmla="*/ 2147483647 w 70"/>
                <a:gd name="T105" fmla="*/ 2147483647 h 46"/>
                <a:gd name="T106" fmla="*/ 2147483647 w 70"/>
                <a:gd name="T107" fmla="*/ 2147483647 h 46"/>
                <a:gd name="T108" fmla="*/ 2147483647 w 70"/>
                <a:gd name="T109" fmla="*/ 2147483647 h 46"/>
                <a:gd name="T110" fmla="*/ 2147483647 w 70"/>
                <a:gd name="T111" fmla="*/ 2147483647 h 46"/>
                <a:gd name="T112" fmla="*/ 0 w 70"/>
                <a:gd name="T113" fmla="*/ 2147483647 h 46"/>
                <a:gd name="T114" fmla="*/ 0 w 70"/>
                <a:gd name="T115" fmla="*/ 2147483647 h 46"/>
                <a:gd name="T116" fmla="*/ 0 w 70"/>
                <a:gd name="T117" fmla="*/ 0 h 46"/>
                <a:gd name="T118" fmla="*/ 0 w 70"/>
                <a:gd name="T119" fmla="*/ 0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
                <a:gd name="T181" fmla="*/ 0 h 46"/>
                <a:gd name="T182" fmla="*/ 70 w 70"/>
                <a:gd name="T183" fmla="*/ 46 h 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 h="46">
                  <a:moveTo>
                    <a:pt x="0" y="0"/>
                  </a:moveTo>
                  <a:lnTo>
                    <a:pt x="4" y="1"/>
                  </a:lnTo>
                  <a:lnTo>
                    <a:pt x="6" y="3"/>
                  </a:lnTo>
                  <a:lnTo>
                    <a:pt x="9" y="4"/>
                  </a:lnTo>
                  <a:lnTo>
                    <a:pt x="12" y="7"/>
                  </a:lnTo>
                  <a:lnTo>
                    <a:pt x="15" y="8"/>
                  </a:lnTo>
                  <a:lnTo>
                    <a:pt x="17" y="9"/>
                  </a:lnTo>
                  <a:lnTo>
                    <a:pt x="21" y="12"/>
                  </a:lnTo>
                  <a:lnTo>
                    <a:pt x="24" y="13"/>
                  </a:lnTo>
                  <a:lnTo>
                    <a:pt x="26" y="15"/>
                  </a:lnTo>
                  <a:lnTo>
                    <a:pt x="30" y="17"/>
                  </a:lnTo>
                  <a:lnTo>
                    <a:pt x="32" y="18"/>
                  </a:lnTo>
                  <a:lnTo>
                    <a:pt x="35" y="20"/>
                  </a:lnTo>
                  <a:lnTo>
                    <a:pt x="39" y="22"/>
                  </a:lnTo>
                  <a:lnTo>
                    <a:pt x="41" y="24"/>
                  </a:lnTo>
                  <a:lnTo>
                    <a:pt x="45" y="25"/>
                  </a:lnTo>
                  <a:lnTo>
                    <a:pt x="47" y="28"/>
                  </a:lnTo>
                  <a:lnTo>
                    <a:pt x="49" y="29"/>
                  </a:lnTo>
                  <a:lnTo>
                    <a:pt x="52" y="31"/>
                  </a:lnTo>
                  <a:lnTo>
                    <a:pt x="55" y="33"/>
                  </a:lnTo>
                  <a:lnTo>
                    <a:pt x="59" y="35"/>
                  </a:lnTo>
                  <a:lnTo>
                    <a:pt x="61" y="36"/>
                  </a:lnTo>
                  <a:lnTo>
                    <a:pt x="65" y="37"/>
                  </a:lnTo>
                  <a:lnTo>
                    <a:pt x="67" y="39"/>
                  </a:lnTo>
                  <a:lnTo>
                    <a:pt x="70" y="41"/>
                  </a:lnTo>
                  <a:lnTo>
                    <a:pt x="70" y="43"/>
                  </a:lnTo>
                  <a:lnTo>
                    <a:pt x="69" y="46"/>
                  </a:lnTo>
                  <a:lnTo>
                    <a:pt x="66" y="45"/>
                  </a:lnTo>
                  <a:lnTo>
                    <a:pt x="62" y="42"/>
                  </a:lnTo>
                  <a:lnTo>
                    <a:pt x="60" y="40"/>
                  </a:lnTo>
                  <a:lnTo>
                    <a:pt x="57" y="39"/>
                  </a:lnTo>
                  <a:lnTo>
                    <a:pt x="56" y="37"/>
                  </a:lnTo>
                  <a:lnTo>
                    <a:pt x="54" y="36"/>
                  </a:lnTo>
                  <a:lnTo>
                    <a:pt x="51" y="35"/>
                  </a:lnTo>
                  <a:lnTo>
                    <a:pt x="49" y="34"/>
                  </a:lnTo>
                  <a:lnTo>
                    <a:pt x="46" y="31"/>
                  </a:lnTo>
                  <a:lnTo>
                    <a:pt x="45" y="30"/>
                  </a:lnTo>
                  <a:lnTo>
                    <a:pt x="42" y="29"/>
                  </a:lnTo>
                  <a:lnTo>
                    <a:pt x="40" y="29"/>
                  </a:lnTo>
                  <a:lnTo>
                    <a:pt x="39" y="28"/>
                  </a:lnTo>
                  <a:lnTo>
                    <a:pt x="36" y="28"/>
                  </a:lnTo>
                  <a:lnTo>
                    <a:pt x="34" y="25"/>
                  </a:lnTo>
                  <a:lnTo>
                    <a:pt x="31" y="24"/>
                  </a:lnTo>
                  <a:lnTo>
                    <a:pt x="29" y="23"/>
                  </a:lnTo>
                  <a:lnTo>
                    <a:pt x="26" y="22"/>
                  </a:lnTo>
                  <a:lnTo>
                    <a:pt x="24" y="20"/>
                  </a:lnTo>
                  <a:lnTo>
                    <a:pt x="21" y="19"/>
                  </a:lnTo>
                  <a:lnTo>
                    <a:pt x="19" y="17"/>
                  </a:lnTo>
                  <a:lnTo>
                    <a:pt x="16" y="17"/>
                  </a:lnTo>
                  <a:lnTo>
                    <a:pt x="14" y="14"/>
                  </a:lnTo>
                  <a:lnTo>
                    <a:pt x="11" y="13"/>
                  </a:lnTo>
                  <a:lnTo>
                    <a:pt x="10" y="12"/>
                  </a:lnTo>
                  <a:lnTo>
                    <a:pt x="7" y="9"/>
                  </a:lnTo>
                  <a:lnTo>
                    <a:pt x="5" y="8"/>
                  </a:lnTo>
                  <a:lnTo>
                    <a:pt x="4" y="6"/>
                  </a:lnTo>
                  <a:lnTo>
                    <a:pt x="1" y="4"/>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487" name="Freeform 271"/>
            <p:cNvSpPr>
              <a:spLocks/>
            </p:cNvSpPr>
            <p:nvPr/>
          </p:nvSpPr>
          <p:spPr bwMode="auto">
            <a:xfrm>
              <a:off x="1628775" y="3522663"/>
              <a:ext cx="95250" cy="114300"/>
            </a:xfrm>
            <a:custGeom>
              <a:avLst/>
              <a:gdLst>
                <a:gd name="T0" fmla="*/ 2147483647 w 60"/>
                <a:gd name="T1" fmla="*/ 2147483647 h 72"/>
                <a:gd name="T2" fmla="*/ 2147483647 w 60"/>
                <a:gd name="T3" fmla="*/ 0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2147483647 w 60"/>
                <a:gd name="T23" fmla="*/ 2147483647 h 72"/>
                <a:gd name="T24" fmla="*/ 2147483647 w 60"/>
                <a:gd name="T25" fmla="*/ 2147483647 h 72"/>
                <a:gd name="T26" fmla="*/ 2147483647 w 60"/>
                <a:gd name="T27" fmla="*/ 2147483647 h 72"/>
                <a:gd name="T28" fmla="*/ 2147483647 w 60"/>
                <a:gd name="T29" fmla="*/ 2147483647 h 72"/>
                <a:gd name="T30" fmla="*/ 2147483647 w 60"/>
                <a:gd name="T31" fmla="*/ 2147483647 h 72"/>
                <a:gd name="T32" fmla="*/ 2147483647 w 60"/>
                <a:gd name="T33" fmla="*/ 2147483647 h 72"/>
                <a:gd name="T34" fmla="*/ 2147483647 w 60"/>
                <a:gd name="T35" fmla="*/ 2147483647 h 72"/>
                <a:gd name="T36" fmla="*/ 2147483647 w 60"/>
                <a:gd name="T37" fmla="*/ 2147483647 h 72"/>
                <a:gd name="T38" fmla="*/ 2147483647 w 60"/>
                <a:gd name="T39" fmla="*/ 2147483647 h 72"/>
                <a:gd name="T40" fmla="*/ 2147483647 w 60"/>
                <a:gd name="T41" fmla="*/ 2147483647 h 72"/>
                <a:gd name="T42" fmla="*/ 2147483647 w 60"/>
                <a:gd name="T43" fmla="*/ 2147483647 h 72"/>
                <a:gd name="T44" fmla="*/ 2147483647 w 60"/>
                <a:gd name="T45" fmla="*/ 2147483647 h 72"/>
                <a:gd name="T46" fmla="*/ 2147483647 w 60"/>
                <a:gd name="T47" fmla="*/ 2147483647 h 72"/>
                <a:gd name="T48" fmla="*/ 2147483647 w 60"/>
                <a:gd name="T49" fmla="*/ 2147483647 h 72"/>
                <a:gd name="T50" fmla="*/ 2147483647 w 60"/>
                <a:gd name="T51" fmla="*/ 2147483647 h 72"/>
                <a:gd name="T52" fmla="*/ 2147483647 w 60"/>
                <a:gd name="T53" fmla="*/ 2147483647 h 72"/>
                <a:gd name="T54" fmla="*/ 2147483647 w 60"/>
                <a:gd name="T55" fmla="*/ 2147483647 h 72"/>
                <a:gd name="T56" fmla="*/ 2147483647 w 60"/>
                <a:gd name="T57" fmla="*/ 2147483647 h 72"/>
                <a:gd name="T58" fmla="*/ 2147483647 w 60"/>
                <a:gd name="T59" fmla="*/ 2147483647 h 72"/>
                <a:gd name="T60" fmla="*/ 2147483647 w 60"/>
                <a:gd name="T61" fmla="*/ 2147483647 h 72"/>
                <a:gd name="T62" fmla="*/ 2147483647 w 60"/>
                <a:gd name="T63" fmla="*/ 2147483647 h 72"/>
                <a:gd name="T64" fmla="*/ 2147483647 w 60"/>
                <a:gd name="T65" fmla="*/ 2147483647 h 72"/>
                <a:gd name="T66" fmla="*/ 2147483647 w 60"/>
                <a:gd name="T67" fmla="*/ 2147483647 h 72"/>
                <a:gd name="T68" fmla="*/ 2147483647 w 60"/>
                <a:gd name="T69" fmla="*/ 2147483647 h 72"/>
                <a:gd name="T70" fmla="*/ 2147483647 w 60"/>
                <a:gd name="T71" fmla="*/ 2147483647 h 72"/>
                <a:gd name="T72" fmla="*/ 2147483647 w 60"/>
                <a:gd name="T73" fmla="*/ 2147483647 h 72"/>
                <a:gd name="T74" fmla="*/ 0 w 60"/>
                <a:gd name="T75" fmla="*/ 2147483647 h 72"/>
                <a:gd name="T76" fmla="*/ 2147483647 w 60"/>
                <a:gd name="T77" fmla="*/ 2147483647 h 72"/>
                <a:gd name="T78" fmla="*/ 2147483647 w 60"/>
                <a:gd name="T79" fmla="*/ 2147483647 h 72"/>
                <a:gd name="T80" fmla="*/ 2147483647 w 60"/>
                <a:gd name="T81" fmla="*/ 2147483647 h 72"/>
                <a:gd name="T82" fmla="*/ 2147483647 w 60"/>
                <a:gd name="T83" fmla="*/ 2147483647 h 72"/>
                <a:gd name="T84" fmla="*/ 2147483647 w 60"/>
                <a:gd name="T85" fmla="*/ 2147483647 h 72"/>
                <a:gd name="T86" fmla="*/ 2147483647 w 60"/>
                <a:gd name="T87" fmla="*/ 2147483647 h 72"/>
                <a:gd name="T88" fmla="*/ 2147483647 w 60"/>
                <a:gd name="T89" fmla="*/ 2147483647 h 72"/>
                <a:gd name="T90" fmla="*/ 2147483647 w 60"/>
                <a:gd name="T91" fmla="*/ 2147483647 h 72"/>
                <a:gd name="T92" fmla="*/ 2147483647 w 60"/>
                <a:gd name="T93" fmla="*/ 2147483647 h 72"/>
                <a:gd name="T94" fmla="*/ 2147483647 w 60"/>
                <a:gd name="T95" fmla="*/ 2147483647 h 72"/>
                <a:gd name="T96" fmla="*/ 2147483647 w 60"/>
                <a:gd name="T97" fmla="*/ 2147483647 h 72"/>
                <a:gd name="T98" fmla="*/ 2147483647 w 60"/>
                <a:gd name="T99" fmla="*/ 214748364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2"/>
                <a:gd name="T152" fmla="*/ 60 w 60"/>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2">
                  <a:moveTo>
                    <a:pt x="20" y="1"/>
                  </a:moveTo>
                  <a:lnTo>
                    <a:pt x="24" y="0"/>
                  </a:lnTo>
                  <a:lnTo>
                    <a:pt x="28" y="0"/>
                  </a:lnTo>
                  <a:lnTo>
                    <a:pt x="32" y="1"/>
                  </a:lnTo>
                  <a:lnTo>
                    <a:pt x="35" y="2"/>
                  </a:lnTo>
                  <a:lnTo>
                    <a:pt x="39" y="2"/>
                  </a:lnTo>
                  <a:lnTo>
                    <a:pt x="43" y="5"/>
                  </a:lnTo>
                  <a:lnTo>
                    <a:pt x="47" y="6"/>
                  </a:lnTo>
                  <a:lnTo>
                    <a:pt x="50" y="8"/>
                  </a:lnTo>
                  <a:lnTo>
                    <a:pt x="53" y="11"/>
                  </a:lnTo>
                  <a:lnTo>
                    <a:pt x="55" y="13"/>
                  </a:lnTo>
                  <a:lnTo>
                    <a:pt x="57" y="17"/>
                  </a:lnTo>
                  <a:lnTo>
                    <a:pt x="59" y="21"/>
                  </a:lnTo>
                  <a:lnTo>
                    <a:pt x="59" y="24"/>
                  </a:lnTo>
                  <a:lnTo>
                    <a:pt x="60" y="28"/>
                  </a:lnTo>
                  <a:lnTo>
                    <a:pt x="60" y="32"/>
                  </a:lnTo>
                  <a:lnTo>
                    <a:pt x="60" y="36"/>
                  </a:lnTo>
                  <a:lnTo>
                    <a:pt x="60" y="41"/>
                  </a:lnTo>
                  <a:lnTo>
                    <a:pt x="59" y="46"/>
                  </a:lnTo>
                  <a:lnTo>
                    <a:pt x="58" y="51"/>
                  </a:lnTo>
                  <a:lnTo>
                    <a:pt x="55" y="55"/>
                  </a:lnTo>
                  <a:lnTo>
                    <a:pt x="53" y="58"/>
                  </a:lnTo>
                  <a:lnTo>
                    <a:pt x="49" y="62"/>
                  </a:lnTo>
                  <a:lnTo>
                    <a:pt x="45" y="66"/>
                  </a:lnTo>
                  <a:lnTo>
                    <a:pt x="42" y="68"/>
                  </a:lnTo>
                  <a:lnTo>
                    <a:pt x="37" y="69"/>
                  </a:lnTo>
                  <a:lnTo>
                    <a:pt x="32" y="71"/>
                  </a:lnTo>
                  <a:lnTo>
                    <a:pt x="27" y="72"/>
                  </a:lnTo>
                  <a:lnTo>
                    <a:pt x="22" y="71"/>
                  </a:lnTo>
                  <a:lnTo>
                    <a:pt x="18" y="69"/>
                  </a:lnTo>
                  <a:lnTo>
                    <a:pt x="13" y="67"/>
                  </a:lnTo>
                  <a:lnTo>
                    <a:pt x="9" y="63"/>
                  </a:lnTo>
                  <a:lnTo>
                    <a:pt x="7" y="60"/>
                  </a:lnTo>
                  <a:lnTo>
                    <a:pt x="4" y="56"/>
                  </a:lnTo>
                  <a:lnTo>
                    <a:pt x="3" y="51"/>
                  </a:lnTo>
                  <a:lnTo>
                    <a:pt x="2" y="47"/>
                  </a:lnTo>
                  <a:lnTo>
                    <a:pt x="2" y="44"/>
                  </a:lnTo>
                  <a:lnTo>
                    <a:pt x="0" y="40"/>
                  </a:lnTo>
                  <a:lnTo>
                    <a:pt x="2" y="36"/>
                  </a:lnTo>
                  <a:lnTo>
                    <a:pt x="2" y="33"/>
                  </a:lnTo>
                  <a:lnTo>
                    <a:pt x="3" y="28"/>
                  </a:lnTo>
                  <a:lnTo>
                    <a:pt x="4" y="24"/>
                  </a:lnTo>
                  <a:lnTo>
                    <a:pt x="5" y="21"/>
                  </a:lnTo>
                  <a:lnTo>
                    <a:pt x="7" y="17"/>
                  </a:lnTo>
                  <a:lnTo>
                    <a:pt x="9" y="13"/>
                  </a:lnTo>
                  <a:lnTo>
                    <a:pt x="10" y="10"/>
                  </a:lnTo>
                  <a:lnTo>
                    <a:pt x="14" y="7"/>
                  </a:lnTo>
                  <a:lnTo>
                    <a:pt x="17" y="4"/>
                  </a:lnTo>
                  <a:lnTo>
                    <a:pt x="20" y="1"/>
                  </a:lnTo>
                  <a:close/>
                </a:path>
              </a:pathLst>
            </a:custGeom>
            <a:solidFill>
              <a:srgbClr val="000000"/>
            </a:solidFill>
            <a:ln w="9525">
              <a:noFill/>
              <a:round/>
              <a:headEnd/>
              <a:tailEnd/>
            </a:ln>
          </p:spPr>
          <p:txBody>
            <a:bodyPr/>
            <a:lstStyle/>
            <a:p>
              <a:endParaRPr lang="en-US" dirty="0"/>
            </a:p>
          </p:txBody>
        </p:sp>
        <p:sp>
          <p:nvSpPr>
            <p:cNvPr id="10488" name="Freeform 272"/>
            <p:cNvSpPr>
              <a:spLocks/>
            </p:cNvSpPr>
            <p:nvPr/>
          </p:nvSpPr>
          <p:spPr bwMode="auto">
            <a:xfrm>
              <a:off x="1639888" y="3532188"/>
              <a:ext cx="76200" cy="95250"/>
            </a:xfrm>
            <a:custGeom>
              <a:avLst/>
              <a:gdLst>
                <a:gd name="T0" fmla="*/ 2147483647 w 48"/>
                <a:gd name="T1" fmla="*/ 2147483647 h 60"/>
                <a:gd name="T2" fmla="*/ 2147483647 w 48"/>
                <a:gd name="T3" fmla="*/ 0 h 60"/>
                <a:gd name="T4" fmla="*/ 2147483647 w 48"/>
                <a:gd name="T5" fmla="*/ 0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2147483647 w 48"/>
                <a:gd name="T29" fmla="*/ 2147483647 h 60"/>
                <a:gd name="T30" fmla="*/ 2147483647 w 48"/>
                <a:gd name="T31" fmla="*/ 2147483647 h 60"/>
                <a:gd name="T32" fmla="*/ 2147483647 w 48"/>
                <a:gd name="T33" fmla="*/ 2147483647 h 60"/>
                <a:gd name="T34" fmla="*/ 2147483647 w 48"/>
                <a:gd name="T35" fmla="*/ 2147483647 h 60"/>
                <a:gd name="T36" fmla="*/ 2147483647 w 48"/>
                <a:gd name="T37" fmla="*/ 2147483647 h 60"/>
                <a:gd name="T38" fmla="*/ 2147483647 w 48"/>
                <a:gd name="T39" fmla="*/ 2147483647 h 60"/>
                <a:gd name="T40" fmla="*/ 2147483647 w 48"/>
                <a:gd name="T41" fmla="*/ 2147483647 h 60"/>
                <a:gd name="T42" fmla="*/ 2147483647 w 48"/>
                <a:gd name="T43" fmla="*/ 2147483647 h 60"/>
                <a:gd name="T44" fmla="*/ 2147483647 w 48"/>
                <a:gd name="T45" fmla="*/ 2147483647 h 60"/>
                <a:gd name="T46" fmla="*/ 2147483647 w 48"/>
                <a:gd name="T47" fmla="*/ 2147483647 h 60"/>
                <a:gd name="T48" fmla="*/ 2147483647 w 48"/>
                <a:gd name="T49" fmla="*/ 2147483647 h 60"/>
                <a:gd name="T50" fmla="*/ 2147483647 w 48"/>
                <a:gd name="T51" fmla="*/ 2147483647 h 60"/>
                <a:gd name="T52" fmla="*/ 2147483647 w 48"/>
                <a:gd name="T53" fmla="*/ 2147483647 h 60"/>
                <a:gd name="T54" fmla="*/ 2147483647 w 48"/>
                <a:gd name="T55" fmla="*/ 2147483647 h 60"/>
                <a:gd name="T56" fmla="*/ 2147483647 w 48"/>
                <a:gd name="T57" fmla="*/ 2147483647 h 60"/>
                <a:gd name="T58" fmla="*/ 2147483647 w 48"/>
                <a:gd name="T59" fmla="*/ 2147483647 h 60"/>
                <a:gd name="T60" fmla="*/ 0 w 48"/>
                <a:gd name="T61" fmla="*/ 2147483647 h 60"/>
                <a:gd name="T62" fmla="*/ 0 w 48"/>
                <a:gd name="T63" fmla="*/ 2147483647 h 60"/>
                <a:gd name="T64" fmla="*/ 2147483647 w 48"/>
                <a:gd name="T65" fmla="*/ 2147483647 h 60"/>
                <a:gd name="T66" fmla="*/ 2147483647 w 48"/>
                <a:gd name="T67" fmla="*/ 2147483647 h 60"/>
                <a:gd name="T68" fmla="*/ 2147483647 w 48"/>
                <a:gd name="T69" fmla="*/ 2147483647 h 60"/>
                <a:gd name="T70" fmla="*/ 2147483647 w 48"/>
                <a:gd name="T71" fmla="*/ 2147483647 h 60"/>
                <a:gd name="T72" fmla="*/ 2147483647 w 48"/>
                <a:gd name="T73" fmla="*/ 2147483647 h 60"/>
                <a:gd name="T74" fmla="*/ 2147483647 w 48"/>
                <a:gd name="T75" fmla="*/ 2147483647 h 60"/>
                <a:gd name="T76" fmla="*/ 2147483647 w 48"/>
                <a:gd name="T77" fmla="*/ 2147483647 h 60"/>
                <a:gd name="T78" fmla="*/ 2147483647 w 48"/>
                <a:gd name="T79" fmla="*/ 2147483647 h 60"/>
                <a:gd name="T80" fmla="*/ 2147483647 w 48"/>
                <a:gd name="T81" fmla="*/ 2147483647 h 60"/>
                <a:gd name="T82" fmla="*/ 2147483647 w 48"/>
                <a:gd name="T83" fmla="*/ 2147483647 h 60"/>
                <a:gd name="T84" fmla="*/ 2147483647 w 48"/>
                <a:gd name="T85" fmla="*/ 2147483647 h 60"/>
                <a:gd name="T86" fmla="*/ 2147483647 w 48"/>
                <a:gd name="T87" fmla="*/ 2147483647 h 60"/>
                <a:gd name="T88" fmla="*/ 2147483647 w 48"/>
                <a:gd name="T89" fmla="*/ 2147483647 h 60"/>
                <a:gd name="T90" fmla="*/ 2147483647 w 48"/>
                <a:gd name="T91" fmla="*/ 2147483647 h 60"/>
                <a:gd name="T92" fmla="*/ 2147483647 w 48"/>
                <a:gd name="T93" fmla="*/ 2147483647 h 60"/>
                <a:gd name="T94" fmla="*/ 2147483647 w 48"/>
                <a:gd name="T95" fmla="*/ 2147483647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60"/>
                <a:gd name="T146" fmla="*/ 48 w 4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60">
                  <a:moveTo>
                    <a:pt x="16" y="1"/>
                  </a:moveTo>
                  <a:lnTo>
                    <a:pt x="21" y="0"/>
                  </a:lnTo>
                  <a:lnTo>
                    <a:pt x="26" y="0"/>
                  </a:lnTo>
                  <a:lnTo>
                    <a:pt x="31" y="1"/>
                  </a:lnTo>
                  <a:lnTo>
                    <a:pt x="35" y="4"/>
                  </a:lnTo>
                  <a:lnTo>
                    <a:pt x="38" y="6"/>
                  </a:lnTo>
                  <a:lnTo>
                    <a:pt x="42" y="10"/>
                  </a:lnTo>
                  <a:lnTo>
                    <a:pt x="45" y="13"/>
                  </a:lnTo>
                  <a:lnTo>
                    <a:pt x="47" y="17"/>
                  </a:lnTo>
                  <a:lnTo>
                    <a:pt x="47" y="22"/>
                  </a:lnTo>
                  <a:lnTo>
                    <a:pt x="48" y="27"/>
                  </a:lnTo>
                  <a:lnTo>
                    <a:pt x="48" y="32"/>
                  </a:lnTo>
                  <a:lnTo>
                    <a:pt x="48" y="37"/>
                  </a:lnTo>
                  <a:lnTo>
                    <a:pt x="47" y="40"/>
                  </a:lnTo>
                  <a:lnTo>
                    <a:pt x="45" y="45"/>
                  </a:lnTo>
                  <a:lnTo>
                    <a:pt x="42" y="50"/>
                  </a:lnTo>
                  <a:lnTo>
                    <a:pt x="40" y="54"/>
                  </a:lnTo>
                  <a:lnTo>
                    <a:pt x="36" y="56"/>
                  </a:lnTo>
                  <a:lnTo>
                    <a:pt x="33" y="57"/>
                  </a:lnTo>
                  <a:lnTo>
                    <a:pt x="30" y="60"/>
                  </a:lnTo>
                  <a:lnTo>
                    <a:pt x="26" y="60"/>
                  </a:lnTo>
                  <a:lnTo>
                    <a:pt x="22" y="60"/>
                  </a:lnTo>
                  <a:lnTo>
                    <a:pt x="20" y="60"/>
                  </a:lnTo>
                  <a:lnTo>
                    <a:pt x="16" y="58"/>
                  </a:lnTo>
                  <a:lnTo>
                    <a:pt x="13" y="57"/>
                  </a:lnTo>
                  <a:lnTo>
                    <a:pt x="10" y="56"/>
                  </a:lnTo>
                  <a:lnTo>
                    <a:pt x="7" y="54"/>
                  </a:lnTo>
                  <a:lnTo>
                    <a:pt x="5" y="51"/>
                  </a:lnTo>
                  <a:lnTo>
                    <a:pt x="2" y="49"/>
                  </a:lnTo>
                  <a:lnTo>
                    <a:pt x="1" y="45"/>
                  </a:lnTo>
                  <a:lnTo>
                    <a:pt x="0" y="43"/>
                  </a:lnTo>
                  <a:lnTo>
                    <a:pt x="0" y="38"/>
                  </a:lnTo>
                  <a:lnTo>
                    <a:pt x="1" y="35"/>
                  </a:lnTo>
                  <a:lnTo>
                    <a:pt x="1" y="32"/>
                  </a:lnTo>
                  <a:lnTo>
                    <a:pt x="1" y="29"/>
                  </a:lnTo>
                  <a:lnTo>
                    <a:pt x="1" y="27"/>
                  </a:lnTo>
                  <a:lnTo>
                    <a:pt x="2" y="24"/>
                  </a:lnTo>
                  <a:lnTo>
                    <a:pt x="2" y="22"/>
                  </a:lnTo>
                  <a:lnTo>
                    <a:pt x="2" y="21"/>
                  </a:lnTo>
                  <a:lnTo>
                    <a:pt x="3" y="18"/>
                  </a:lnTo>
                  <a:lnTo>
                    <a:pt x="5" y="16"/>
                  </a:lnTo>
                  <a:lnTo>
                    <a:pt x="6" y="13"/>
                  </a:lnTo>
                  <a:lnTo>
                    <a:pt x="7" y="12"/>
                  </a:lnTo>
                  <a:lnTo>
                    <a:pt x="7" y="10"/>
                  </a:lnTo>
                  <a:lnTo>
                    <a:pt x="10" y="7"/>
                  </a:lnTo>
                  <a:lnTo>
                    <a:pt x="12" y="4"/>
                  </a:lnTo>
                  <a:lnTo>
                    <a:pt x="16" y="1"/>
                  </a:lnTo>
                  <a:close/>
                </a:path>
              </a:pathLst>
            </a:custGeom>
            <a:solidFill>
              <a:srgbClr val="E0F5D6"/>
            </a:solidFill>
            <a:ln w="9525">
              <a:noFill/>
              <a:round/>
              <a:headEnd/>
              <a:tailEnd/>
            </a:ln>
          </p:spPr>
          <p:txBody>
            <a:bodyPr/>
            <a:lstStyle/>
            <a:p>
              <a:endParaRPr lang="en-US" dirty="0"/>
            </a:p>
          </p:txBody>
        </p:sp>
        <p:sp>
          <p:nvSpPr>
            <p:cNvPr id="10489" name="Freeform 273"/>
            <p:cNvSpPr>
              <a:spLocks/>
            </p:cNvSpPr>
            <p:nvPr/>
          </p:nvSpPr>
          <p:spPr bwMode="auto">
            <a:xfrm>
              <a:off x="2917825" y="3454400"/>
              <a:ext cx="182563" cy="349250"/>
            </a:xfrm>
            <a:custGeom>
              <a:avLst/>
              <a:gdLst>
                <a:gd name="T0" fmla="*/ 2147483647 w 115"/>
                <a:gd name="T1" fmla="*/ 2147483647 h 220"/>
                <a:gd name="T2" fmla="*/ 2147483647 w 115"/>
                <a:gd name="T3" fmla="*/ 2147483647 h 220"/>
                <a:gd name="T4" fmla="*/ 2147483647 w 115"/>
                <a:gd name="T5" fmla="*/ 2147483647 h 220"/>
                <a:gd name="T6" fmla="*/ 2147483647 w 115"/>
                <a:gd name="T7" fmla="*/ 2147483647 h 220"/>
                <a:gd name="T8" fmla="*/ 2147483647 w 115"/>
                <a:gd name="T9" fmla="*/ 2147483647 h 220"/>
                <a:gd name="T10" fmla="*/ 2147483647 w 115"/>
                <a:gd name="T11" fmla="*/ 2147483647 h 220"/>
                <a:gd name="T12" fmla="*/ 2147483647 w 115"/>
                <a:gd name="T13" fmla="*/ 2147483647 h 220"/>
                <a:gd name="T14" fmla="*/ 2147483647 w 115"/>
                <a:gd name="T15" fmla="*/ 2147483647 h 220"/>
                <a:gd name="T16" fmla="*/ 2147483647 w 115"/>
                <a:gd name="T17" fmla="*/ 2147483647 h 220"/>
                <a:gd name="T18" fmla="*/ 2147483647 w 115"/>
                <a:gd name="T19" fmla="*/ 2147483647 h 220"/>
                <a:gd name="T20" fmla="*/ 2147483647 w 115"/>
                <a:gd name="T21" fmla="*/ 2147483647 h 220"/>
                <a:gd name="T22" fmla="*/ 2147483647 w 115"/>
                <a:gd name="T23" fmla="*/ 2147483647 h 220"/>
                <a:gd name="T24" fmla="*/ 2147483647 w 115"/>
                <a:gd name="T25" fmla="*/ 2147483647 h 220"/>
                <a:gd name="T26" fmla="*/ 2147483647 w 115"/>
                <a:gd name="T27" fmla="*/ 2147483647 h 220"/>
                <a:gd name="T28" fmla="*/ 2147483647 w 115"/>
                <a:gd name="T29" fmla="*/ 2147483647 h 220"/>
                <a:gd name="T30" fmla="*/ 2147483647 w 115"/>
                <a:gd name="T31" fmla="*/ 2147483647 h 220"/>
                <a:gd name="T32" fmla="*/ 2147483647 w 115"/>
                <a:gd name="T33" fmla="*/ 2147483647 h 220"/>
                <a:gd name="T34" fmla="*/ 2147483647 w 115"/>
                <a:gd name="T35" fmla="*/ 2147483647 h 220"/>
                <a:gd name="T36" fmla="*/ 2147483647 w 115"/>
                <a:gd name="T37" fmla="*/ 2147483647 h 220"/>
                <a:gd name="T38" fmla="*/ 2147483647 w 115"/>
                <a:gd name="T39" fmla="*/ 2147483647 h 220"/>
                <a:gd name="T40" fmla="*/ 2147483647 w 115"/>
                <a:gd name="T41" fmla="*/ 2147483647 h 220"/>
                <a:gd name="T42" fmla="*/ 2147483647 w 115"/>
                <a:gd name="T43" fmla="*/ 2147483647 h 220"/>
                <a:gd name="T44" fmla="*/ 2147483647 w 115"/>
                <a:gd name="T45" fmla="*/ 2147483647 h 220"/>
                <a:gd name="T46" fmla="*/ 2147483647 w 115"/>
                <a:gd name="T47" fmla="*/ 2147483647 h 220"/>
                <a:gd name="T48" fmla="*/ 2147483647 w 115"/>
                <a:gd name="T49" fmla="*/ 2147483647 h 220"/>
                <a:gd name="T50" fmla="*/ 2147483647 w 115"/>
                <a:gd name="T51" fmla="*/ 2147483647 h 220"/>
                <a:gd name="T52" fmla="*/ 2147483647 w 115"/>
                <a:gd name="T53" fmla="*/ 2147483647 h 220"/>
                <a:gd name="T54" fmla="*/ 2147483647 w 115"/>
                <a:gd name="T55" fmla="*/ 2147483647 h 220"/>
                <a:gd name="T56" fmla="*/ 2147483647 w 115"/>
                <a:gd name="T57" fmla="*/ 2147483647 h 220"/>
                <a:gd name="T58" fmla="*/ 2147483647 w 115"/>
                <a:gd name="T59" fmla="*/ 2147483647 h 220"/>
                <a:gd name="T60" fmla="*/ 2147483647 w 115"/>
                <a:gd name="T61" fmla="*/ 2147483647 h 220"/>
                <a:gd name="T62" fmla="*/ 2147483647 w 115"/>
                <a:gd name="T63" fmla="*/ 2147483647 h 220"/>
                <a:gd name="T64" fmla="*/ 2147483647 w 115"/>
                <a:gd name="T65" fmla="*/ 2147483647 h 220"/>
                <a:gd name="T66" fmla="*/ 2147483647 w 115"/>
                <a:gd name="T67" fmla="*/ 2147483647 h 220"/>
                <a:gd name="T68" fmla="*/ 2147483647 w 115"/>
                <a:gd name="T69" fmla="*/ 2147483647 h 220"/>
                <a:gd name="T70" fmla="*/ 2147483647 w 115"/>
                <a:gd name="T71" fmla="*/ 2147483647 h 220"/>
                <a:gd name="T72" fmla="*/ 2147483647 w 115"/>
                <a:gd name="T73" fmla="*/ 2147483647 h 220"/>
                <a:gd name="T74" fmla="*/ 2147483647 w 115"/>
                <a:gd name="T75" fmla="*/ 2147483647 h 220"/>
                <a:gd name="T76" fmla="*/ 2147483647 w 115"/>
                <a:gd name="T77" fmla="*/ 2147483647 h 220"/>
                <a:gd name="T78" fmla="*/ 2147483647 w 115"/>
                <a:gd name="T79" fmla="*/ 2147483647 h 220"/>
                <a:gd name="T80" fmla="*/ 2147483647 w 115"/>
                <a:gd name="T81" fmla="*/ 2147483647 h 220"/>
                <a:gd name="T82" fmla="*/ 2147483647 w 115"/>
                <a:gd name="T83" fmla="*/ 2147483647 h 220"/>
                <a:gd name="T84" fmla="*/ 2147483647 w 115"/>
                <a:gd name="T85" fmla="*/ 0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220"/>
                <a:gd name="T131" fmla="*/ 115 w 115"/>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220">
                  <a:moveTo>
                    <a:pt x="110" y="0"/>
                  </a:moveTo>
                  <a:lnTo>
                    <a:pt x="111" y="1"/>
                  </a:lnTo>
                  <a:lnTo>
                    <a:pt x="111" y="4"/>
                  </a:lnTo>
                  <a:lnTo>
                    <a:pt x="112" y="6"/>
                  </a:lnTo>
                  <a:lnTo>
                    <a:pt x="112" y="7"/>
                  </a:lnTo>
                  <a:lnTo>
                    <a:pt x="114" y="10"/>
                  </a:lnTo>
                  <a:lnTo>
                    <a:pt x="114" y="12"/>
                  </a:lnTo>
                  <a:lnTo>
                    <a:pt x="114" y="15"/>
                  </a:lnTo>
                  <a:lnTo>
                    <a:pt x="115" y="17"/>
                  </a:lnTo>
                  <a:lnTo>
                    <a:pt x="114" y="20"/>
                  </a:lnTo>
                  <a:lnTo>
                    <a:pt x="114" y="23"/>
                  </a:lnTo>
                  <a:lnTo>
                    <a:pt x="114" y="25"/>
                  </a:lnTo>
                  <a:lnTo>
                    <a:pt x="114" y="28"/>
                  </a:lnTo>
                  <a:lnTo>
                    <a:pt x="114" y="31"/>
                  </a:lnTo>
                  <a:lnTo>
                    <a:pt x="114" y="33"/>
                  </a:lnTo>
                  <a:lnTo>
                    <a:pt x="115" y="36"/>
                  </a:lnTo>
                  <a:lnTo>
                    <a:pt x="115" y="38"/>
                  </a:lnTo>
                  <a:lnTo>
                    <a:pt x="114" y="43"/>
                  </a:lnTo>
                  <a:lnTo>
                    <a:pt x="112" y="47"/>
                  </a:lnTo>
                  <a:lnTo>
                    <a:pt x="111" y="51"/>
                  </a:lnTo>
                  <a:lnTo>
                    <a:pt x="110" y="56"/>
                  </a:lnTo>
                  <a:lnTo>
                    <a:pt x="109" y="60"/>
                  </a:lnTo>
                  <a:lnTo>
                    <a:pt x="106" y="65"/>
                  </a:lnTo>
                  <a:lnTo>
                    <a:pt x="104" y="70"/>
                  </a:lnTo>
                  <a:lnTo>
                    <a:pt x="101" y="73"/>
                  </a:lnTo>
                  <a:lnTo>
                    <a:pt x="99" y="77"/>
                  </a:lnTo>
                  <a:lnTo>
                    <a:pt x="96" y="82"/>
                  </a:lnTo>
                  <a:lnTo>
                    <a:pt x="92" y="86"/>
                  </a:lnTo>
                  <a:lnTo>
                    <a:pt x="90" y="90"/>
                  </a:lnTo>
                  <a:lnTo>
                    <a:pt x="87" y="94"/>
                  </a:lnTo>
                  <a:lnTo>
                    <a:pt x="85" y="98"/>
                  </a:lnTo>
                  <a:lnTo>
                    <a:pt x="82" y="103"/>
                  </a:lnTo>
                  <a:lnTo>
                    <a:pt x="80" y="107"/>
                  </a:lnTo>
                  <a:lnTo>
                    <a:pt x="75" y="114"/>
                  </a:lnTo>
                  <a:lnTo>
                    <a:pt x="71" y="121"/>
                  </a:lnTo>
                  <a:lnTo>
                    <a:pt x="66" y="128"/>
                  </a:lnTo>
                  <a:lnTo>
                    <a:pt x="62" y="134"/>
                  </a:lnTo>
                  <a:lnTo>
                    <a:pt x="57" y="142"/>
                  </a:lnTo>
                  <a:lnTo>
                    <a:pt x="52" y="149"/>
                  </a:lnTo>
                  <a:lnTo>
                    <a:pt x="49" y="155"/>
                  </a:lnTo>
                  <a:lnTo>
                    <a:pt x="44" y="162"/>
                  </a:lnTo>
                  <a:lnTo>
                    <a:pt x="40" y="170"/>
                  </a:lnTo>
                  <a:lnTo>
                    <a:pt x="35" y="177"/>
                  </a:lnTo>
                  <a:lnTo>
                    <a:pt x="30" y="184"/>
                  </a:lnTo>
                  <a:lnTo>
                    <a:pt x="26" y="190"/>
                  </a:lnTo>
                  <a:lnTo>
                    <a:pt x="21" y="198"/>
                  </a:lnTo>
                  <a:lnTo>
                    <a:pt x="16" y="205"/>
                  </a:lnTo>
                  <a:lnTo>
                    <a:pt x="11" y="212"/>
                  </a:lnTo>
                  <a:lnTo>
                    <a:pt x="7" y="220"/>
                  </a:lnTo>
                  <a:lnTo>
                    <a:pt x="5" y="220"/>
                  </a:lnTo>
                  <a:lnTo>
                    <a:pt x="4" y="220"/>
                  </a:lnTo>
                  <a:lnTo>
                    <a:pt x="1" y="220"/>
                  </a:lnTo>
                  <a:lnTo>
                    <a:pt x="0" y="220"/>
                  </a:lnTo>
                  <a:lnTo>
                    <a:pt x="6" y="209"/>
                  </a:lnTo>
                  <a:lnTo>
                    <a:pt x="14" y="199"/>
                  </a:lnTo>
                  <a:lnTo>
                    <a:pt x="20" y="189"/>
                  </a:lnTo>
                  <a:lnTo>
                    <a:pt x="27" y="179"/>
                  </a:lnTo>
                  <a:lnTo>
                    <a:pt x="34" y="168"/>
                  </a:lnTo>
                  <a:lnTo>
                    <a:pt x="40" y="159"/>
                  </a:lnTo>
                  <a:lnTo>
                    <a:pt x="46" y="149"/>
                  </a:lnTo>
                  <a:lnTo>
                    <a:pt x="54" y="139"/>
                  </a:lnTo>
                  <a:lnTo>
                    <a:pt x="60" y="128"/>
                  </a:lnTo>
                  <a:lnTo>
                    <a:pt x="66" y="118"/>
                  </a:lnTo>
                  <a:lnTo>
                    <a:pt x="72" y="109"/>
                  </a:lnTo>
                  <a:lnTo>
                    <a:pt x="79" y="99"/>
                  </a:lnTo>
                  <a:lnTo>
                    <a:pt x="85" y="88"/>
                  </a:lnTo>
                  <a:lnTo>
                    <a:pt x="91" y="78"/>
                  </a:lnTo>
                  <a:lnTo>
                    <a:pt x="97" y="68"/>
                  </a:lnTo>
                  <a:lnTo>
                    <a:pt x="105" y="57"/>
                  </a:lnTo>
                  <a:lnTo>
                    <a:pt x="106" y="54"/>
                  </a:lnTo>
                  <a:lnTo>
                    <a:pt x="107" y="50"/>
                  </a:lnTo>
                  <a:lnTo>
                    <a:pt x="109" y="48"/>
                  </a:lnTo>
                  <a:lnTo>
                    <a:pt x="109" y="44"/>
                  </a:lnTo>
                  <a:lnTo>
                    <a:pt x="109" y="40"/>
                  </a:lnTo>
                  <a:lnTo>
                    <a:pt x="109" y="37"/>
                  </a:lnTo>
                  <a:lnTo>
                    <a:pt x="109" y="33"/>
                  </a:lnTo>
                  <a:lnTo>
                    <a:pt x="109" y="29"/>
                  </a:lnTo>
                  <a:lnTo>
                    <a:pt x="109" y="25"/>
                  </a:lnTo>
                  <a:lnTo>
                    <a:pt x="107" y="21"/>
                  </a:lnTo>
                  <a:lnTo>
                    <a:pt x="107" y="17"/>
                  </a:lnTo>
                  <a:lnTo>
                    <a:pt x="107" y="14"/>
                  </a:lnTo>
                  <a:lnTo>
                    <a:pt x="107" y="10"/>
                  </a:lnTo>
                  <a:lnTo>
                    <a:pt x="107" y="6"/>
                  </a:lnTo>
                  <a:lnTo>
                    <a:pt x="109" y="3"/>
                  </a:lnTo>
                  <a:lnTo>
                    <a:pt x="110" y="0"/>
                  </a:lnTo>
                  <a:close/>
                </a:path>
              </a:pathLst>
            </a:custGeom>
            <a:solidFill>
              <a:srgbClr val="000000"/>
            </a:solidFill>
            <a:ln w="9525">
              <a:noFill/>
              <a:round/>
              <a:headEnd/>
              <a:tailEnd/>
            </a:ln>
          </p:spPr>
          <p:txBody>
            <a:bodyPr/>
            <a:lstStyle/>
            <a:p>
              <a:endParaRPr lang="en-US" dirty="0"/>
            </a:p>
          </p:txBody>
        </p:sp>
        <p:sp>
          <p:nvSpPr>
            <p:cNvPr id="10490" name="Freeform 274"/>
            <p:cNvSpPr>
              <a:spLocks/>
            </p:cNvSpPr>
            <p:nvPr/>
          </p:nvSpPr>
          <p:spPr bwMode="auto">
            <a:xfrm>
              <a:off x="1901825" y="3149600"/>
              <a:ext cx="82550" cy="79375"/>
            </a:xfrm>
            <a:custGeom>
              <a:avLst/>
              <a:gdLst>
                <a:gd name="T0" fmla="*/ 2147483647 w 52"/>
                <a:gd name="T1" fmla="*/ 0 h 50"/>
                <a:gd name="T2" fmla="*/ 2147483647 w 52"/>
                <a:gd name="T3" fmla="*/ 0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0 w 52"/>
                <a:gd name="T59" fmla="*/ 2147483647 h 50"/>
                <a:gd name="T60" fmla="*/ 0 w 52"/>
                <a:gd name="T61" fmla="*/ 2147483647 h 50"/>
                <a:gd name="T62" fmla="*/ 0 w 52"/>
                <a:gd name="T63" fmla="*/ 2147483647 h 50"/>
                <a:gd name="T64" fmla="*/ 2147483647 w 52"/>
                <a:gd name="T65" fmla="*/ 2147483647 h 50"/>
                <a:gd name="T66" fmla="*/ 2147483647 w 52"/>
                <a:gd name="T67" fmla="*/ 2147483647 h 50"/>
                <a:gd name="T68" fmla="*/ 2147483647 w 52"/>
                <a:gd name="T69" fmla="*/ 2147483647 h 50"/>
                <a:gd name="T70" fmla="*/ 2147483647 w 52"/>
                <a:gd name="T71" fmla="*/ 2147483647 h 50"/>
                <a:gd name="T72" fmla="*/ 2147483647 w 52"/>
                <a:gd name="T73" fmla="*/ 2147483647 h 50"/>
                <a:gd name="T74" fmla="*/ 2147483647 w 52"/>
                <a:gd name="T75" fmla="*/ 2147483647 h 50"/>
                <a:gd name="T76" fmla="*/ 2147483647 w 52"/>
                <a:gd name="T77" fmla="*/ 2147483647 h 50"/>
                <a:gd name="T78" fmla="*/ 2147483647 w 52"/>
                <a:gd name="T79" fmla="*/ 2147483647 h 50"/>
                <a:gd name="T80" fmla="*/ 2147483647 w 52"/>
                <a:gd name="T81" fmla="*/ 2147483647 h 50"/>
                <a:gd name="T82" fmla="*/ 2147483647 w 52"/>
                <a:gd name="T83" fmla="*/ 2147483647 h 50"/>
                <a:gd name="T84" fmla="*/ 2147483647 w 52"/>
                <a:gd name="T85" fmla="*/ 2147483647 h 50"/>
                <a:gd name="T86" fmla="*/ 2147483647 w 52"/>
                <a:gd name="T87" fmla="*/ 2147483647 h 50"/>
                <a:gd name="T88" fmla="*/ 2147483647 w 52"/>
                <a:gd name="T89" fmla="*/ 2147483647 h 50"/>
                <a:gd name="T90" fmla="*/ 2147483647 w 52"/>
                <a:gd name="T91" fmla="*/ 0 h 50"/>
                <a:gd name="T92" fmla="*/ 2147483647 w 52"/>
                <a:gd name="T93" fmla="*/ 0 h 50"/>
                <a:gd name="T94" fmla="*/ 2147483647 w 5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50"/>
                <a:gd name="T146" fmla="*/ 52 w 5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50">
                  <a:moveTo>
                    <a:pt x="26" y="0"/>
                  </a:moveTo>
                  <a:lnTo>
                    <a:pt x="30" y="0"/>
                  </a:lnTo>
                  <a:lnTo>
                    <a:pt x="33" y="1"/>
                  </a:lnTo>
                  <a:lnTo>
                    <a:pt x="37" y="3"/>
                  </a:lnTo>
                  <a:lnTo>
                    <a:pt x="40" y="6"/>
                  </a:lnTo>
                  <a:lnTo>
                    <a:pt x="43" y="8"/>
                  </a:lnTo>
                  <a:lnTo>
                    <a:pt x="46" y="12"/>
                  </a:lnTo>
                  <a:lnTo>
                    <a:pt x="48" y="15"/>
                  </a:lnTo>
                  <a:lnTo>
                    <a:pt x="51" y="19"/>
                  </a:lnTo>
                  <a:lnTo>
                    <a:pt x="51" y="23"/>
                  </a:lnTo>
                  <a:lnTo>
                    <a:pt x="52" y="26"/>
                  </a:lnTo>
                  <a:lnTo>
                    <a:pt x="52" y="30"/>
                  </a:lnTo>
                  <a:lnTo>
                    <a:pt x="51" y="35"/>
                  </a:lnTo>
                  <a:lnTo>
                    <a:pt x="50" y="37"/>
                  </a:lnTo>
                  <a:lnTo>
                    <a:pt x="47" y="41"/>
                  </a:lnTo>
                  <a:lnTo>
                    <a:pt x="45" y="43"/>
                  </a:lnTo>
                  <a:lnTo>
                    <a:pt x="40" y="47"/>
                  </a:lnTo>
                  <a:lnTo>
                    <a:pt x="36" y="48"/>
                  </a:lnTo>
                  <a:lnTo>
                    <a:pt x="33" y="48"/>
                  </a:lnTo>
                  <a:lnTo>
                    <a:pt x="30" y="48"/>
                  </a:lnTo>
                  <a:lnTo>
                    <a:pt x="26" y="50"/>
                  </a:lnTo>
                  <a:lnTo>
                    <a:pt x="21" y="48"/>
                  </a:lnTo>
                  <a:lnTo>
                    <a:pt x="17" y="48"/>
                  </a:lnTo>
                  <a:lnTo>
                    <a:pt x="15" y="47"/>
                  </a:lnTo>
                  <a:lnTo>
                    <a:pt x="11" y="46"/>
                  </a:lnTo>
                  <a:lnTo>
                    <a:pt x="7" y="43"/>
                  </a:lnTo>
                  <a:lnTo>
                    <a:pt x="5" y="41"/>
                  </a:lnTo>
                  <a:lnTo>
                    <a:pt x="2" y="39"/>
                  </a:lnTo>
                  <a:lnTo>
                    <a:pt x="1" y="36"/>
                  </a:lnTo>
                  <a:lnTo>
                    <a:pt x="0" y="32"/>
                  </a:lnTo>
                  <a:lnTo>
                    <a:pt x="0" y="29"/>
                  </a:lnTo>
                  <a:lnTo>
                    <a:pt x="0" y="25"/>
                  </a:lnTo>
                  <a:lnTo>
                    <a:pt x="1" y="21"/>
                  </a:lnTo>
                  <a:lnTo>
                    <a:pt x="1" y="19"/>
                  </a:lnTo>
                  <a:lnTo>
                    <a:pt x="2" y="18"/>
                  </a:lnTo>
                  <a:lnTo>
                    <a:pt x="2" y="15"/>
                  </a:lnTo>
                  <a:lnTo>
                    <a:pt x="3" y="14"/>
                  </a:lnTo>
                  <a:lnTo>
                    <a:pt x="6" y="11"/>
                  </a:lnTo>
                  <a:lnTo>
                    <a:pt x="10" y="8"/>
                  </a:lnTo>
                  <a:lnTo>
                    <a:pt x="11" y="7"/>
                  </a:lnTo>
                  <a:lnTo>
                    <a:pt x="13" y="4"/>
                  </a:lnTo>
                  <a:lnTo>
                    <a:pt x="15" y="4"/>
                  </a:lnTo>
                  <a:lnTo>
                    <a:pt x="17" y="3"/>
                  </a:lnTo>
                  <a:lnTo>
                    <a:pt x="20" y="2"/>
                  </a:lnTo>
                  <a:lnTo>
                    <a:pt x="21" y="1"/>
                  </a:lnTo>
                  <a:lnTo>
                    <a:pt x="23" y="0"/>
                  </a:lnTo>
                  <a:lnTo>
                    <a:pt x="26" y="0"/>
                  </a:lnTo>
                  <a:close/>
                </a:path>
              </a:pathLst>
            </a:custGeom>
            <a:solidFill>
              <a:srgbClr val="000000"/>
            </a:solidFill>
            <a:ln w="9525">
              <a:noFill/>
              <a:round/>
              <a:headEnd/>
              <a:tailEnd/>
            </a:ln>
          </p:spPr>
          <p:txBody>
            <a:bodyPr/>
            <a:lstStyle/>
            <a:p>
              <a:endParaRPr lang="en-US" dirty="0"/>
            </a:p>
          </p:txBody>
        </p:sp>
        <p:sp>
          <p:nvSpPr>
            <p:cNvPr id="10491" name="Freeform 275"/>
            <p:cNvSpPr>
              <a:spLocks/>
            </p:cNvSpPr>
            <p:nvPr/>
          </p:nvSpPr>
          <p:spPr bwMode="auto">
            <a:xfrm>
              <a:off x="1909763" y="3159125"/>
              <a:ext cx="65087" cy="61913"/>
            </a:xfrm>
            <a:custGeom>
              <a:avLst/>
              <a:gdLst>
                <a:gd name="T0" fmla="*/ 2147483647 w 41"/>
                <a:gd name="T1" fmla="*/ 0 h 39"/>
                <a:gd name="T2" fmla="*/ 2147483647 w 41"/>
                <a:gd name="T3" fmla="*/ 0 h 39"/>
                <a:gd name="T4" fmla="*/ 2147483647 w 41"/>
                <a:gd name="T5" fmla="*/ 2147483647 h 39"/>
                <a:gd name="T6" fmla="*/ 2147483647 w 41"/>
                <a:gd name="T7" fmla="*/ 2147483647 h 39"/>
                <a:gd name="T8" fmla="*/ 2147483647 w 41"/>
                <a:gd name="T9" fmla="*/ 2147483647 h 39"/>
                <a:gd name="T10" fmla="*/ 2147483647 w 41"/>
                <a:gd name="T11" fmla="*/ 2147483647 h 39"/>
                <a:gd name="T12" fmla="*/ 2147483647 w 41"/>
                <a:gd name="T13" fmla="*/ 2147483647 h 39"/>
                <a:gd name="T14" fmla="*/ 2147483647 w 41"/>
                <a:gd name="T15" fmla="*/ 2147483647 h 39"/>
                <a:gd name="T16" fmla="*/ 2147483647 w 41"/>
                <a:gd name="T17" fmla="*/ 2147483647 h 39"/>
                <a:gd name="T18" fmla="*/ 2147483647 w 41"/>
                <a:gd name="T19" fmla="*/ 2147483647 h 39"/>
                <a:gd name="T20" fmla="*/ 2147483647 w 41"/>
                <a:gd name="T21" fmla="*/ 2147483647 h 39"/>
                <a:gd name="T22" fmla="*/ 2147483647 w 41"/>
                <a:gd name="T23" fmla="*/ 2147483647 h 39"/>
                <a:gd name="T24" fmla="*/ 2147483647 w 41"/>
                <a:gd name="T25" fmla="*/ 2147483647 h 39"/>
                <a:gd name="T26" fmla="*/ 2147483647 w 41"/>
                <a:gd name="T27" fmla="*/ 2147483647 h 39"/>
                <a:gd name="T28" fmla="*/ 2147483647 w 41"/>
                <a:gd name="T29" fmla="*/ 2147483647 h 39"/>
                <a:gd name="T30" fmla="*/ 2147483647 w 41"/>
                <a:gd name="T31" fmla="*/ 2147483647 h 39"/>
                <a:gd name="T32" fmla="*/ 2147483647 w 41"/>
                <a:gd name="T33" fmla="*/ 2147483647 h 39"/>
                <a:gd name="T34" fmla="*/ 2147483647 w 41"/>
                <a:gd name="T35" fmla="*/ 2147483647 h 39"/>
                <a:gd name="T36" fmla="*/ 2147483647 w 41"/>
                <a:gd name="T37" fmla="*/ 2147483647 h 39"/>
                <a:gd name="T38" fmla="*/ 2147483647 w 41"/>
                <a:gd name="T39" fmla="*/ 2147483647 h 39"/>
                <a:gd name="T40" fmla="*/ 2147483647 w 41"/>
                <a:gd name="T41" fmla="*/ 2147483647 h 39"/>
                <a:gd name="T42" fmla="*/ 2147483647 w 41"/>
                <a:gd name="T43" fmla="*/ 2147483647 h 39"/>
                <a:gd name="T44" fmla="*/ 2147483647 w 41"/>
                <a:gd name="T45" fmla="*/ 2147483647 h 39"/>
                <a:gd name="T46" fmla="*/ 2147483647 w 41"/>
                <a:gd name="T47" fmla="*/ 2147483647 h 39"/>
                <a:gd name="T48" fmla="*/ 2147483647 w 41"/>
                <a:gd name="T49" fmla="*/ 2147483647 h 39"/>
                <a:gd name="T50" fmla="*/ 2147483647 w 41"/>
                <a:gd name="T51" fmla="*/ 2147483647 h 39"/>
                <a:gd name="T52" fmla="*/ 2147483647 w 41"/>
                <a:gd name="T53" fmla="*/ 2147483647 h 39"/>
                <a:gd name="T54" fmla="*/ 2147483647 w 41"/>
                <a:gd name="T55" fmla="*/ 2147483647 h 39"/>
                <a:gd name="T56" fmla="*/ 0 w 41"/>
                <a:gd name="T57" fmla="*/ 2147483647 h 39"/>
                <a:gd name="T58" fmla="*/ 0 w 41"/>
                <a:gd name="T59" fmla="*/ 2147483647 h 39"/>
                <a:gd name="T60" fmla="*/ 0 w 41"/>
                <a:gd name="T61" fmla="*/ 2147483647 h 39"/>
                <a:gd name="T62" fmla="*/ 2147483647 w 41"/>
                <a:gd name="T63" fmla="*/ 2147483647 h 39"/>
                <a:gd name="T64" fmla="*/ 2147483647 w 41"/>
                <a:gd name="T65" fmla="*/ 2147483647 h 39"/>
                <a:gd name="T66" fmla="*/ 2147483647 w 41"/>
                <a:gd name="T67" fmla="*/ 2147483647 h 39"/>
                <a:gd name="T68" fmla="*/ 2147483647 w 41"/>
                <a:gd name="T69" fmla="*/ 2147483647 h 39"/>
                <a:gd name="T70" fmla="*/ 2147483647 w 41"/>
                <a:gd name="T71" fmla="*/ 2147483647 h 39"/>
                <a:gd name="T72" fmla="*/ 2147483647 w 41"/>
                <a:gd name="T73" fmla="*/ 2147483647 h 39"/>
                <a:gd name="T74" fmla="*/ 2147483647 w 41"/>
                <a:gd name="T75" fmla="*/ 2147483647 h 39"/>
                <a:gd name="T76" fmla="*/ 2147483647 w 41"/>
                <a:gd name="T77" fmla="*/ 2147483647 h 39"/>
                <a:gd name="T78" fmla="*/ 2147483647 w 41"/>
                <a:gd name="T79" fmla="*/ 0 h 39"/>
                <a:gd name="T80" fmla="*/ 2147483647 w 41"/>
                <a:gd name="T81" fmla="*/ 0 h 39"/>
                <a:gd name="T82" fmla="*/ 2147483647 w 41"/>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9"/>
                <a:gd name="T128" fmla="*/ 41 w 41"/>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9">
                  <a:moveTo>
                    <a:pt x="23" y="0"/>
                  </a:moveTo>
                  <a:lnTo>
                    <a:pt x="26" y="0"/>
                  </a:lnTo>
                  <a:lnTo>
                    <a:pt x="30" y="1"/>
                  </a:lnTo>
                  <a:lnTo>
                    <a:pt x="31" y="3"/>
                  </a:lnTo>
                  <a:lnTo>
                    <a:pt x="35" y="5"/>
                  </a:lnTo>
                  <a:lnTo>
                    <a:pt x="36" y="7"/>
                  </a:lnTo>
                  <a:lnTo>
                    <a:pt x="38" y="11"/>
                  </a:lnTo>
                  <a:lnTo>
                    <a:pt x="40" y="13"/>
                  </a:lnTo>
                  <a:lnTo>
                    <a:pt x="41" y="17"/>
                  </a:lnTo>
                  <a:lnTo>
                    <a:pt x="41" y="19"/>
                  </a:lnTo>
                  <a:lnTo>
                    <a:pt x="41" y="23"/>
                  </a:lnTo>
                  <a:lnTo>
                    <a:pt x="41" y="25"/>
                  </a:lnTo>
                  <a:lnTo>
                    <a:pt x="41" y="29"/>
                  </a:lnTo>
                  <a:lnTo>
                    <a:pt x="40" y="30"/>
                  </a:lnTo>
                  <a:lnTo>
                    <a:pt x="37" y="33"/>
                  </a:lnTo>
                  <a:lnTo>
                    <a:pt x="35" y="35"/>
                  </a:lnTo>
                  <a:lnTo>
                    <a:pt x="32" y="36"/>
                  </a:lnTo>
                  <a:lnTo>
                    <a:pt x="28" y="37"/>
                  </a:lnTo>
                  <a:lnTo>
                    <a:pt x="25" y="39"/>
                  </a:lnTo>
                  <a:lnTo>
                    <a:pt x="22" y="39"/>
                  </a:lnTo>
                  <a:lnTo>
                    <a:pt x="18" y="39"/>
                  </a:lnTo>
                  <a:lnTo>
                    <a:pt x="16" y="37"/>
                  </a:lnTo>
                  <a:lnTo>
                    <a:pt x="12" y="37"/>
                  </a:lnTo>
                  <a:lnTo>
                    <a:pt x="10" y="36"/>
                  </a:lnTo>
                  <a:lnTo>
                    <a:pt x="7" y="34"/>
                  </a:lnTo>
                  <a:lnTo>
                    <a:pt x="5" y="33"/>
                  </a:lnTo>
                  <a:lnTo>
                    <a:pt x="2" y="30"/>
                  </a:lnTo>
                  <a:lnTo>
                    <a:pt x="1" y="28"/>
                  </a:lnTo>
                  <a:lnTo>
                    <a:pt x="0" y="25"/>
                  </a:lnTo>
                  <a:lnTo>
                    <a:pt x="0" y="22"/>
                  </a:lnTo>
                  <a:lnTo>
                    <a:pt x="0" y="19"/>
                  </a:lnTo>
                  <a:lnTo>
                    <a:pt x="1" y="15"/>
                  </a:lnTo>
                  <a:lnTo>
                    <a:pt x="3" y="13"/>
                  </a:lnTo>
                  <a:lnTo>
                    <a:pt x="5" y="9"/>
                  </a:lnTo>
                  <a:lnTo>
                    <a:pt x="6" y="7"/>
                  </a:lnTo>
                  <a:lnTo>
                    <a:pt x="8" y="5"/>
                  </a:lnTo>
                  <a:lnTo>
                    <a:pt x="11" y="3"/>
                  </a:lnTo>
                  <a:lnTo>
                    <a:pt x="15" y="2"/>
                  </a:lnTo>
                  <a:lnTo>
                    <a:pt x="17" y="1"/>
                  </a:lnTo>
                  <a:lnTo>
                    <a:pt x="20" y="0"/>
                  </a:lnTo>
                  <a:lnTo>
                    <a:pt x="23" y="0"/>
                  </a:lnTo>
                  <a:close/>
                </a:path>
              </a:pathLst>
            </a:custGeom>
            <a:solidFill>
              <a:srgbClr val="E0F5D6"/>
            </a:solidFill>
            <a:ln w="9525">
              <a:noFill/>
              <a:round/>
              <a:headEnd/>
              <a:tailEnd/>
            </a:ln>
          </p:spPr>
          <p:txBody>
            <a:bodyPr/>
            <a:lstStyle/>
            <a:p>
              <a:endParaRPr lang="en-US" dirty="0"/>
            </a:p>
          </p:txBody>
        </p:sp>
        <p:sp>
          <p:nvSpPr>
            <p:cNvPr id="10492" name="Freeform 276"/>
            <p:cNvSpPr>
              <a:spLocks/>
            </p:cNvSpPr>
            <p:nvPr/>
          </p:nvSpPr>
          <p:spPr bwMode="auto">
            <a:xfrm>
              <a:off x="1903413" y="3200400"/>
              <a:ext cx="11112" cy="146050"/>
            </a:xfrm>
            <a:custGeom>
              <a:avLst/>
              <a:gdLst>
                <a:gd name="T0" fmla="*/ 2147483647 w 7"/>
                <a:gd name="T1" fmla="*/ 0 h 92"/>
                <a:gd name="T2" fmla="*/ 2147483647 w 7"/>
                <a:gd name="T3" fmla="*/ 2147483647 h 92"/>
                <a:gd name="T4" fmla="*/ 2147483647 w 7"/>
                <a:gd name="T5" fmla="*/ 2147483647 h 92"/>
                <a:gd name="T6" fmla="*/ 2147483647 w 7"/>
                <a:gd name="T7" fmla="*/ 2147483647 h 92"/>
                <a:gd name="T8" fmla="*/ 2147483647 w 7"/>
                <a:gd name="T9" fmla="*/ 2147483647 h 92"/>
                <a:gd name="T10" fmla="*/ 2147483647 w 7"/>
                <a:gd name="T11" fmla="*/ 2147483647 h 92"/>
                <a:gd name="T12" fmla="*/ 2147483647 w 7"/>
                <a:gd name="T13" fmla="*/ 2147483647 h 92"/>
                <a:gd name="T14" fmla="*/ 2147483647 w 7"/>
                <a:gd name="T15" fmla="*/ 2147483647 h 92"/>
                <a:gd name="T16" fmla="*/ 2147483647 w 7"/>
                <a:gd name="T17" fmla="*/ 2147483647 h 92"/>
                <a:gd name="T18" fmla="*/ 2147483647 w 7"/>
                <a:gd name="T19" fmla="*/ 2147483647 h 92"/>
                <a:gd name="T20" fmla="*/ 2147483647 w 7"/>
                <a:gd name="T21" fmla="*/ 2147483647 h 92"/>
                <a:gd name="T22" fmla="*/ 2147483647 w 7"/>
                <a:gd name="T23" fmla="*/ 2147483647 h 92"/>
                <a:gd name="T24" fmla="*/ 2147483647 w 7"/>
                <a:gd name="T25" fmla="*/ 2147483647 h 92"/>
                <a:gd name="T26" fmla="*/ 2147483647 w 7"/>
                <a:gd name="T27" fmla="*/ 2147483647 h 92"/>
                <a:gd name="T28" fmla="*/ 2147483647 w 7"/>
                <a:gd name="T29" fmla="*/ 2147483647 h 92"/>
                <a:gd name="T30" fmla="*/ 2147483647 w 7"/>
                <a:gd name="T31" fmla="*/ 2147483647 h 92"/>
                <a:gd name="T32" fmla="*/ 2147483647 w 7"/>
                <a:gd name="T33" fmla="*/ 2147483647 h 92"/>
                <a:gd name="T34" fmla="*/ 2147483647 w 7"/>
                <a:gd name="T35" fmla="*/ 2147483647 h 92"/>
                <a:gd name="T36" fmla="*/ 2147483647 w 7"/>
                <a:gd name="T37" fmla="*/ 2147483647 h 92"/>
                <a:gd name="T38" fmla="*/ 2147483647 w 7"/>
                <a:gd name="T39" fmla="*/ 2147483647 h 92"/>
                <a:gd name="T40" fmla="*/ 2147483647 w 7"/>
                <a:gd name="T41" fmla="*/ 2147483647 h 92"/>
                <a:gd name="T42" fmla="*/ 2147483647 w 7"/>
                <a:gd name="T43" fmla="*/ 2147483647 h 92"/>
                <a:gd name="T44" fmla="*/ 2147483647 w 7"/>
                <a:gd name="T45" fmla="*/ 2147483647 h 92"/>
                <a:gd name="T46" fmla="*/ 2147483647 w 7"/>
                <a:gd name="T47" fmla="*/ 2147483647 h 92"/>
                <a:gd name="T48" fmla="*/ 2147483647 w 7"/>
                <a:gd name="T49" fmla="*/ 2147483647 h 92"/>
                <a:gd name="T50" fmla="*/ 2147483647 w 7"/>
                <a:gd name="T51" fmla="*/ 2147483647 h 92"/>
                <a:gd name="T52" fmla="*/ 2147483647 w 7"/>
                <a:gd name="T53" fmla="*/ 2147483647 h 92"/>
                <a:gd name="T54" fmla="*/ 0 w 7"/>
                <a:gd name="T55" fmla="*/ 2147483647 h 92"/>
                <a:gd name="T56" fmla="*/ 0 w 7"/>
                <a:gd name="T57" fmla="*/ 2147483647 h 92"/>
                <a:gd name="T58" fmla="*/ 0 w 7"/>
                <a:gd name="T59" fmla="*/ 2147483647 h 92"/>
                <a:gd name="T60" fmla="*/ 0 w 7"/>
                <a:gd name="T61" fmla="*/ 2147483647 h 92"/>
                <a:gd name="T62" fmla="*/ 0 w 7"/>
                <a:gd name="T63" fmla="*/ 2147483647 h 92"/>
                <a:gd name="T64" fmla="*/ 0 w 7"/>
                <a:gd name="T65" fmla="*/ 2147483647 h 92"/>
                <a:gd name="T66" fmla="*/ 0 w 7"/>
                <a:gd name="T67" fmla="*/ 2147483647 h 92"/>
                <a:gd name="T68" fmla="*/ 2147483647 w 7"/>
                <a:gd name="T69" fmla="*/ 2147483647 h 92"/>
                <a:gd name="T70" fmla="*/ 2147483647 w 7"/>
                <a:gd name="T71" fmla="*/ 2147483647 h 92"/>
                <a:gd name="T72" fmla="*/ 2147483647 w 7"/>
                <a:gd name="T73" fmla="*/ 2147483647 h 92"/>
                <a:gd name="T74" fmla="*/ 2147483647 w 7"/>
                <a:gd name="T75" fmla="*/ 2147483647 h 92"/>
                <a:gd name="T76" fmla="*/ 2147483647 w 7"/>
                <a:gd name="T77" fmla="*/ 2147483647 h 92"/>
                <a:gd name="T78" fmla="*/ 2147483647 w 7"/>
                <a:gd name="T79" fmla="*/ 2147483647 h 92"/>
                <a:gd name="T80" fmla="*/ 2147483647 w 7"/>
                <a:gd name="T81" fmla="*/ 2147483647 h 92"/>
                <a:gd name="T82" fmla="*/ 2147483647 w 7"/>
                <a:gd name="T83" fmla="*/ 2147483647 h 92"/>
                <a:gd name="T84" fmla="*/ 2147483647 w 7"/>
                <a:gd name="T85" fmla="*/ 2147483647 h 92"/>
                <a:gd name="T86" fmla="*/ 2147483647 w 7"/>
                <a:gd name="T87" fmla="*/ 2147483647 h 92"/>
                <a:gd name="T88" fmla="*/ 2147483647 w 7"/>
                <a:gd name="T89" fmla="*/ 2147483647 h 92"/>
                <a:gd name="T90" fmla="*/ 2147483647 w 7"/>
                <a:gd name="T91" fmla="*/ 2147483647 h 92"/>
                <a:gd name="T92" fmla="*/ 2147483647 w 7"/>
                <a:gd name="T93" fmla="*/ 2147483647 h 92"/>
                <a:gd name="T94" fmla="*/ 0 w 7"/>
                <a:gd name="T95" fmla="*/ 2147483647 h 92"/>
                <a:gd name="T96" fmla="*/ 0 w 7"/>
                <a:gd name="T97" fmla="*/ 2147483647 h 92"/>
                <a:gd name="T98" fmla="*/ 0 w 7"/>
                <a:gd name="T99" fmla="*/ 2147483647 h 92"/>
                <a:gd name="T100" fmla="*/ 0 w 7"/>
                <a:gd name="T101" fmla="*/ 2147483647 h 92"/>
                <a:gd name="T102" fmla="*/ 0 w 7"/>
                <a:gd name="T103" fmla="*/ 2147483647 h 92"/>
                <a:gd name="T104" fmla="*/ 0 w 7"/>
                <a:gd name="T105" fmla="*/ 2147483647 h 92"/>
                <a:gd name="T106" fmla="*/ 0 w 7"/>
                <a:gd name="T107" fmla="*/ 2147483647 h 92"/>
                <a:gd name="T108" fmla="*/ 0 w 7"/>
                <a:gd name="T109" fmla="*/ 2147483647 h 92"/>
                <a:gd name="T110" fmla="*/ 0 w 7"/>
                <a:gd name="T111" fmla="*/ 2147483647 h 92"/>
                <a:gd name="T112" fmla="*/ 2147483647 w 7"/>
                <a:gd name="T113" fmla="*/ 2147483647 h 92"/>
                <a:gd name="T114" fmla="*/ 2147483647 w 7"/>
                <a:gd name="T115" fmla="*/ 0 h 92"/>
                <a:gd name="T116" fmla="*/ 2147483647 w 7"/>
                <a:gd name="T117" fmla="*/ 0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
                <a:gd name="T178" fmla="*/ 0 h 92"/>
                <a:gd name="T179" fmla="*/ 7 w 7"/>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 h="92">
                  <a:moveTo>
                    <a:pt x="1" y="0"/>
                  </a:moveTo>
                  <a:lnTo>
                    <a:pt x="2" y="4"/>
                  </a:lnTo>
                  <a:lnTo>
                    <a:pt x="4" y="8"/>
                  </a:lnTo>
                  <a:lnTo>
                    <a:pt x="5" y="13"/>
                  </a:lnTo>
                  <a:lnTo>
                    <a:pt x="5" y="18"/>
                  </a:lnTo>
                  <a:lnTo>
                    <a:pt x="6" y="21"/>
                  </a:lnTo>
                  <a:lnTo>
                    <a:pt x="6" y="26"/>
                  </a:lnTo>
                  <a:lnTo>
                    <a:pt x="6" y="31"/>
                  </a:lnTo>
                  <a:lnTo>
                    <a:pt x="7" y="35"/>
                  </a:lnTo>
                  <a:lnTo>
                    <a:pt x="6" y="39"/>
                  </a:lnTo>
                  <a:lnTo>
                    <a:pt x="6" y="44"/>
                  </a:lnTo>
                  <a:lnTo>
                    <a:pt x="6" y="49"/>
                  </a:lnTo>
                  <a:lnTo>
                    <a:pt x="6" y="54"/>
                  </a:lnTo>
                  <a:lnTo>
                    <a:pt x="6" y="58"/>
                  </a:lnTo>
                  <a:lnTo>
                    <a:pt x="6" y="63"/>
                  </a:lnTo>
                  <a:lnTo>
                    <a:pt x="6" y="68"/>
                  </a:lnTo>
                  <a:lnTo>
                    <a:pt x="6" y="72"/>
                  </a:lnTo>
                  <a:lnTo>
                    <a:pt x="5" y="75"/>
                  </a:lnTo>
                  <a:lnTo>
                    <a:pt x="5" y="77"/>
                  </a:lnTo>
                  <a:lnTo>
                    <a:pt x="5" y="80"/>
                  </a:lnTo>
                  <a:lnTo>
                    <a:pt x="6" y="82"/>
                  </a:lnTo>
                  <a:lnTo>
                    <a:pt x="5" y="85"/>
                  </a:lnTo>
                  <a:lnTo>
                    <a:pt x="5" y="87"/>
                  </a:lnTo>
                  <a:lnTo>
                    <a:pt x="5" y="89"/>
                  </a:lnTo>
                  <a:lnTo>
                    <a:pt x="4" y="92"/>
                  </a:lnTo>
                  <a:lnTo>
                    <a:pt x="1" y="89"/>
                  </a:lnTo>
                  <a:lnTo>
                    <a:pt x="1" y="87"/>
                  </a:lnTo>
                  <a:lnTo>
                    <a:pt x="0" y="86"/>
                  </a:lnTo>
                  <a:lnTo>
                    <a:pt x="0" y="83"/>
                  </a:lnTo>
                  <a:lnTo>
                    <a:pt x="0" y="82"/>
                  </a:lnTo>
                  <a:lnTo>
                    <a:pt x="0" y="80"/>
                  </a:lnTo>
                  <a:lnTo>
                    <a:pt x="0" y="77"/>
                  </a:lnTo>
                  <a:lnTo>
                    <a:pt x="0" y="76"/>
                  </a:lnTo>
                  <a:lnTo>
                    <a:pt x="0" y="74"/>
                  </a:lnTo>
                  <a:lnTo>
                    <a:pt x="1" y="71"/>
                  </a:lnTo>
                  <a:lnTo>
                    <a:pt x="1" y="70"/>
                  </a:lnTo>
                  <a:lnTo>
                    <a:pt x="1" y="68"/>
                  </a:lnTo>
                  <a:lnTo>
                    <a:pt x="1" y="65"/>
                  </a:lnTo>
                  <a:lnTo>
                    <a:pt x="1" y="64"/>
                  </a:lnTo>
                  <a:lnTo>
                    <a:pt x="1" y="61"/>
                  </a:lnTo>
                  <a:lnTo>
                    <a:pt x="1" y="60"/>
                  </a:lnTo>
                  <a:lnTo>
                    <a:pt x="1" y="55"/>
                  </a:lnTo>
                  <a:lnTo>
                    <a:pt x="1" y="52"/>
                  </a:lnTo>
                  <a:lnTo>
                    <a:pt x="1" y="48"/>
                  </a:lnTo>
                  <a:lnTo>
                    <a:pt x="1" y="44"/>
                  </a:lnTo>
                  <a:lnTo>
                    <a:pt x="1" y="41"/>
                  </a:lnTo>
                  <a:lnTo>
                    <a:pt x="1" y="37"/>
                  </a:lnTo>
                  <a:lnTo>
                    <a:pt x="0" y="33"/>
                  </a:lnTo>
                  <a:lnTo>
                    <a:pt x="0" y="30"/>
                  </a:lnTo>
                  <a:lnTo>
                    <a:pt x="0" y="26"/>
                  </a:lnTo>
                  <a:lnTo>
                    <a:pt x="0" y="22"/>
                  </a:lnTo>
                  <a:lnTo>
                    <a:pt x="0" y="19"/>
                  </a:lnTo>
                  <a:lnTo>
                    <a:pt x="0" y="15"/>
                  </a:lnTo>
                  <a:lnTo>
                    <a:pt x="0" y="11"/>
                  </a:lnTo>
                  <a:lnTo>
                    <a:pt x="0" y="8"/>
                  </a:lnTo>
                  <a:lnTo>
                    <a:pt x="0" y="4"/>
                  </a:lnTo>
                  <a:lnTo>
                    <a:pt x="1" y="2"/>
                  </a:lnTo>
                  <a:lnTo>
                    <a:pt x="1" y="0"/>
                  </a:lnTo>
                  <a:close/>
                </a:path>
              </a:pathLst>
            </a:custGeom>
            <a:solidFill>
              <a:srgbClr val="000000"/>
            </a:solidFill>
            <a:ln w="9525">
              <a:noFill/>
              <a:round/>
              <a:headEnd/>
              <a:tailEnd/>
            </a:ln>
          </p:spPr>
          <p:txBody>
            <a:bodyPr/>
            <a:lstStyle/>
            <a:p>
              <a:endParaRPr lang="en-US" dirty="0"/>
            </a:p>
          </p:txBody>
        </p:sp>
        <p:sp>
          <p:nvSpPr>
            <p:cNvPr id="10493" name="Freeform 277"/>
            <p:cNvSpPr>
              <a:spLocks/>
            </p:cNvSpPr>
            <p:nvPr/>
          </p:nvSpPr>
          <p:spPr bwMode="auto">
            <a:xfrm>
              <a:off x="1905000" y="3200400"/>
              <a:ext cx="79375" cy="163513"/>
            </a:xfrm>
            <a:custGeom>
              <a:avLst/>
              <a:gdLst>
                <a:gd name="T0" fmla="*/ 2147483647 w 50"/>
                <a:gd name="T1" fmla="*/ 2147483647 h 103"/>
                <a:gd name="T2" fmla="*/ 2147483647 w 50"/>
                <a:gd name="T3" fmla="*/ 2147483647 h 103"/>
                <a:gd name="T4" fmla="*/ 2147483647 w 50"/>
                <a:gd name="T5" fmla="*/ 2147483647 h 103"/>
                <a:gd name="T6" fmla="*/ 2147483647 w 50"/>
                <a:gd name="T7" fmla="*/ 2147483647 h 103"/>
                <a:gd name="T8" fmla="*/ 2147483647 w 50"/>
                <a:gd name="T9" fmla="*/ 2147483647 h 103"/>
                <a:gd name="T10" fmla="*/ 2147483647 w 50"/>
                <a:gd name="T11" fmla="*/ 2147483647 h 103"/>
                <a:gd name="T12" fmla="*/ 2147483647 w 50"/>
                <a:gd name="T13" fmla="*/ 2147483647 h 103"/>
                <a:gd name="T14" fmla="*/ 2147483647 w 50"/>
                <a:gd name="T15" fmla="*/ 2147483647 h 103"/>
                <a:gd name="T16" fmla="*/ 2147483647 w 50"/>
                <a:gd name="T17" fmla="*/ 2147483647 h 103"/>
                <a:gd name="T18" fmla="*/ 2147483647 w 50"/>
                <a:gd name="T19" fmla="*/ 2147483647 h 103"/>
                <a:gd name="T20" fmla="*/ 2147483647 w 50"/>
                <a:gd name="T21" fmla="*/ 2147483647 h 103"/>
                <a:gd name="T22" fmla="*/ 2147483647 w 50"/>
                <a:gd name="T23" fmla="*/ 2147483647 h 103"/>
                <a:gd name="T24" fmla="*/ 2147483647 w 50"/>
                <a:gd name="T25" fmla="*/ 2147483647 h 103"/>
                <a:gd name="T26" fmla="*/ 2147483647 w 50"/>
                <a:gd name="T27" fmla="*/ 2147483647 h 103"/>
                <a:gd name="T28" fmla="*/ 2147483647 w 50"/>
                <a:gd name="T29" fmla="*/ 2147483647 h 103"/>
                <a:gd name="T30" fmla="*/ 2147483647 w 50"/>
                <a:gd name="T31" fmla="*/ 2147483647 h 103"/>
                <a:gd name="T32" fmla="*/ 2147483647 w 50"/>
                <a:gd name="T33" fmla="*/ 2147483647 h 103"/>
                <a:gd name="T34" fmla="*/ 2147483647 w 50"/>
                <a:gd name="T35" fmla="*/ 2147483647 h 103"/>
                <a:gd name="T36" fmla="*/ 2147483647 w 50"/>
                <a:gd name="T37" fmla="*/ 2147483647 h 103"/>
                <a:gd name="T38" fmla="*/ 2147483647 w 50"/>
                <a:gd name="T39" fmla="*/ 2147483647 h 103"/>
                <a:gd name="T40" fmla="*/ 2147483647 w 50"/>
                <a:gd name="T41" fmla="*/ 2147483647 h 103"/>
                <a:gd name="T42" fmla="*/ 2147483647 w 50"/>
                <a:gd name="T43" fmla="*/ 2147483647 h 103"/>
                <a:gd name="T44" fmla="*/ 2147483647 w 50"/>
                <a:gd name="T45" fmla="*/ 2147483647 h 103"/>
                <a:gd name="T46" fmla="*/ 2147483647 w 50"/>
                <a:gd name="T47" fmla="*/ 2147483647 h 103"/>
                <a:gd name="T48" fmla="*/ 2147483647 w 50"/>
                <a:gd name="T49" fmla="*/ 2147483647 h 103"/>
                <a:gd name="T50" fmla="*/ 2147483647 w 50"/>
                <a:gd name="T51" fmla="*/ 2147483647 h 103"/>
                <a:gd name="T52" fmla="*/ 2147483647 w 50"/>
                <a:gd name="T53" fmla="*/ 2147483647 h 103"/>
                <a:gd name="T54" fmla="*/ 0 w 50"/>
                <a:gd name="T55" fmla="*/ 2147483647 h 103"/>
                <a:gd name="T56" fmla="*/ 0 w 50"/>
                <a:gd name="T57" fmla="*/ 2147483647 h 103"/>
                <a:gd name="T58" fmla="*/ 2147483647 w 50"/>
                <a:gd name="T59" fmla="*/ 2147483647 h 103"/>
                <a:gd name="T60" fmla="*/ 2147483647 w 50"/>
                <a:gd name="T61" fmla="*/ 2147483647 h 103"/>
                <a:gd name="T62" fmla="*/ 2147483647 w 50"/>
                <a:gd name="T63" fmla="*/ 2147483647 h 103"/>
                <a:gd name="T64" fmla="*/ 2147483647 w 50"/>
                <a:gd name="T65" fmla="*/ 2147483647 h 103"/>
                <a:gd name="T66" fmla="*/ 2147483647 w 50"/>
                <a:gd name="T67" fmla="*/ 2147483647 h 103"/>
                <a:gd name="T68" fmla="*/ 2147483647 w 50"/>
                <a:gd name="T69" fmla="*/ 2147483647 h 103"/>
                <a:gd name="T70" fmla="*/ 2147483647 w 50"/>
                <a:gd name="T71" fmla="*/ 2147483647 h 103"/>
                <a:gd name="T72" fmla="*/ 2147483647 w 50"/>
                <a:gd name="T73" fmla="*/ 2147483647 h 103"/>
                <a:gd name="T74" fmla="*/ 2147483647 w 50"/>
                <a:gd name="T75" fmla="*/ 2147483647 h 103"/>
                <a:gd name="T76" fmla="*/ 2147483647 w 50"/>
                <a:gd name="T77" fmla="*/ 2147483647 h 103"/>
                <a:gd name="T78" fmla="*/ 2147483647 w 50"/>
                <a:gd name="T79" fmla="*/ 2147483647 h 103"/>
                <a:gd name="T80" fmla="*/ 2147483647 w 50"/>
                <a:gd name="T81" fmla="*/ 2147483647 h 103"/>
                <a:gd name="T82" fmla="*/ 2147483647 w 50"/>
                <a:gd name="T83" fmla="*/ 2147483647 h 103"/>
                <a:gd name="T84" fmla="*/ 2147483647 w 50"/>
                <a:gd name="T85" fmla="*/ 2147483647 h 103"/>
                <a:gd name="T86" fmla="*/ 2147483647 w 50"/>
                <a:gd name="T87" fmla="*/ 2147483647 h 103"/>
                <a:gd name="T88" fmla="*/ 2147483647 w 50"/>
                <a:gd name="T89" fmla="*/ 2147483647 h 103"/>
                <a:gd name="T90" fmla="*/ 2147483647 w 50"/>
                <a:gd name="T91" fmla="*/ 2147483647 h 103"/>
                <a:gd name="T92" fmla="*/ 2147483647 w 50"/>
                <a:gd name="T93" fmla="*/ 0 h 103"/>
                <a:gd name="T94" fmla="*/ 2147483647 w 5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103"/>
                <a:gd name="T146" fmla="*/ 50 w 5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103">
                  <a:moveTo>
                    <a:pt x="49" y="0"/>
                  </a:moveTo>
                  <a:lnTo>
                    <a:pt x="49" y="3"/>
                  </a:lnTo>
                  <a:lnTo>
                    <a:pt x="49" y="4"/>
                  </a:lnTo>
                  <a:lnTo>
                    <a:pt x="49" y="7"/>
                  </a:lnTo>
                  <a:lnTo>
                    <a:pt x="49" y="9"/>
                  </a:lnTo>
                  <a:lnTo>
                    <a:pt x="49" y="10"/>
                  </a:lnTo>
                  <a:lnTo>
                    <a:pt x="49" y="14"/>
                  </a:lnTo>
                  <a:lnTo>
                    <a:pt x="49" y="16"/>
                  </a:lnTo>
                  <a:lnTo>
                    <a:pt x="49" y="19"/>
                  </a:lnTo>
                  <a:lnTo>
                    <a:pt x="49" y="20"/>
                  </a:lnTo>
                  <a:lnTo>
                    <a:pt x="49" y="24"/>
                  </a:lnTo>
                  <a:lnTo>
                    <a:pt x="48" y="26"/>
                  </a:lnTo>
                  <a:lnTo>
                    <a:pt x="48" y="28"/>
                  </a:lnTo>
                  <a:lnTo>
                    <a:pt x="48" y="31"/>
                  </a:lnTo>
                  <a:lnTo>
                    <a:pt x="48" y="33"/>
                  </a:lnTo>
                  <a:lnTo>
                    <a:pt x="49" y="36"/>
                  </a:lnTo>
                  <a:lnTo>
                    <a:pt x="49" y="38"/>
                  </a:lnTo>
                  <a:lnTo>
                    <a:pt x="49" y="42"/>
                  </a:lnTo>
                  <a:lnTo>
                    <a:pt x="49" y="44"/>
                  </a:lnTo>
                  <a:lnTo>
                    <a:pt x="49" y="48"/>
                  </a:lnTo>
                  <a:lnTo>
                    <a:pt x="49" y="50"/>
                  </a:lnTo>
                  <a:lnTo>
                    <a:pt x="49" y="54"/>
                  </a:lnTo>
                  <a:lnTo>
                    <a:pt x="50" y="57"/>
                  </a:lnTo>
                  <a:lnTo>
                    <a:pt x="50" y="60"/>
                  </a:lnTo>
                  <a:lnTo>
                    <a:pt x="50" y="64"/>
                  </a:lnTo>
                  <a:lnTo>
                    <a:pt x="50" y="66"/>
                  </a:lnTo>
                  <a:lnTo>
                    <a:pt x="50" y="70"/>
                  </a:lnTo>
                  <a:lnTo>
                    <a:pt x="50" y="74"/>
                  </a:lnTo>
                  <a:lnTo>
                    <a:pt x="50" y="77"/>
                  </a:lnTo>
                  <a:lnTo>
                    <a:pt x="50" y="80"/>
                  </a:lnTo>
                  <a:lnTo>
                    <a:pt x="50" y="83"/>
                  </a:lnTo>
                  <a:lnTo>
                    <a:pt x="50" y="87"/>
                  </a:lnTo>
                  <a:lnTo>
                    <a:pt x="50" y="91"/>
                  </a:lnTo>
                  <a:lnTo>
                    <a:pt x="48" y="92"/>
                  </a:lnTo>
                  <a:lnTo>
                    <a:pt x="45" y="94"/>
                  </a:lnTo>
                  <a:lnTo>
                    <a:pt x="44" y="97"/>
                  </a:lnTo>
                  <a:lnTo>
                    <a:pt x="41" y="98"/>
                  </a:lnTo>
                  <a:lnTo>
                    <a:pt x="39" y="99"/>
                  </a:lnTo>
                  <a:lnTo>
                    <a:pt x="36" y="100"/>
                  </a:lnTo>
                  <a:lnTo>
                    <a:pt x="34" y="100"/>
                  </a:lnTo>
                  <a:lnTo>
                    <a:pt x="31" y="102"/>
                  </a:lnTo>
                  <a:lnTo>
                    <a:pt x="28" y="102"/>
                  </a:lnTo>
                  <a:lnTo>
                    <a:pt x="25" y="103"/>
                  </a:lnTo>
                  <a:lnTo>
                    <a:pt x="23" y="103"/>
                  </a:lnTo>
                  <a:lnTo>
                    <a:pt x="20" y="103"/>
                  </a:lnTo>
                  <a:lnTo>
                    <a:pt x="18" y="102"/>
                  </a:lnTo>
                  <a:lnTo>
                    <a:pt x="15" y="102"/>
                  </a:lnTo>
                  <a:lnTo>
                    <a:pt x="13" y="102"/>
                  </a:lnTo>
                  <a:lnTo>
                    <a:pt x="10" y="102"/>
                  </a:lnTo>
                  <a:lnTo>
                    <a:pt x="9" y="99"/>
                  </a:lnTo>
                  <a:lnTo>
                    <a:pt x="6" y="99"/>
                  </a:lnTo>
                  <a:lnTo>
                    <a:pt x="5" y="98"/>
                  </a:lnTo>
                  <a:lnTo>
                    <a:pt x="4" y="97"/>
                  </a:lnTo>
                  <a:lnTo>
                    <a:pt x="1" y="96"/>
                  </a:lnTo>
                  <a:lnTo>
                    <a:pt x="0" y="94"/>
                  </a:lnTo>
                  <a:lnTo>
                    <a:pt x="0" y="93"/>
                  </a:lnTo>
                  <a:lnTo>
                    <a:pt x="0" y="92"/>
                  </a:lnTo>
                  <a:lnTo>
                    <a:pt x="0" y="89"/>
                  </a:lnTo>
                  <a:lnTo>
                    <a:pt x="3" y="89"/>
                  </a:lnTo>
                  <a:lnTo>
                    <a:pt x="5" y="92"/>
                  </a:lnTo>
                  <a:lnTo>
                    <a:pt x="6" y="93"/>
                  </a:lnTo>
                  <a:lnTo>
                    <a:pt x="9" y="94"/>
                  </a:lnTo>
                  <a:lnTo>
                    <a:pt x="13" y="96"/>
                  </a:lnTo>
                  <a:lnTo>
                    <a:pt x="15" y="97"/>
                  </a:lnTo>
                  <a:lnTo>
                    <a:pt x="18" y="97"/>
                  </a:lnTo>
                  <a:lnTo>
                    <a:pt x="20" y="98"/>
                  </a:lnTo>
                  <a:lnTo>
                    <a:pt x="24" y="98"/>
                  </a:lnTo>
                  <a:lnTo>
                    <a:pt x="26" y="98"/>
                  </a:lnTo>
                  <a:lnTo>
                    <a:pt x="29" y="97"/>
                  </a:lnTo>
                  <a:lnTo>
                    <a:pt x="31" y="96"/>
                  </a:lnTo>
                  <a:lnTo>
                    <a:pt x="34" y="96"/>
                  </a:lnTo>
                  <a:lnTo>
                    <a:pt x="36" y="94"/>
                  </a:lnTo>
                  <a:lnTo>
                    <a:pt x="39" y="92"/>
                  </a:lnTo>
                  <a:lnTo>
                    <a:pt x="41" y="91"/>
                  </a:lnTo>
                  <a:lnTo>
                    <a:pt x="44" y="88"/>
                  </a:lnTo>
                  <a:lnTo>
                    <a:pt x="44" y="83"/>
                  </a:lnTo>
                  <a:lnTo>
                    <a:pt x="44" y="77"/>
                  </a:lnTo>
                  <a:lnTo>
                    <a:pt x="44" y="72"/>
                  </a:lnTo>
                  <a:lnTo>
                    <a:pt x="44" y="66"/>
                  </a:lnTo>
                  <a:lnTo>
                    <a:pt x="44" y="61"/>
                  </a:lnTo>
                  <a:lnTo>
                    <a:pt x="43" y="57"/>
                  </a:lnTo>
                  <a:lnTo>
                    <a:pt x="43" y="50"/>
                  </a:lnTo>
                  <a:lnTo>
                    <a:pt x="43" y="46"/>
                  </a:lnTo>
                  <a:lnTo>
                    <a:pt x="43" y="39"/>
                  </a:lnTo>
                  <a:lnTo>
                    <a:pt x="43" y="35"/>
                  </a:lnTo>
                  <a:lnTo>
                    <a:pt x="43" y="30"/>
                  </a:lnTo>
                  <a:lnTo>
                    <a:pt x="43" y="24"/>
                  </a:lnTo>
                  <a:lnTo>
                    <a:pt x="43" y="18"/>
                  </a:lnTo>
                  <a:lnTo>
                    <a:pt x="43" y="13"/>
                  </a:lnTo>
                  <a:lnTo>
                    <a:pt x="43" y="8"/>
                  </a:lnTo>
                  <a:lnTo>
                    <a:pt x="44" y="2"/>
                  </a:lnTo>
                  <a:lnTo>
                    <a:pt x="45" y="2"/>
                  </a:lnTo>
                  <a:lnTo>
                    <a:pt x="46" y="0"/>
                  </a:lnTo>
                  <a:lnTo>
                    <a:pt x="48" y="0"/>
                  </a:lnTo>
                  <a:lnTo>
                    <a:pt x="49" y="0"/>
                  </a:lnTo>
                  <a:close/>
                </a:path>
              </a:pathLst>
            </a:custGeom>
            <a:solidFill>
              <a:srgbClr val="000000"/>
            </a:solidFill>
            <a:ln w="9525">
              <a:noFill/>
              <a:round/>
              <a:headEnd/>
              <a:tailEnd/>
            </a:ln>
          </p:spPr>
          <p:txBody>
            <a:bodyPr/>
            <a:lstStyle/>
            <a:p>
              <a:endParaRPr lang="en-US" dirty="0"/>
            </a:p>
          </p:txBody>
        </p:sp>
        <p:sp>
          <p:nvSpPr>
            <p:cNvPr id="10494" name="Freeform 278"/>
            <p:cNvSpPr>
              <a:spLocks/>
            </p:cNvSpPr>
            <p:nvPr/>
          </p:nvSpPr>
          <p:spPr bwMode="auto">
            <a:xfrm>
              <a:off x="1922463" y="3355975"/>
              <a:ext cx="39687" cy="55563"/>
            </a:xfrm>
            <a:custGeom>
              <a:avLst/>
              <a:gdLst>
                <a:gd name="T0" fmla="*/ 2147483647 w 25"/>
                <a:gd name="T1" fmla="*/ 2147483647 h 35"/>
                <a:gd name="T2" fmla="*/ 2147483647 w 25"/>
                <a:gd name="T3" fmla="*/ 2147483647 h 35"/>
                <a:gd name="T4" fmla="*/ 2147483647 w 25"/>
                <a:gd name="T5" fmla="*/ 2147483647 h 35"/>
                <a:gd name="T6" fmla="*/ 2147483647 w 25"/>
                <a:gd name="T7" fmla="*/ 2147483647 h 35"/>
                <a:gd name="T8" fmla="*/ 2147483647 w 25"/>
                <a:gd name="T9" fmla="*/ 2147483647 h 35"/>
                <a:gd name="T10" fmla="*/ 2147483647 w 25"/>
                <a:gd name="T11" fmla="*/ 2147483647 h 35"/>
                <a:gd name="T12" fmla="*/ 2147483647 w 25"/>
                <a:gd name="T13" fmla="*/ 2147483647 h 35"/>
                <a:gd name="T14" fmla="*/ 2147483647 w 25"/>
                <a:gd name="T15" fmla="*/ 2147483647 h 35"/>
                <a:gd name="T16" fmla="*/ 2147483647 w 25"/>
                <a:gd name="T17" fmla="*/ 2147483647 h 35"/>
                <a:gd name="T18" fmla="*/ 2147483647 w 25"/>
                <a:gd name="T19" fmla="*/ 2147483647 h 35"/>
                <a:gd name="T20" fmla="*/ 2147483647 w 25"/>
                <a:gd name="T21" fmla="*/ 2147483647 h 35"/>
                <a:gd name="T22" fmla="*/ 2147483647 w 25"/>
                <a:gd name="T23" fmla="*/ 2147483647 h 35"/>
                <a:gd name="T24" fmla="*/ 2147483647 w 25"/>
                <a:gd name="T25" fmla="*/ 2147483647 h 35"/>
                <a:gd name="T26" fmla="*/ 2147483647 w 25"/>
                <a:gd name="T27" fmla="*/ 2147483647 h 35"/>
                <a:gd name="T28" fmla="*/ 0 w 25"/>
                <a:gd name="T29" fmla="*/ 2147483647 h 35"/>
                <a:gd name="T30" fmla="*/ 0 w 25"/>
                <a:gd name="T31" fmla="*/ 2147483647 h 35"/>
                <a:gd name="T32" fmla="*/ 2147483647 w 25"/>
                <a:gd name="T33" fmla="*/ 2147483647 h 35"/>
                <a:gd name="T34" fmla="*/ 2147483647 w 25"/>
                <a:gd name="T35" fmla="*/ 2147483647 h 35"/>
                <a:gd name="T36" fmla="*/ 2147483647 w 25"/>
                <a:gd name="T37" fmla="*/ 2147483647 h 35"/>
                <a:gd name="T38" fmla="*/ 2147483647 w 25"/>
                <a:gd name="T39" fmla="*/ 2147483647 h 35"/>
                <a:gd name="T40" fmla="*/ 2147483647 w 25"/>
                <a:gd name="T41" fmla="*/ 2147483647 h 35"/>
                <a:gd name="T42" fmla="*/ 2147483647 w 25"/>
                <a:gd name="T43" fmla="*/ 2147483647 h 35"/>
                <a:gd name="T44" fmla="*/ 2147483647 w 25"/>
                <a:gd name="T45" fmla="*/ 2147483647 h 35"/>
                <a:gd name="T46" fmla="*/ 2147483647 w 25"/>
                <a:gd name="T47" fmla="*/ 2147483647 h 35"/>
                <a:gd name="T48" fmla="*/ 2147483647 w 25"/>
                <a:gd name="T49" fmla="*/ 2147483647 h 35"/>
                <a:gd name="T50" fmla="*/ 2147483647 w 25"/>
                <a:gd name="T51" fmla="*/ 2147483647 h 35"/>
                <a:gd name="T52" fmla="*/ 2147483647 w 25"/>
                <a:gd name="T53" fmla="*/ 2147483647 h 35"/>
                <a:gd name="T54" fmla="*/ 2147483647 w 25"/>
                <a:gd name="T55" fmla="*/ 2147483647 h 35"/>
                <a:gd name="T56" fmla="*/ 2147483647 w 25"/>
                <a:gd name="T57" fmla="*/ 2147483647 h 35"/>
                <a:gd name="T58" fmla="*/ 2147483647 w 25"/>
                <a:gd name="T59" fmla="*/ 2147483647 h 35"/>
                <a:gd name="T60" fmla="*/ 2147483647 w 25"/>
                <a:gd name="T61" fmla="*/ 2147483647 h 35"/>
                <a:gd name="T62" fmla="*/ 2147483647 w 25"/>
                <a:gd name="T63" fmla="*/ 2147483647 h 35"/>
                <a:gd name="T64" fmla="*/ 2147483647 w 25"/>
                <a:gd name="T65" fmla="*/ 2147483647 h 35"/>
                <a:gd name="T66" fmla="*/ 2147483647 w 25"/>
                <a:gd name="T67" fmla="*/ 2147483647 h 35"/>
                <a:gd name="T68" fmla="*/ 2147483647 w 25"/>
                <a:gd name="T69" fmla="*/ 2147483647 h 35"/>
                <a:gd name="T70" fmla="*/ 2147483647 w 25"/>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35"/>
                <a:gd name="T110" fmla="*/ 25 w 25"/>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35">
                  <a:moveTo>
                    <a:pt x="22" y="0"/>
                  </a:moveTo>
                  <a:lnTo>
                    <a:pt x="23" y="1"/>
                  </a:lnTo>
                  <a:lnTo>
                    <a:pt x="23" y="2"/>
                  </a:lnTo>
                  <a:lnTo>
                    <a:pt x="24" y="5"/>
                  </a:lnTo>
                  <a:lnTo>
                    <a:pt x="25" y="7"/>
                  </a:lnTo>
                  <a:lnTo>
                    <a:pt x="25" y="9"/>
                  </a:lnTo>
                  <a:lnTo>
                    <a:pt x="25" y="11"/>
                  </a:lnTo>
                  <a:lnTo>
                    <a:pt x="25" y="13"/>
                  </a:lnTo>
                  <a:lnTo>
                    <a:pt x="25" y="16"/>
                  </a:lnTo>
                  <a:lnTo>
                    <a:pt x="25" y="18"/>
                  </a:lnTo>
                  <a:lnTo>
                    <a:pt x="25" y="21"/>
                  </a:lnTo>
                  <a:lnTo>
                    <a:pt x="25" y="23"/>
                  </a:lnTo>
                  <a:lnTo>
                    <a:pt x="25" y="26"/>
                  </a:lnTo>
                  <a:lnTo>
                    <a:pt x="24" y="28"/>
                  </a:lnTo>
                  <a:lnTo>
                    <a:pt x="23" y="30"/>
                  </a:lnTo>
                  <a:lnTo>
                    <a:pt x="22" y="32"/>
                  </a:lnTo>
                  <a:lnTo>
                    <a:pt x="22" y="34"/>
                  </a:lnTo>
                  <a:lnTo>
                    <a:pt x="18" y="35"/>
                  </a:lnTo>
                  <a:lnTo>
                    <a:pt x="15" y="35"/>
                  </a:lnTo>
                  <a:lnTo>
                    <a:pt x="13" y="35"/>
                  </a:lnTo>
                  <a:lnTo>
                    <a:pt x="10" y="35"/>
                  </a:lnTo>
                  <a:lnTo>
                    <a:pt x="8" y="34"/>
                  </a:lnTo>
                  <a:lnTo>
                    <a:pt x="7" y="33"/>
                  </a:lnTo>
                  <a:lnTo>
                    <a:pt x="5" y="30"/>
                  </a:lnTo>
                  <a:lnTo>
                    <a:pt x="4" y="29"/>
                  </a:lnTo>
                  <a:lnTo>
                    <a:pt x="3" y="26"/>
                  </a:lnTo>
                  <a:lnTo>
                    <a:pt x="2" y="23"/>
                  </a:lnTo>
                  <a:lnTo>
                    <a:pt x="2" y="21"/>
                  </a:lnTo>
                  <a:lnTo>
                    <a:pt x="2" y="18"/>
                  </a:lnTo>
                  <a:lnTo>
                    <a:pt x="0" y="16"/>
                  </a:lnTo>
                  <a:lnTo>
                    <a:pt x="0" y="13"/>
                  </a:lnTo>
                  <a:lnTo>
                    <a:pt x="0" y="11"/>
                  </a:lnTo>
                  <a:lnTo>
                    <a:pt x="2" y="10"/>
                  </a:lnTo>
                  <a:lnTo>
                    <a:pt x="2" y="7"/>
                  </a:lnTo>
                  <a:lnTo>
                    <a:pt x="3" y="4"/>
                  </a:lnTo>
                  <a:lnTo>
                    <a:pt x="3" y="1"/>
                  </a:lnTo>
                  <a:lnTo>
                    <a:pt x="5" y="0"/>
                  </a:lnTo>
                  <a:lnTo>
                    <a:pt x="5" y="1"/>
                  </a:lnTo>
                  <a:lnTo>
                    <a:pt x="7" y="4"/>
                  </a:lnTo>
                  <a:lnTo>
                    <a:pt x="7" y="5"/>
                  </a:lnTo>
                  <a:lnTo>
                    <a:pt x="7" y="7"/>
                  </a:lnTo>
                  <a:lnTo>
                    <a:pt x="7" y="9"/>
                  </a:lnTo>
                  <a:lnTo>
                    <a:pt x="7" y="11"/>
                  </a:lnTo>
                  <a:lnTo>
                    <a:pt x="7" y="13"/>
                  </a:lnTo>
                  <a:lnTo>
                    <a:pt x="8" y="15"/>
                  </a:lnTo>
                  <a:lnTo>
                    <a:pt x="8" y="17"/>
                  </a:lnTo>
                  <a:lnTo>
                    <a:pt x="8" y="18"/>
                  </a:lnTo>
                  <a:lnTo>
                    <a:pt x="8" y="21"/>
                  </a:lnTo>
                  <a:lnTo>
                    <a:pt x="8" y="23"/>
                  </a:lnTo>
                  <a:lnTo>
                    <a:pt x="8" y="24"/>
                  </a:lnTo>
                  <a:lnTo>
                    <a:pt x="9" y="27"/>
                  </a:lnTo>
                  <a:lnTo>
                    <a:pt x="10" y="28"/>
                  </a:lnTo>
                  <a:lnTo>
                    <a:pt x="12" y="30"/>
                  </a:lnTo>
                  <a:lnTo>
                    <a:pt x="13" y="29"/>
                  </a:lnTo>
                  <a:lnTo>
                    <a:pt x="14" y="29"/>
                  </a:lnTo>
                  <a:lnTo>
                    <a:pt x="15" y="29"/>
                  </a:lnTo>
                  <a:lnTo>
                    <a:pt x="18" y="29"/>
                  </a:lnTo>
                  <a:lnTo>
                    <a:pt x="19" y="28"/>
                  </a:lnTo>
                  <a:lnTo>
                    <a:pt x="19" y="26"/>
                  </a:lnTo>
                  <a:lnTo>
                    <a:pt x="19" y="23"/>
                  </a:lnTo>
                  <a:lnTo>
                    <a:pt x="20" y="22"/>
                  </a:lnTo>
                  <a:lnTo>
                    <a:pt x="20" y="20"/>
                  </a:lnTo>
                  <a:lnTo>
                    <a:pt x="20" y="17"/>
                  </a:lnTo>
                  <a:lnTo>
                    <a:pt x="19" y="16"/>
                  </a:lnTo>
                  <a:lnTo>
                    <a:pt x="19" y="13"/>
                  </a:lnTo>
                  <a:lnTo>
                    <a:pt x="19" y="12"/>
                  </a:lnTo>
                  <a:lnTo>
                    <a:pt x="19" y="10"/>
                  </a:lnTo>
                  <a:lnTo>
                    <a:pt x="19" y="7"/>
                  </a:lnTo>
                  <a:lnTo>
                    <a:pt x="19" y="6"/>
                  </a:lnTo>
                  <a:lnTo>
                    <a:pt x="19" y="2"/>
                  </a:lnTo>
                  <a:lnTo>
                    <a:pt x="22" y="0"/>
                  </a:lnTo>
                  <a:close/>
                </a:path>
              </a:pathLst>
            </a:custGeom>
            <a:solidFill>
              <a:srgbClr val="000000"/>
            </a:solidFill>
            <a:ln w="9525">
              <a:noFill/>
              <a:round/>
              <a:headEnd/>
              <a:tailEnd/>
            </a:ln>
          </p:spPr>
          <p:txBody>
            <a:bodyPr/>
            <a:lstStyle/>
            <a:p>
              <a:endParaRPr lang="en-US" dirty="0"/>
            </a:p>
          </p:txBody>
        </p:sp>
        <p:sp>
          <p:nvSpPr>
            <p:cNvPr id="10495" name="Freeform 279"/>
            <p:cNvSpPr>
              <a:spLocks/>
            </p:cNvSpPr>
            <p:nvPr/>
          </p:nvSpPr>
          <p:spPr bwMode="auto">
            <a:xfrm>
              <a:off x="1787525" y="3116263"/>
              <a:ext cx="79375" cy="82550"/>
            </a:xfrm>
            <a:custGeom>
              <a:avLst/>
              <a:gdLst>
                <a:gd name="T0" fmla="*/ 2147483647 w 50"/>
                <a:gd name="T1" fmla="*/ 0 h 52"/>
                <a:gd name="T2" fmla="*/ 2147483647 w 50"/>
                <a:gd name="T3" fmla="*/ 0 h 52"/>
                <a:gd name="T4" fmla="*/ 2147483647 w 50"/>
                <a:gd name="T5" fmla="*/ 2147483647 h 52"/>
                <a:gd name="T6" fmla="*/ 2147483647 w 50"/>
                <a:gd name="T7" fmla="*/ 2147483647 h 52"/>
                <a:gd name="T8" fmla="*/ 2147483647 w 50"/>
                <a:gd name="T9" fmla="*/ 2147483647 h 52"/>
                <a:gd name="T10" fmla="*/ 2147483647 w 50"/>
                <a:gd name="T11" fmla="*/ 2147483647 h 52"/>
                <a:gd name="T12" fmla="*/ 2147483647 w 50"/>
                <a:gd name="T13" fmla="*/ 2147483647 h 52"/>
                <a:gd name="T14" fmla="*/ 2147483647 w 50"/>
                <a:gd name="T15" fmla="*/ 2147483647 h 52"/>
                <a:gd name="T16" fmla="*/ 2147483647 w 50"/>
                <a:gd name="T17" fmla="*/ 2147483647 h 52"/>
                <a:gd name="T18" fmla="*/ 2147483647 w 50"/>
                <a:gd name="T19" fmla="*/ 2147483647 h 52"/>
                <a:gd name="T20" fmla="*/ 2147483647 w 50"/>
                <a:gd name="T21" fmla="*/ 2147483647 h 52"/>
                <a:gd name="T22" fmla="*/ 2147483647 w 50"/>
                <a:gd name="T23" fmla="*/ 2147483647 h 52"/>
                <a:gd name="T24" fmla="*/ 2147483647 w 50"/>
                <a:gd name="T25" fmla="*/ 2147483647 h 52"/>
                <a:gd name="T26" fmla="*/ 2147483647 w 50"/>
                <a:gd name="T27" fmla="*/ 2147483647 h 52"/>
                <a:gd name="T28" fmla="*/ 2147483647 w 50"/>
                <a:gd name="T29" fmla="*/ 2147483647 h 52"/>
                <a:gd name="T30" fmla="*/ 2147483647 w 50"/>
                <a:gd name="T31" fmla="*/ 2147483647 h 52"/>
                <a:gd name="T32" fmla="*/ 2147483647 w 50"/>
                <a:gd name="T33" fmla="*/ 2147483647 h 52"/>
                <a:gd name="T34" fmla="*/ 2147483647 w 50"/>
                <a:gd name="T35" fmla="*/ 2147483647 h 52"/>
                <a:gd name="T36" fmla="*/ 2147483647 w 50"/>
                <a:gd name="T37" fmla="*/ 2147483647 h 52"/>
                <a:gd name="T38" fmla="*/ 2147483647 w 50"/>
                <a:gd name="T39" fmla="*/ 2147483647 h 52"/>
                <a:gd name="T40" fmla="*/ 2147483647 w 50"/>
                <a:gd name="T41" fmla="*/ 2147483647 h 52"/>
                <a:gd name="T42" fmla="*/ 2147483647 w 50"/>
                <a:gd name="T43" fmla="*/ 2147483647 h 52"/>
                <a:gd name="T44" fmla="*/ 2147483647 w 50"/>
                <a:gd name="T45" fmla="*/ 2147483647 h 52"/>
                <a:gd name="T46" fmla="*/ 2147483647 w 50"/>
                <a:gd name="T47" fmla="*/ 2147483647 h 52"/>
                <a:gd name="T48" fmla="*/ 2147483647 w 50"/>
                <a:gd name="T49" fmla="*/ 2147483647 h 52"/>
                <a:gd name="T50" fmla="*/ 2147483647 w 50"/>
                <a:gd name="T51" fmla="*/ 2147483647 h 52"/>
                <a:gd name="T52" fmla="*/ 2147483647 w 50"/>
                <a:gd name="T53" fmla="*/ 2147483647 h 52"/>
                <a:gd name="T54" fmla="*/ 0 w 50"/>
                <a:gd name="T55" fmla="*/ 2147483647 h 52"/>
                <a:gd name="T56" fmla="*/ 0 w 50"/>
                <a:gd name="T57" fmla="*/ 2147483647 h 52"/>
                <a:gd name="T58" fmla="*/ 0 w 50"/>
                <a:gd name="T59" fmla="*/ 2147483647 h 52"/>
                <a:gd name="T60" fmla="*/ 0 w 50"/>
                <a:gd name="T61" fmla="*/ 2147483647 h 52"/>
                <a:gd name="T62" fmla="*/ 2147483647 w 50"/>
                <a:gd name="T63" fmla="*/ 2147483647 h 52"/>
                <a:gd name="T64" fmla="*/ 2147483647 w 50"/>
                <a:gd name="T65" fmla="*/ 2147483647 h 52"/>
                <a:gd name="T66" fmla="*/ 2147483647 w 50"/>
                <a:gd name="T67" fmla="*/ 2147483647 h 52"/>
                <a:gd name="T68" fmla="*/ 2147483647 w 50"/>
                <a:gd name="T69" fmla="*/ 2147483647 h 52"/>
                <a:gd name="T70" fmla="*/ 2147483647 w 50"/>
                <a:gd name="T71" fmla="*/ 2147483647 h 52"/>
                <a:gd name="T72" fmla="*/ 2147483647 w 50"/>
                <a:gd name="T73" fmla="*/ 2147483647 h 52"/>
                <a:gd name="T74" fmla="*/ 2147483647 w 50"/>
                <a:gd name="T75" fmla="*/ 2147483647 h 52"/>
                <a:gd name="T76" fmla="*/ 2147483647 w 50"/>
                <a:gd name="T77" fmla="*/ 2147483647 h 52"/>
                <a:gd name="T78" fmla="*/ 2147483647 w 50"/>
                <a:gd name="T79" fmla="*/ 2147483647 h 52"/>
                <a:gd name="T80" fmla="*/ 2147483647 w 50"/>
                <a:gd name="T81" fmla="*/ 2147483647 h 52"/>
                <a:gd name="T82" fmla="*/ 2147483647 w 50"/>
                <a:gd name="T83" fmla="*/ 0 h 52"/>
                <a:gd name="T84" fmla="*/ 2147483647 w 50"/>
                <a:gd name="T85" fmla="*/ 0 h 52"/>
                <a:gd name="T86" fmla="*/ 2147483647 w 50"/>
                <a:gd name="T87" fmla="*/ 0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52"/>
                <a:gd name="T134" fmla="*/ 50 w 50"/>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52">
                  <a:moveTo>
                    <a:pt x="27" y="0"/>
                  </a:moveTo>
                  <a:lnTo>
                    <a:pt x="32" y="0"/>
                  </a:lnTo>
                  <a:lnTo>
                    <a:pt x="37" y="1"/>
                  </a:lnTo>
                  <a:lnTo>
                    <a:pt x="40" y="2"/>
                  </a:lnTo>
                  <a:lnTo>
                    <a:pt x="44" y="6"/>
                  </a:lnTo>
                  <a:lnTo>
                    <a:pt x="47" y="10"/>
                  </a:lnTo>
                  <a:lnTo>
                    <a:pt x="48" y="13"/>
                  </a:lnTo>
                  <a:lnTo>
                    <a:pt x="49" y="18"/>
                  </a:lnTo>
                  <a:lnTo>
                    <a:pt x="50" y="23"/>
                  </a:lnTo>
                  <a:lnTo>
                    <a:pt x="50" y="28"/>
                  </a:lnTo>
                  <a:lnTo>
                    <a:pt x="49" y="33"/>
                  </a:lnTo>
                  <a:lnTo>
                    <a:pt x="48" y="36"/>
                  </a:lnTo>
                  <a:lnTo>
                    <a:pt x="45" y="41"/>
                  </a:lnTo>
                  <a:lnTo>
                    <a:pt x="43" y="44"/>
                  </a:lnTo>
                  <a:lnTo>
                    <a:pt x="39" y="47"/>
                  </a:lnTo>
                  <a:lnTo>
                    <a:pt x="35" y="50"/>
                  </a:lnTo>
                  <a:lnTo>
                    <a:pt x="30" y="51"/>
                  </a:lnTo>
                  <a:lnTo>
                    <a:pt x="25" y="51"/>
                  </a:lnTo>
                  <a:lnTo>
                    <a:pt x="22" y="52"/>
                  </a:lnTo>
                  <a:lnTo>
                    <a:pt x="17" y="52"/>
                  </a:lnTo>
                  <a:lnTo>
                    <a:pt x="14" y="51"/>
                  </a:lnTo>
                  <a:lnTo>
                    <a:pt x="10" y="49"/>
                  </a:lnTo>
                  <a:lnTo>
                    <a:pt x="8" y="47"/>
                  </a:lnTo>
                  <a:lnTo>
                    <a:pt x="5" y="44"/>
                  </a:lnTo>
                  <a:lnTo>
                    <a:pt x="4" y="41"/>
                  </a:lnTo>
                  <a:lnTo>
                    <a:pt x="2" y="38"/>
                  </a:lnTo>
                  <a:lnTo>
                    <a:pt x="2" y="34"/>
                  </a:lnTo>
                  <a:lnTo>
                    <a:pt x="0" y="30"/>
                  </a:lnTo>
                  <a:lnTo>
                    <a:pt x="0" y="27"/>
                  </a:lnTo>
                  <a:lnTo>
                    <a:pt x="0" y="23"/>
                  </a:lnTo>
                  <a:lnTo>
                    <a:pt x="0" y="19"/>
                  </a:lnTo>
                  <a:lnTo>
                    <a:pt x="2" y="16"/>
                  </a:lnTo>
                  <a:lnTo>
                    <a:pt x="3" y="12"/>
                  </a:lnTo>
                  <a:lnTo>
                    <a:pt x="4" y="11"/>
                  </a:lnTo>
                  <a:lnTo>
                    <a:pt x="5" y="8"/>
                  </a:lnTo>
                  <a:lnTo>
                    <a:pt x="5" y="7"/>
                  </a:lnTo>
                  <a:lnTo>
                    <a:pt x="8" y="6"/>
                  </a:lnTo>
                  <a:lnTo>
                    <a:pt x="9" y="5"/>
                  </a:lnTo>
                  <a:lnTo>
                    <a:pt x="13" y="2"/>
                  </a:lnTo>
                  <a:lnTo>
                    <a:pt x="17" y="1"/>
                  </a:lnTo>
                  <a:lnTo>
                    <a:pt x="19" y="1"/>
                  </a:lnTo>
                  <a:lnTo>
                    <a:pt x="23" y="0"/>
                  </a:lnTo>
                  <a:lnTo>
                    <a:pt x="27" y="0"/>
                  </a:lnTo>
                  <a:close/>
                </a:path>
              </a:pathLst>
            </a:custGeom>
            <a:solidFill>
              <a:srgbClr val="000000"/>
            </a:solidFill>
            <a:ln w="9525">
              <a:noFill/>
              <a:round/>
              <a:headEnd/>
              <a:tailEnd/>
            </a:ln>
          </p:spPr>
          <p:txBody>
            <a:bodyPr/>
            <a:lstStyle/>
            <a:p>
              <a:endParaRPr lang="en-US" dirty="0"/>
            </a:p>
          </p:txBody>
        </p:sp>
        <p:sp>
          <p:nvSpPr>
            <p:cNvPr id="10496" name="Freeform 280"/>
            <p:cNvSpPr>
              <a:spLocks/>
            </p:cNvSpPr>
            <p:nvPr/>
          </p:nvSpPr>
          <p:spPr bwMode="auto">
            <a:xfrm>
              <a:off x="1795463" y="3124200"/>
              <a:ext cx="63500" cy="65088"/>
            </a:xfrm>
            <a:custGeom>
              <a:avLst/>
              <a:gdLst>
                <a:gd name="T0" fmla="*/ 2147483647 w 40"/>
                <a:gd name="T1" fmla="*/ 0 h 41"/>
                <a:gd name="T2" fmla="*/ 2147483647 w 40"/>
                <a:gd name="T3" fmla="*/ 0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2147483647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0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2147483647 w 40"/>
                <a:gd name="T67" fmla="*/ 2147483647 h 41"/>
                <a:gd name="T68" fmla="*/ 2147483647 w 40"/>
                <a:gd name="T69" fmla="*/ 0 h 41"/>
                <a:gd name="T70" fmla="*/ 2147483647 w 40"/>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41"/>
                <a:gd name="T110" fmla="*/ 40 w 40"/>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41">
                  <a:moveTo>
                    <a:pt x="23" y="0"/>
                  </a:moveTo>
                  <a:lnTo>
                    <a:pt x="27" y="0"/>
                  </a:lnTo>
                  <a:lnTo>
                    <a:pt x="30" y="2"/>
                  </a:lnTo>
                  <a:lnTo>
                    <a:pt x="33" y="3"/>
                  </a:lnTo>
                  <a:lnTo>
                    <a:pt x="35" y="6"/>
                  </a:lnTo>
                  <a:lnTo>
                    <a:pt x="38" y="9"/>
                  </a:lnTo>
                  <a:lnTo>
                    <a:pt x="39" y="13"/>
                  </a:lnTo>
                  <a:lnTo>
                    <a:pt x="40" y="16"/>
                  </a:lnTo>
                  <a:lnTo>
                    <a:pt x="40" y="20"/>
                  </a:lnTo>
                  <a:lnTo>
                    <a:pt x="39" y="23"/>
                  </a:lnTo>
                  <a:lnTo>
                    <a:pt x="39" y="27"/>
                  </a:lnTo>
                  <a:lnTo>
                    <a:pt x="38" y="30"/>
                  </a:lnTo>
                  <a:lnTo>
                    <a:pt x="35" y="34"/>
                  </a:lnTo>
                  <a:lnTo>
                    <a:pt x="33" y="36"/>
                  </a:lnTo>
                  <a:lnTo>
                    <a:pt x="30" y="37"/>
                  </a:lnTo>
                  <a:lnTo>
                    <a:pt x="27" y="39"/>
                  </a:lnTo>
                  <a:lnTo>
                    <a:pt x="23" y="40"/>
                  </a:lnTo>
                  <a:lnTo>
                    <a:pt x="18" y="41"/>
                  </a:lnTo>
                  <a:lnTo>
                    <a:pt x="14" y="41"/>
                  </a:lnTo>
                  <a:lnTo>
                    <a:pt x="10" y="40"/>
                  </a:lnTo>
                  <a:lnTo>
                    <a:pt x="7" y="39"/>
                  </a:lnTo>
                  <a:lnTo>
                    <a:pt x="4" y="35"/>
                  </a:lnTo>
                  <a:lnTo>
                    <a:pt x="3" y="31"/>
                  </a:lnTo>
                  <a:lnTo>
                    <a:pt x="2" y="28"/>
                  </a:lnTo>
                  <a:lnTo>
                    <a:pt x="2" y="24"/>
                  </a:lnTo>
                  <a:lnTo>
                    <a:pt x="0" y="19"/>
                  </a:lnTo>
                  <a:lnTo>
                    <a:pt x="2" y="16"/>
                  </a:lnTo>
                  <a:lnTo>
                    <a:pt x="3" y="11"/>
                  </a:lnTo>
                  <a:lnTo>
                    <a:pt x="5" y="7"/>
                  </a:lnTo>
                  <a:lnTo>
                    <a:pt x="8" y="5"/>
                  </a:lnTo>
                  <a:lnTo>
                    <a:pt x="12" y="2"/>
                  </a:lnTo>
                  <a:lnTo>
                    <a:pt x="15" y="2"/>
                  </a:lnTo>
                  <a:lnTo>
                    <a:pt x="20" y="2"/>
                  </a:lnTo>
                  <a:lnTo>
                    <a:pt x="22" y="1"/>
                  </a:lnTo>
                  <a:lnTo>
                    <a:pt x="23" y="0"/>
                  </a:lnTo>
                  <a:close/>
                </a:path>
              </a:pathLst>
            </a:custGeom>
            <a:solidFill>
              <a:srgbClr val="E0F5D6"/>
            </a:solidFill>
            <a:ln w="9525">
              <a:noFill/>
              <a:round/>
              <a:headEnd/>
              <a:tailEnd/>
            </a:ln>
          </p:spPr>
          <p:txBody>
            <a:bodyPr/>
            <a:lstStyle/>
            <a:p>
              <a:endParaRPr lang="en-US" dirty="0"/>
            </a:p>
          </p:txBody>
        </p:sp>
        <p:sp>
          <p:nvSpPr>
            <p:cNvPr id="10497" name="Freeform 281"/>
            <p:cNvSpPr>
              <a:spLocks/>
            </p:cNvSpPr>
            <p:nvPr/>
          </p:nvSpPr>
          <p:spPr bwMode="auto">
            <a:xfrm>
              <a:off x="1858963" y="3163888"/>
              <a:ext cx="19050" cy="193675"/>
            </a:xfrm>
            <a:custGeom>
              <a:avLst/>
              <a:gdLst>
                <a:gd name="T0" fmla="*/ 2147483647 w 12"/>
                <a:gd name="T1" fmla="*/ 2147483647 h 122"/>
                <a:gd name="T2" fmla="*/ 2147483647 w 12"/>
                <a:gd name="T3" fmla="*/ 2147483647 h 122"/>
                <a:gd name="T4" fmla="*/ 2147483647 w 12"/>
                <a:gd name="T5" fmla="*/ 2147483647 h 122"/>
                <a:gd name="T6" fmla="*/ 2147483647 w 12"/>
                <a:gd name="T7" fmla="*/ 2147483647 h 122"/>
                <a:gd name="T8" fmla="*/ 2147483647 w 12"/>
                <a:gd name="T9" fmla="*/ 2147483647 h 122"/>
                <a:gd name="T10" fmla="*/ 2147483647 w 12"/>
                <a:gd name="T11" fmla="*/ 2147483647 h 122"/>
                <a:gd name="T12" fmla="*/ 2147483647 w 12"/>
                <a:gd name="T13" fmla="*/ 2147483647 h 122"/>
                <a:gd name="T14" fmla="*/ 2147483647 w 12"/>
                <a:gd name="T15" fmla="*/ 2147483647 h 122"/>
                <a:gd name="T16" fmla="*/ 2147483647 w 12"/>
                <a:gd name="T17" fmla="*/ 2147483647 h 122"/>
                <a:gd name="T18" fmla="*/ 2147483647 w 12"/>
                <a:gd name="T19" fmla="*/ 2147483647 h 122"/>
                <a:gd name="T20" fmla="*/ 2147483647 w 12"/>
                <a:gd name="T21" fmla="*/ 2147483647 h 122"/>
                <a:gd name="T22" fmla="*/ 2147483647 w 12"/>
                <a:gd name="T23" fmla="*/ 2147483647 h 122"/>
                <a:gd name="T24" fmla="*/ 2147483647 w 12"/>
                <a:gd name="T25" fmla="*/ 2147483647 h 122"/>
                <a:gd name="T26" fmla="*/ 2147483647 w 12"/>
                <a:gd name="T27" fmla="*/ 2147483647 h 122"/>
                <a:gd name="T28" fmla="*/ 2147483647 w 12"/>
                <a:gd name="T29" fmla="*/ 2147483647 h 122"/>
                <a:gd name="T30" fmla="*/ 2147483647 w 12"/>
                <a:gd name="T31" fmla="*/ 2147483647 h 122"/>
                <a:gd name="T32" fmla="*/ 2147483647 w 12"/>
                <a:gd name="T33" fmla="*/ 2147483647 h 122"/>
                <a:gd name="T34" fmla="*/ 2147483647 w 12"/>
                <a:gd name="T35" fmla="*/ 2147483647 h 122"/>
                <a:gd name="T36" fmla="*/ 2147483647 w 12"/>
                <a:gd name="T37" fmla="*/ 2147483647 h 122"/>
                <a:gd name="T38" fmla="*/ 2147483647 w 12"/>
                <a:gd name="T39" fmla="*/ 2147483647 h 122"/>
                <a:gd name="T40" fmla="*/ 2147483647 w 12"/>
                <a:gd name="T41" fmla="*/ 2147483647 h 122"/>
                <a:gd name="T42" fmla="*/ 2147483647 w 12"/>
                <a:gd name="T43" fmla="*/ 2147483647 h 122"/>
                <a:gd name="T44" fmla="*/ 2147483647 w 12"/>
                <a:gd name="T45" fmla="*/ 2147483647 h 122"/>
                <a:gd name="T46" fmla="*/ 2147483647 w 12"/>
                <a:gd name="T47" fmla="*/ 2147483647 h 122"/>
                <a:gd name="T48" fmla="*/ 2147483647 w 12"/>
                <a:gd name="T49" fmla="*/ 2147483647 h 122"/>
                <a:gd name="T50" fmla="*/ 2147483647 w 12"/>
                <a:gd name="T51" fmla="*/ 2147483647 h 122"/>
                <a:gd name="T52" fmla="*/ 2147483647 w 12"/>
                <a:gd name="T53" fmla="*/ 2147483647 h 122"/>
                <a:gd name="T54" fmla="*/ 2147483647 w 12"/>
                <a:gd name="T55" fmla="*/ 2147483647 h 122"/>
                <a:gd name="T56" fmla="*/ 2147483647 w 12"/>
                <a:gd name="T57" fmla="*/ 2147483647 h 122"/>
                <a:gd name="T58" fmla="*/ 2147483647 w 12"/>
                <a:gd name="T59" fmla="*/ 2147483647 h 122"/>
                <a:gd name="T60" fmla="*/ 2147483647 w 12"/>
                <a:gd name="T61" fmla="*/ 2147483647 h 122"/>
                <a:gd name="T62" fmla="*/ 2147483647 w 12"/>
                <a:gd name="T63" fmla="*/ 2147483647 h 122"/>
                <a:gd name="T64" fmla="*/ 2147483647 w 12"/>
                <a:gd name="T65" fmla="*/ 2147483647 h 122"/>
                <a:gd name="T66" fmla="*/ 0 w 12"/>
                <a:gd name="T67" fmla="*/ 2147483647 h 122"/>
                <a:gd name="T68" fmla="*/ 2147483647 w 12"/>
                <a:gd name="T69" fmla="*/ 2147483647 h 122"/>
                <a:gd name="T70" fmla="*/ 2147483647 w 12"/>
                <a:gd name="T71" fmla="*/ 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122"/>
                <a:gd name="T110" fmla="*/ 12 w 12"/>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122">
                  <a:moveTo>
                    <a:pt x="3" y="0"/>
                  </a:moveTo>
                  <a:lnTo>
                    <a:pt x="4" y="3"/>
                  </a:lnTo>
                  <a:lnTo>
                    <a:pt x="4" y="4"/>
                  </a:lnTo>
                  <a:lnTo>
                    <a:pt x="5" y="6"/>
                  </a:lnTo>
                  <a:lnTo>
                    <a:pt x="5" y="9"/>
                  </a:lnTo>
                  <a:lnTo>
                    <a:pt x="7" y="11"/>
                  </a:lnTo>
                  <a:lnTo>
                    <a:pt x="7" y="14"/>
                  </a:lnTo>
                  <a:lnTo>
                    <a:pt x="7" y="16"/>
                  </a:lnTo>
                  <a:lnTo>
                    <a:pt x="8" y="19"/>
                  </a:lnTo>
                  <a:lnTo>
                    <a:pt x="8" y="21"/>
                  </a:lnTo>
                  <a:lnTo>
                    <a:pt x="8" y="23"/>
                  </a:lnTo>
                  <a:lnTo>
                    <a:pt x="8" y="26"/>
                  </a:lnTo>
                  <a:lnTo>
                    <a:pt x="8" y="30"/>
                  </a:lnTo>
                  <a:lnTo>
                    <a:pt x="8" y="31"/>
                  </a:lnTo>
                  <a:lnTo>
                    <a:pt x="8" y="34"/>
                  </a:lnTo>
                  <a:lnTo>
                    <a:pt x="8" y="37"/>
                  </a:lnTo>
                  <a:lnTo>
                    <a:pt x="9" y="39"/>
                  </a:lnTo>
                  <a:lnTo>
                    <a:pt x="9" y="44"/>
                  </a:lnTo>
                  <a:lnTo>
                    <a:pt x="9" y="49"/>
                  </a:lnTo>
                  <a:lnTo>
                    <a:pt x="9" y="54"/>
                  </a:lnTo>
                  <a:lnTo>
                    <a:pt x="9" y="59"/>
                  </a:lnTo>
                  <a:lnTo>
                    <a:pt x="9" y="64"/>
                  </a:lnTo>
                  <a:lnTo>
                    <a:pt x="9" y="69"/>
                  </a:lnTo>
                  <a:lnTo>
                    <a:pt x="9" y="73"/>
                  </a:lnTo>
                  <a:lnTo>
                    <a:pt x="9" y="78"/>
                  </a:lnTo>
                  <a:lnTo>
                    <a:pt x="9" y="83"/>
                  </a:lnTo>
                  <a:lnTo>
                    <a:pt x="9" y="88"/>
                  </a:lnTo>
                  <a:lnTo>
                    <a:pt x="9" y="93"/>
                  </a:lnTo>
                  <a:lnTo>
                    <a:pt x="10" y="98"/>
                  </a:lnTo>
                  <a:lnTo>
                    <a:pt x="10" y="103"/>
                  </a:lnTo>
                  <a:lnTo>
                    <a:pt x="10" y="108"/>
                  </a:lnTo>
                  <a:lnTo>
                    <a:pt x="10" y="112"/>
                  </a:lnTo>
                  <a:lnTo>
                    <a:pt x="12" y="117"/>
                  </a:lnTo>
                  <a:lnTo>
                    <a:pt x="10" y="119"/>
                  </a:lnTo>
                  <a:lnTo>
                    <a:pt x="10" y="120"/>
                  </a:lnTo>
                  <a:lnTo>
                    <a:pt x="9" y="121"/>
                  </a:lnTo>
                  <a:lnTo>
                    <a:pt x="9" y="122"/>
                  </a:lnTo>
                  <a:lnTo>
                    <a:pt x="8" y="121"/>
                  </a:lnTo>
                  <a:lnTo>
                    <a:pt x="7" y="119"/>
                  </a:lnTo>
                  <a:lnTo>
                    <a:pt x="5" y="116"/>
                  </a:lnTo>
                  <a:lnTo>
                    <a:pt x="5" y="115"/>
                  </a:lnTo>
                  <a:lnTo>
                    <a:pt x="4" y="112"/>
                  </a:lnTo>
                  <a:lnTo>
                    <a:pt x="4" y="110"/>
                  </a:lnTo>
                  <a:lnTo>
                    <a:pt x="4" y="109"/>
                  </a:lnTo>
                  <a:lnTo>
                    <a:pt x="4" y="106"/>
                  </a:lnTo>
                  <a:lnTo>
                    <a:pt x="4" y="104"/>
                  </a:lnTo>
                  <a:lnTo>
                    <a:pt x="4" y="101"/>
                  </a:lnTo>
                  <a:lnTo>
                    <a:pt x="4" y="99"/>
                  </a:lnTo>
                  <a:lnTo>
                    <a:pt x="5" y="98"/>
                  </a:lnTo>
                  <a:lnTo>
                    <a:pt x="5" y="95"/>
                  </a:lnTo>
                  <a:lnTo>
                    <a:pt x="5" y="93"/>
                  </a:lnTo>
                  <a:lnTo>
                    <a:pt x="4" y="92"/>
                  </a:lnTo>
                  <a:lnTo>
                    <a:pt x="4" y="89"/>
                  </a:lnTo>
                  <a:lnTo>
                    <a:pt x="4" y="83"/>
                  </a:lnTo>
                  <a:lnTo>
                    <a:pt x="4" y="78"/>
                  </a:lnTo>
                  <a:lnTo>
                    <a:pt x="4" y="73"/>
                  </a:lnTo>
                  <a:lnTo>
                    <a:pt x="4" y="69"/>
                  </a:lnTo>
                  <a:lnTo>
                    <a:pt x="4" y="62"/>
                  </a:lnTo>
                  <a:lnTo>
                    <a:pt x="4" y="58"/>
                  </a:lnTo>
                  <a:lnTo>
                    <a:pt x="3" y="51"/>
                  </a:lnTo>
                  <a:lnTo>
                    <a:pt x="3" y="47"/>
                  </a:lnTo>
                  <a:lnTo>
                    <a:pt x="3" y="41"/>
                  </a:lnTo>
                  <a:lnTo>
                    <a:pt x="3" y="36"/>
                  </a:lnTo>
                  <a:lnTo>
                    <a:pt x="2" y="31"/>
                  </a:lnTo>
                  <a:lnTo>
                    <a:pt x="2" y="26"/>
                  </a:lnTo>
                  <a:lnTo>
                    <a:pt x="2" y="20"/>
                  </a:lnTo>
                  <a:lnTo>
                    <a:pt x="2" y="15"/>
                  </a:lnTo>
                  <a:lnTo>
                    <a:pt x="0" y="10"/>
                  </a:lnTo>
                  <a:lnTo>
                    <a:pt x="0" y="4"/>
                  </a:lnTo>
                  <a:lnTo>
                    <a:pt x="2" y="2"/>
                  </a:lnTo>
                  <a:lnTo>
                    <a:pt x="3" y="0"/>
                  </a:lnTo>
                  <a:close/>
                </a:path>
              </a:pathLst>
            </a:custGeom>
            <a:solidFill>
              <a:srgbClr val="000000"/>
            </a:solidFill>
            <a:ln w="9525">
              <a:noFill/>
              <a:round/>
              <a:headEnd/>
              <a:tailEnd/>
            </a:ln>
          </p:spPr>
          <p:txBody>
            <a:bodyPr/>
            <a:lstStyle/>
            <a:p>
              <a:endParaRPr lang="en-US" dirty="0"/>
            </a:p>
          </p:txBody>
        </p:sp>
        <p:sp>
          <p:nvSpPr>
            <p:cNvPr id="10498" name="Freeform 282"/>
            <p:cNvSpPr>
              <a:spLocks/>
            </p:cNvSpPr>
            <p:nvPr/>
          </p:nvSpPr>
          <p:spPr bwMode="auto">
            <a:xfrm>
              <a:off x="1785938" y="3155950"/>
              <a:ext cx="14287" cy="198438"/>
            </a:xfrm>
            <a:custGeom>
              <a:avLst/>
              <a:gdLst>
                <a:gd name="T0" fmla="*/ 2147483647 w 9"/>
                <a:gd name="T1" fmla="*/ 2147483647 h 125"/>
                <a:gd name="T2" fmla="*/ 2147483647 w 9"/>
                <a:gd name="T3" fmla="*/ 2147483647 h 125"/>
                <a:gd name="T4" fmla="*/ 2147483647 w 9"/>
                <a:gd name="T5" fmla="*/ 2147483647 h 125"/>
                <a:gd name="T6" fmla="*/ 2147483647 w 9"/>
                <a:gd name="T7" fmla="*/ 2147483647 h 125"/>
                <a:gd name="T8" fmla="*/ 2147483647 w 9"/>
                <a:gd name="T9" fmla="*/ 2147483647 h 125"/>
                <a:gd name="T10" fmla="*/ 2147483647 w 9"/>
                <a:gd name="T11" fmla="*/ 2147483647 h 125"/>
                <a:gd name="T12" fmla="*/ 2147483647 w 9"/>
                <a:gd name="T13" fmla="*/ 2147483647 h 125"/>
                <a:gd name="T14" fmla="*/ 2147483647 w 9"/>
                <a:gd name="T15" fmla="*/ 2147483647 h 125"/>
                <a:gd name="T16" fmla="*/ 2147483647 w 9"/>
                <a:gd name="T17" fmla="*/ 2147483647 h 125"/>
                <a:gd name="T18" fmla="*/ 2147483647 w 9"/>
                <a:gd name="T19" fmla="*/ 2147483647 h 125"/>
                <a:gd name="T20" fmla="*/ 2147483647 w 9"/>
                <a:gd name="T21" fmla="*/ 2147483647 h 125"/>
                <a:gd name="T22" fmla="*/ 2147483647 w 9"/>
                <a:gd name="T23" fmla="*/ 2147483647 h 125"/>
                <a:gd name="T24" fmla="*/ 2147483647 w 9"/>
                <a:gd name="T25" fmla="*/ 2147483647 h 125"/>
                <a:gd name="T26" fmla="*/ 2147483647 w 9"/>
                <a:gd name="T27" fmla="*/ 2147483647 h 125"/>
                <a:gd name="T28" fmla="*/ 2147483647 w 9"/>
                <a:gd name="T29" fmla="*/ 2147483647 h 125"/>
                <a:gd name="T30" fmla="*/ 2147483647 w 9"/>
                <a:gd name="T31" fmla="*/ 2147483647 h 125"/>
                <a:gd name="T32" fmla="*/ 2147483647 w 9"/>
                <a:gd name="T33" fmla="*/ 2147483647 h 125"/>
                <a:gd name="T34" fmla="*/ 2147483647 w 9"/>
                <a:gd name="T35" fmla="*/ 2147483647 h 125"/>
                <a:gd name="T36" fmla="*/ 2147483647 w 9"/>
                <a:gd name="T37" fmla="*/ 2147483647 h 125"/>
                <a:gd name="T38" fmla="*/ 2147483647 w 9"/>
                <a:gd name="T39" fmla="*/ 2147483647 h 125"/>
                <a:gd name="T40" fmla="*/ 2147483647 w 9"/>
                <a:gd name="T41" fmla="*/ 2147483647 h 125"/>
                <a:gd name="T42" fmla="*/ 2147483647 w 9"/>
                <a:gd name="T43" fmla="*/ 2147483647 h 125"/>
                <a:gd name="T44" fmla="*/ 2147483647 w 9"/>
                <a:gd name="T45" fmla="*/ 2147483647 h 125"/>
                <a:gd name="T46" fmla="*/ 2147483647 w 9"/>
                <a:gd name="T47" fmla="*/ 2147483647 h 125"/>
                <a:gd name="T48" fmla="*/ 2147483647 w 9"/>
                <a:gd name="T49" fmla="*/ 2147483647 h 125"/>
                <a:gd name="T50" fmla="*/ 2147483647 w 9"/>
                <a:gd name="T51" fmla="*/ 2147483647 h 125"/>
                <a:gd name="T52" fmla="*/ 2147483647 w 9"/>
                <a:gd name="T53" fmla="*/ 2147483647 h 125"/>
                <a:gd name="T54" fmla="*/ 2147483647 w 9"/>
                <a:gd name="T55" fmla="*/ 2147483647 h 125"/>
                <a:gd name="T56" fmla="*/ 2147483647 w 9"/>
                <a:gd name="T57" fmla="*/ 2147483647 h 125"/>
                <a:gd name="T58" fmla="*/ 2147483647 w 9"/>
                <a:gd name="T59" fmla="*/ 2147483647 h 125"/>
                <a:gd name="T60" fmla="*/ 2147483647 w 9"/>
                <a:gd name="T61" fmla="*/ 2147483647 h 125"/>
                <a:gd name="T62" fmla="*/ 2147483647 w 9"/>
                <a:gd name="T63" fmla="*/ 2147483647 h 125"/>
                <a:gd name="T64" fmla="*/ 0 w 9"/>
                <a:gd name="T65" fmla="*/ 2147483647 h 125"/>
                <a:gd name="T66" fmla="*/ 2147483647 w 9"/>
                <a:gd name="T67" fmla="*/ 2147483647 h 125"/>
                <a:gd name="T68" fmla="*/ 2147483647 w 9"/>
                <a:gd name="T69" fmla="*/ 0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
                <a:gd name="T106" fmla="*/ 0 h 125"/>
                <a:gd name="T107" fmla="*/ 9 w 9"/>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 h="125">
                  <a:moveTo>
                    <a:pt x="1" y="0"/>
                  </a:moveTo>
                  <a:lnTo>
                    <a:pt x="4" y="3"/>
                  </a:lnTo>
                  <a:lnTo>
                    <a:pt x="5" y="7"/>
                  </a:lnTo>
                  <a:lnTo>
                    <a:pt x="5" y="8"/>
                  </a:lnTo>
                  <a:lnTo>
                    <a:pt x="5" y="10"/>
                  </a:lnTo>
                  <a:lnTo>
                    <a:pt x="5" y="11"/>
                  </a:lnTo>
                  <a:lnTo>
                    <a:pt x="6" y="14"/>
                  </a:lnTo>
                  <a:lnTo>
                    <a:pt x="6" y="15"/>
                  </a:lnTo>
                  <a:lnTo>
                    <a:pt x="6" y="17"/>
                  </a:lnTo>
                  <a:lnTo>
                    <a:pt x="6" y="20"/>
                  </a:lnTo>
                  <a:lnTo>
                    <a:pt x="6" y="21"/>
                  </a:lnTo>
                  <a:lnTo>
                    <a:pt x="6" y="24"/>
                  </a:lnTo>
                  <a:lnTo>
                    <a:pt x="6" y="25"/>
                  </a:lnTo>
                  <a:lnTo>
                    <a:pt x="6" y="27"/>
                  </a:lnTo>
                  <a:lnTo>
                    <a:pt x="8" y="30"/>
                  </a:lnTo>
                  <a:lnTo>
                    <a:pt x="6" y="35"/>
                  </a:lnTo>
                  <a:lnTo>
                    <a:pt x="6" y="41"/>
                  </a:lnTo>
                  <a:lnTo>
                    <a:pt x="6" y="46"/>
                  </a:lnTo>
                  <a:lnTo>
                    <a:pt x="6" y="52"/>
                  </a:lnTo>
                  <a:lnTo>
                    <a:pt x="6" y="58"/>
                  </a:lnTo>
                  <a:lnTo>
                    <a:pt x="6" y="63"/>
                  </a:lnTo>
                  <a:lnTo>
                    <a:pt x="6" y="69"/>
                  </a:lnTo>
                  <a:lnTo>
                    <a:pt x="6" y="75"/>
                  </a:lnTo>
                  <a:lnTo>
                    <a:pt x="6" y="80"/>
                  </a:lnTo>
                  <a:lnTo>
                    <a:pt x="6" y="86"/>
                  </a:lnTo>
                  <a:lnTo>
                    <a:pt x="6" y="91"/>
                  </a:lnTo>
                  <a:lnTo>
                    <a:pt x="6" y="97"/>
                  </a:lnTo>
                  <a:lnTo>
                    <a:pt x="6" y="102"/>
                  </a:lnTo>
                  <a:lnTo>
                    <a:pt x="8" y="108"/>
                  </a:lnTo>
                  <a:lnTo>
                    <a:pt x="8" y="113"/>
                  </a:lnTo>
                  <a:lnTo>
                    <a:pt x="9" y="119"/>
                  </a:lnTo>
                  <a:lnTo>
                    <a:pt x="9" y="120"/>
                  </a:lnTo>
                  <a:lnTo>
                    <a:pt x="9" y="121"/>
                  </a:lnTo>
                  <a:lnTo>
                    <a:pt x="9" y="124"/>
                  </a:lnTo>
                  <a:lnTo>
                    <a:pt x="8" y="125"/>
                  </a:lnTo>
                  <a:lnTo>
                    <a:pt x="6" y="124"/>
                  </a:lnTo>
                  <a:lnTo>
                    <a:pt x="4" y="121"/>
                  </a:lnTo>
                  <a:lnTo>
                    <a:pt x="4" y="120"/>
                  </a:lnTo>
                  <a:lnTo>
                    <a:pt x="3" y="117"/>
                  </a:lnTo>
                  <a:lnTo>
                    <a:pt x="3" y="116"/>
                  </a:lnTo>
                  <a:lnTo>
                    <a:pt x="3" y="114"/>
                  </a:lnTo>
                  <a:lnTo>
                    <a:pt x="3" y="111"/>
                  </a:lnTo>
                  <a:lnTo>
                    <a:pt x="3" y="110"/>
                  </a:lnTo>
                  <a:lnTo>
                    <a:pt x="3" y="108"/>
                  </a:lnTo>
                  <a:lnTo>
                    <a:pt x="3" y="105"/>
                  </a:lnTo>
                  <a:lnTo>
                    <a:pt x="3" y="103"/>
                  </a:lnTo>
                  <a:lnTo>
                    <a:pt x="3" y="102"/>
                  </a:lnTo>
                  <a:lnTo>
                    <a:pt x="3" y="99"/>
                  </a:lnTo>
                  <a:lnTo>
                    <a:pt x="3" y="97"/>
                  </a:lnTo>
                  <a:lnTo>
                    <a:pt x="3" y="94"/>
                  </a:lnTo>
                  <a:lnTo>
                    <a:pt x="1" y="93"/>
                  </a:lnTo>
                  <a:lnTo>
                    <a:pt x="1" y="87"/>
                  </a:lnTo>
                  <a:lnTo>
                    <a:pt x="1" y="82"/>
                  </a:lnTo>
                  <a:lnTo>
                    <a:pt x="1" y="76"/>
                  </a:lnTo>
                  <a:lnTo>
                    <a:pt x="3" y="71"/>
                  </a:lnTo>
                  <a:lnTo>
                    <a:pt x="3" y="65"/>
                  </a:lnTo>
                  <a:lnTo>
                    <a:pt x="3" y="60"/>
                  </a:lnTo>
                  <a:lnTo>
                    <a:pt x="3" y="54"/>
                  </a:lnTo>
                  <a:lnTo>
                    <a:pt x="3" y="48"/>
                  </a:lnTo>
                  <a:lnTo>
                    <a:pt x="1" y="42"/>
                  </a:lnTo>
                  <a:lnTo>
                    <a:pt x="1" y="37"/>
                  </a:lnTo>
                  <a:lnTo>
                    <a:pt x="1" y="31"/>
                  </a:lnTo>
                  <a:lnTo>
                    <a:pt x="1" y="26"/>
                  </a:lnTo>
                  <a:lnTo>
                    <a:pt x="1" y="21"/>
                  </a:lnTo>
                  <a:lnTo>
                    <a:pt x="0" y="15"/>
                  </a:lnTo>
                  <a:lnTo>
                    <a:pt x="0" y="10"/>
                  </a:lnTo>
                  <a:lnTo>
                    <a:pt x="0" y="5"/>
                  </a:lnTo>
                  <a:lnTo>
                    <a:pt x="1" y="3"/>
                  </a:lnTo>
                  <a:lnTo>
                    <a:pt x="1" y="0"/>
                  </a:lnTo>
                  <a:close/>
                </a:path>
              </a:pathLst>
            </a:custGeom>
            <a:solidFill>
              <a:srgbClr val="000000"/>
            </a:solidFill>
            <a:ln w="9525">
              <a:noFill/>
              <a:round/>
              <a:headEnd/>
              <a:tailEnd/>
            </a:ln>
          </p:spPr>
          <p:txBody>
            <a:bodyPr/>
            <a:lstStyle/>
            <a:p>
              <a:endParaRPr lang="en-US" dirty="0"/>
            </a:p>
          </p:txBody>
        </p:sp>
        <p:sp>
          <p:nvSpPr>
            <p:cNvPr id="10499" name="Freeform 283"/>
            <p:cNvSpPr>
              <a:spLocks/>
            </p:cNvSpPr>
            <p:nvPr/>
          </p:nvSpPr>
          <p:spPr bwMode="auto">
            <a:xfrm>
              <a:off x="1792288" y="3346450"/>
              <a:ext cx="77787" cy="25400"/>
            </a:xfrm>
            <a:custGeom>
              <a:avLst/>
              <a:gdLst>
                <a:gd name="T0" fmla="*/ 2147483647 w 49"/>
                <a:gd name="T1" fmla="*/ 0 h 16"/>
                <a:gd name="T2" fmla="*/ 2147483647 w 49"/>
                <a:gd name="T3" fmla="*/ 2147483647 h 16"/>
                <a:gd name="T4" fmla="*/ 2147483647 w 49"/>
                <a:gd name="T5" fmla="*/ 2147483647 h 16"/>
                <a:gd name="T6" fmla="*/ 2147483647 w 49"/>
                <a:gd name="T7" fmla="*/ 2147483647 h 16"/>
                <a:gd name="T8" fmla="*/ 2147483647 w 49"/>
                <a:gd name="T9" fmla="*/ 2147483647 h 16"/>
                <a:gd name="T10" fmla="*/ 2147483647 w 49"/>
                <a:gd name="T11" fmla="*/ 2147483647 h 16"/>
                <a:gd name="T12" fmla="*/ 2147483647 w 49"/>
                <a:gd name="T13" fmla="*/ 2147483647 h 16"/>
                <a:gd name="T14" fmla="*/ 2147483647 w 49"/>
                <a:gd name="T15" fmla="*/ 2147483647 h 16"/>
                <a:gd name="T16" fmla="*/ 2147483647 w 49"/>
                <a:gd name="T17" fmla="*/ 2147483647 h 16"/>
                <a:gd name="T18" fmla="*/ 2147483647 w 49"/>
                <a:gd name="T19" fmla="*/ 2147483647 h 16"/>
                <a:gd name="T20" fmla="*/ 2147483647 w 49"/>
                <a:gd name="T21" fmla="*/ 2147483647 h 16"/>
                <a:gd name="T22" fmla="*/ 2147483647 w 49"/>
                <a:gd name="T23" fmla="*/ 2147483647 h 16"/>
                <a:gd name="T24" fmla="*/ 2147483647 w 49"/>
                <a:gd name="T25" fmla="*/ 2147483647 h 16"/>
                <a:gd name="T26" fmla="*/ 2147483647 w 49"/>
                <a:gd name="T27" fmla="*/ 2147483647 h 16"/>
                <a:gd name="T28" fmla="*/ 2147483647 w 49"/>
                <a:gd name="T29" fmla="*/ 2147483647 h 16"/>
                <a:gd name="T30" fmla="*/ 2147483647 w 49"/>
                <a:gd name="T31" fmla="*/ 2147483647 h 16"/>
                <a:gd name="T32" fmla="*/ 2147483647 w 49"/>
                <a:gd name="T33" fmla="*/ 2147483647 h 16"/>
                <a:gd name="T34" fmla="*/ 2147483647 w 49"/>
                <a:gd name="T35" fmla="*/ 2147483647 h 16"/>
                <a:gd name="T36" fmla="*/ 2147483647 w 49"/>
                <a:gd name="T37" fmla="*/ 0 h 16"/>
                <a:gd name="T38" fmla="*/ 2147483647 w 49"/>
                <a:gd name="T39" fmla="*/ 2147483647 h 16"/>
                <a:gd name="T40" fmla="*/ 2147483647 w 49"/>
                <a:gd name="T41" fmla="*/ 2147483647 h 16"/>
                <a:gd name="T42" fmla="*/ 2147483647 w 49"/>
                <a:gd name="T43" fmla="*/ 2147483647 h 16"/>
                <a:gd name="T44" fmla="*/ 2147483647 w 49"/>
                <a:gd name="T45" fmla="*/ 2147483647 h 16"/>
                <a:gd name="T46" fmla="*/ 2147483647 w 49"/>
                <a:gd name="T47" fmla="*/ 2147483647 h 16"/>
                <a:gd name="T48" fmla="*/ 2147483647 w 49"/>
                <a:gd name="T49" fmla="*/ 2147483647 h 16"/>
                <a:gd name="T50" fmla="*/ 2147483647 w 49"/>
                <a:gd name="T51" fmla="*/ 2147483647 h 16"/>
                <a:gd name="T52" fmla="*/ 2147483647 w 49"/>
                <a:gd name="T53" fmla="*/ 2147483647 h 16"/>
                <a:gd name="T54" fmla="*/ 2147483647 w 49"/>
                <a:gd name="T55" fmla="*/ 2147483647 h 16"/>
                <a:gd name="T56" fmla="*/ 2147483647 w 49"/>
                <a:gd name="T57" fmla="*/ 2147483647 h 16"/>
                <a:gd name="T58" fmla="*/ 2147483647 w 49"/>
                <a:gd name="T59" fmla="*/ 2147483647 h 16"/>
                <a:gd name="T60" fmla="*/ 2147483647 w 49"/>
                <a:gd name="T61" fmla="*/ 2147483647 h 16"/>
                <a:gd name="T62" fmla="*/ 2147483647 w 49"/>
                <a:gd name="T63" fmla="*/ 2147483647 h 16"/>
                <a:gd name="T64" fmla="*/ 2147483647 w 49"/>
                <a:gd name="T65" fmla="*/ 2147483647 h 16"/>
                <a:gd name="T66" fmla="*/ 2147483647 w 49"/>
                <a:gd name="T67" fmla="*/ 2147483647 h 16"/>
                <a:gd name="T68" fmla="*/ 2147483647 w 49"/>
                <a:gd name="T69" fmla="*/ 2147483647 h 16"/>
                <a:gd name="T70" fmla="*/ 2147483647 w 49"/>
                <a:gd name="T71" fmla="*/ 2147483647 h 16"/>
                <a:gd name="T72" fmla="*/ 2147483647 w 49"/>
                <a:gd name="T73" fmla="*/ 2147483647 h 16"/>
                <a:gd name="T74" fmla="*/ 2147483647 w 49"/>
                <a:gd name="T75" fmla="*/ 2147483647 h 16"/>
                <a:gd name="T76" fmla="*/ 2147483647 w 49"/>
                <a:gd name="T77" fmla="*/ 2147483647 h 16"/>
                <a:gd name="T78" fmla="*/ 2147483647 w 49"/>
                <a:gd name="T79" fmla="*/ 2147483647 h 16"/>
                <a:gd name="T80" fmla="*/ 2147483647 w 49"/>
                <a:gd name="T81" fmla="*/ 2147483647 h 16"/>
                <a:gd name="T82" fmla="*/ 2147483647 w 49"/>
                <a:gd name="T83" fmla="*/ 2147483647 h 16"/>
                <a:gd name="T84" fmla="*/ 2147483647 w 49"/>
                <a:gd name="T85" fmla="*/ 2147483647 h 16"/>
                <a:gd name="T86" fmla="*/ 2147483647 w 49"/>
                <a:gd name="T87" fmla="*/ 2147483647 h 16"/>
                <a:gd name="T88" fmla="*/ 2147483647 w 49"/>
                <a:gd name="T89" fmla="*/ 2147483647 h 16"/>
                <a:gd name="T90" fmla="*/ 0 w 49"/>
                <a:gd name="T91" fmla="*/ 2147483647 h 16"/>
                <a:gd name="T92" fmla="*/ 0 w 49"/>
                <a:gd name="T93" fmla="*/ 2147483647 h 16"/>
                <a:gd name="T94" fmla="*/ 2147483647 w 49"/>
                <a:gd name="T95" fmla="*/ 2147483647 h 16"/>
                <a:gd name="T96" fmla="*/ 2147483647 w 49"/>
                <a:gd name="T97" fmla="*/ 0 h 16"/>
                <a:gd name="T98" fmla="*/ 2147483647 w 49"/>
                <a:gd name="T99" fmla="*/ 0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6"/>
                <a:gd name="T152" fmla="*/ 49 w 49"/>
                <a:gd name="T153" fmla="*/ 16 h 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6">
                  <a:moveTo>
                    <a:pt x="2" y="0"/>
                  </a:moveTo>
                  <a:lnTo>
                    <a:pt x="4" y="2"/>
                  </a:lnTo>
                  <a:lnTo>
                    <a:pt x="6" y="5"/>
                  </a:lnTo>
                  <a:lnTo>
                    <a:pt x="7" y="6"/>
                  </a:lnTo>
                  <a:lnTo>
                    <a:pt x="11" y="7"/>
                  </a:lnTo>
                  <a:lnTo>
                    <a:pt x="14" y="8"/>
                  </a:lnTo>
                  <a:lnTo>
                    <a:pt x="16" y="10"/>
                  </a:lnTo>
                  <a:lnTo>
                    <a:pt x="20" y="10"/>
                  </a:lnTo>
                  <a:lnTo>
                    <a:pt x="22" y="10"/>
                  </a:lnTo>
                  <a:lnTo>
                    <a:pt x="25" y="10"/>
                  </a:lnTo>
                  <a:lnTo>
                    <a:pt x="29" y="10"/>
                  </a:lnTo>
                  <a:lnTo>
                    <a:pt x="31" y="8"/>
                  </a:lnTo>
                  <a:lnTo>
                    <a:pt x="35" y="7"/>
                  </a:lnTo>
                  <a:lnTo>
                    <a:pt x="37" y="6"/>
                  </a:lnTo>
                  <a:lnTo>
                    <a:pt x="40" y="5"/>
                  </a:lnTo>
                  <a:lnTo>
                    <a:pt x="42" y="4"/>
                  </a:lnTo>
                  <a:lnTo>
                    <a:pt x="45" y="1"/>
                  </a:lnTo>
                  <a:lnTo>
                    <a:pt x="47" y="1"/>
                  </a:lnTo>
                  <a:lnTo>
                    <a:pt x="49" y="0"/>
                  </a:lnTo>
                  <a:lnTo>
                    <a:pt x="49" y="2"/>
                  </a:lnTo>
                  <a:lnTo>
                    <a:pt x="49" y="4"/>
                  </a:lnTo>
                  <a:lnTo>
                    <a:pt x="47" y="5"/>
                  </a:lnTo>
                  <a:lnTo>
                    <a:pt x="47" y="7"/>
                  </a:lnTo>
                  <a:lnTo>
                    <a:pt x="44" y="10"/>
                  </a:lnTo>
                  <a:lnTo>
                    <a:pt x="41" y="11"/>
                  </a:lnTo>
                  <a:lnTo>
                    <a:pt x="39" y="12"/>
                  </a:lnTo>
                  <a:lnTo>
                    <a:pt x="37" y="12"/>
                  </a:lnTo>
                  <a:lnTo>
                    <a:pt x="35" y="13"/>
                  </a:lnTo>
                  <a:lnTo>
                    <a:pt x="34" y="13"/>
                  </a:lnTo>
                  <a:lnTo>
                    <a:pt x="30" y="15"/>
                  </a:lnTo>
                  <a:lnTo>
                    <a:pt x="27" y="16"/>
                  </a:lnTo>
                  <a:lnTo>
                    <a:pt x="25" y="16"/>
                  </a:lnTo>
                  <a:lnTo>
                    <a:pt x="24" y="16"/>
                  </a:lnTo>
                  <a:lnTo>
                    <a:pt x="21" y="16"/>
                  </a:lnTo>
                  <a:lnTo>
                    <a:pt x="20" y="16"/>
                  </a:lnTo>
                  <a:lnTo>
                    <a:pt x="17" y="15"/>
                  </a:lnTo>
                  <a:lnTo>
                    <a:pt x="16" y="15"/>
                  </a:lnTo>
                  <a:lnTo>
                    <a:pt x="14" y="15"/>
                  </a:lnTo>
                  <a:lnTo>
                    <a:pt x="12" y="13"/>
                  </a:lnTo>
                  <a:lnTo>
                    <a:pt x="10" y="13"/>
                  </a:lnTo>
                  <a:lnTo>
                    <a:pt x="9" y="12"/>
                  </a:lnTo>
                  <a:lnTo>
                    <a:pt x="6" y="12"/>
                  </a:lnTo>
                  <a:lnTo>
                    <a:pt x="5" y="11"/>
                  </a:lnTo>
                  <a:lnTo>
                    <a:pt x="2" y="10"/>
                  </a:lnTo>
                  <a:lnTo>
                    <a:pt x="1" y="7"/>
                  </a:lnTo>
                  <a:lnTo>
                    <a:pt x="0" y="5"/>
                  </a:lnTo>
                  <a:lnTo>
                    <a:pt x="0" y="4"/>
                  </a:lnTo>
                  <a:lnTo>
                    <a:pt x="1" y="2"/>
                  </a:lnTo>
                  <a:lnTo>
                    <a:pt x="2" y="0"/>
                  </a:lnTo>
                  <a:close/>
                </a:path>
              </a:pathLst>
            </a:custGeom>
            <a:solidFill>
              <a:srgbClr val="000000"/>
            </a:solidFill>
            <a:ln w="9525">
              <a:noFill/>
              <a:round/>
              <a:headEnd/>
              <a:tailEnd/>
            </a:ln>
          </p:spPr>
          <p:txBody>
            <a:bodyPr/>
            <a:lstStyle/>
            <a:p>
              <a:endParaRPr lang="en-US" dirty="0"/>
            </a:p>
          </p:txBody>
        </p:sp>
        <p:sp>
          <p:nvSpPr>
            <p:cNvPr id="10500" name="Freeform 284"/>
            <p:cNvSpPr>
              <a:spLocks/>
            </p:cNvSpPr>
            <p:nvPr/>
          </p:nvSpPr>
          <p:spPr bwMode="auto">
            <a:xfrm>
              <a:off x="1816100" y="3362325"/>
              <a:ext cx="41275" cy="66675"/>
            </a:xfrm>
            <a:custGeom>
              <a:avLst/>
              <a:gdLst>
                <a:gd name="T0" fmla="*/ 2147483647 w 26"/>
                <a:gd name="T1" fmla="*/ 2147483647 h 42"/>
                <a:gd name="T2" fmla="*/ 2147483647 w 26"/>
                <a:gd name="T3" fmla="*/ 2147483647 h 42"/>
                <a:gd name="T4" fmla="*/ 2147483647 w 26"/>
                <a:gd name="T5" fmla="*/ 2147483647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2147483647 w 26"/>
                <a:gd name="T19" fmla="*/ 2147483647 h 42"/>
                <a:gd name="T20" fmla="*/ 2147483647 w 26"/>
                <a:gd name="T21" fmla="*/ 2147483647 h 42"/>
                <a:gd name="T22" fmla="*/ 2147483647 w 26"/>
                <a:gd name="T23" fmla="*/ 2147483647 h 42"/>
                <a:gd name="T24" fmla="*/ 2147483647 w 26"/>
                <a:gd name="T25" fmla="*/ 2147483647 h 42"/>
                <a:gd name="T26" fmla="*/ 2147483647 w 26"/>
                <a:gd name="T27" fmla="*/ 2147483647 h 42"/>
                <a:gd name="T28" fmla="*/ 2147483647 w 26"/>
                <a:gd name="T29" fmla="*/ 2147483647 h 42"/>
                <a:gd name="T30" fmla="*/ 2147483647 w 26"/>
                <a:gd name="T31" fmla="*/ 2147483647 h 42"/>
                <a:gd name="T32" fmla="*/ 2147483647 w 26"/>
                <a:gd name="T33" fmla="*/ 2147483647 h 42"/>
                <a:gd name="T34" fmla="*/ 2147483647 w 26"/>
                <a:gd name="T35" fmla="*/ 2147483647 h 42"/>
                <a:gd name="T36" fmla="*/ 2147483647 w 26"/>
                <a:gd name="T37" fmla="*/ 2147483647 h 42"/>
                <a:gd name="T38" fmla="*/ 2147483647 w 26"/>
                <a:gd name="T39" fmla="*/ 2147483647 h 42"/>
                <a:gd name="T40" fmla="*/ 2147483647 w 26"/>
                <a:gd name="T41" fmla="*/ 2147483647 h 42"/>
                <a:gd name="T42" fmla="*/ 2147483647 w 26"/>
                <a:gd name="T43" fmla="*/ 2147483647 h 42"/>
                <a:gd name="T44" fmla="*/ 2147483647 w 26"/>
                <a:gd name="T45" fmla="*/ 2147483647 h 42"/>
                <a:gd name="T46" fmla="*/ 2147483647 w 26"/>
                <a:gd name="T47" fmla="*/ 2147483647 h 42"/>
                <a:gd name="T48" fmla="*/ 2147483647 w 26"/>
                <a:gd name="T49" fmla="*/ 2147483647 h 42"/>
                <a:gd name="T50" fmla="*/ 2147483647 w 26"/>
                <a:gd name="T51" fmla="*/ 2147483647 h 42"/>
                <a:gd name="T52" fmla="*/ 2147483647 w 26"/>
                <a:gd name="T53" fmla="*/ 2147483647 h 42"/>
                <a:gd name="T54" fmla="*/ 2147483647 w 26"/>
                <a:gd name="T55" fmla="*/ 2147483647 h 42"/>
                <a:gd name="T56" fmla="*/ 2147483647 w 26"/>
                <a:gd name="T57" fmla="*/ 2147483647 h 42"/>
                <a:gd name="T58" fmla="*/ 2147483647 w 26"/>
                <a:gd name="T59" fmla="*/ 2147483647 h 42"/>
                <a:gd name="T60" fmla="*/ 2147483647 w 26"/>
                <a:gd name="T61" fmla="*/ 2147483647 h 42"/>
                <a:gd name="T62" fmla="*/ 2147483647 w 26"/>
                <a:gd name="T63" fmla="*/ 2147483647 h 42"/>
                <a:gd name="T64" fmla="*/ 2147483647 w 26"/>
                <a:gd name="T65" fmla="*/ 2147483647 h 42"/>
                <a:gd name="T66" fmla="*/ 2147483647 w 26"/>
                <a:gd name="T67" fmla="*/ 2147483647 h 42"/>
                <a:gd name="T68" fmla="*/ 2147483647 w 26"/>
                <a:gd name="T69" fmla="*/ 2147483647 h 42"/>
                <a:gd name="T70" fmla="*/ 2147483647 w 26"/>
                <a:gd name="T71" fmla="*/ 2147483647 h 42"/>
                <a:gd name="T72" fmla="*/ 2147483647 w 26"/>
                <a:gd name="T73" fmla="*/ 2147483647 h 42"/>
                <a:gd name="T74" fmla="*/ 2147483647 w 26"/>
                <a:gd name="T75" fmla="*/ 2147483647 h 42"/>
                <a:gd name="T76" fmla="*/ 2147483647 w 26"/>
                <a:gd name="T77" fmla="*/ 0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
                <a:gd name="T118" fmla="*/ 0 h 42"/>
                <a:gd name="T119" fmla="*/ 26 w 26"/>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 h="42">
                  <a:moveTo>
                    <a:pt x="2" y="0"/>
                  </a:moveTo>
                  <a:lnTo>
                    <a:pt x="4" y="1"/>
                  </a:lnTo>
                  <a:lnTo>
                    <a:pt x="5" y="3"/>
                  </a:lnTo>
                  <a:lnTo>
                    <a:pt x="5" y="5"/>
                  </a:lnTo>
                  <a:lnTo>
                    <a:pt x="6" y="7"/>
                  </a:lnTo>
                  <a:lnTo>
                    <a:pt x="6" y="9"/>
                  </a:lnTo>
                  <a:lnTo>
                    <a:pt x="6" y="12"/>
                  </a:lnTo>
                  <a:lnTo>
                    <a:pt x="6" y="14"/>
                  </a:lnTo>
                  <a:lnTo>
                    <a:pt x="6" y="17"/>
                  </a:lnTo>
                  <a:lnTo>
                    <a:pt x="6" y="19"/>
                  </a:lnTo>
                  <a:lnTo>
                    <a:pt x="6" y="23"/>
                  </a:lnTo>
                  <a:lnTo>
                    <a:pt x="6" y="25"/>
                  </a:lnTo>
                  <a:lnTo>
                    <a:pt x="7" y="28"/>
                  </a:lnTo>
                  <a:lnTo>
                    <a:pt x="7" y="29"/>
                  </a:lnTo>
                  <a:lnTo>
                    <a:pt x="7" y="31"/>
                  </a:lnTo>
                  <a:lnTo>
                    <a:pt x="9" y="34"/>
                  </a:lnTo>
                  <a:lnTo>
                    <a:pt x="10" y="36"/>
                  </a:lnTo>
                  <a:lnTo>
                    <a:pt x="11" y="36"/>
                  </a:lnTo>
                  <a:lnTo>
                    <a:pt x="14" y="36"/>
                  </a:lnTo>
                  <a:lnTo>
                    <a:pt x="15" y="36"/>
                  </a:lnTo>
                  <a:lnTo>
                    <a:pt x="17" y="36"/>
                  </a:lnTo>
                  <a:lnTo>
                    <a:pt x="17" y="34"/>
                  </a:lnTo>
                  <a:lnTo>
                    <a:pt x="19" y="33"/>
                  </a:lnTo>
                  <a:lnTo>
                    <a:pt x="20" y="30"/>
                  </a:lnTo>
                  <a:lnTo>
                    <a:pt x="21" y="28"/>
                  </a:lnTo>
                  <a:lnTo>
                    <a:pt x="21" y="25"/>
                  </a:lnTo>
                  <a:lnTo>
                    <a:pt x="21" y="23"/>
                  </a:lnTo>
                  <a:lnTo>
                    <a:pt x="21" y="20"/>
                  </a:lnTo>
                  <a:lnTo>
                    <a:pt x="21" y="19"/>
                  </a:lnTo>
                  <a:lnTo>
                    <a:pt x="20" y="16"/>
                  </a:lnTo>
                  <a:lnTo>
                    <a:pt x="20" y="13"/>
                  </a:lnTo>
                  <a:lnTo>
                    <a:pt x="20" y="11"/>
                  </a:lnTo>
                  <a:lnTo>
                    <a:pt x="20" y="9"/>
                  </a:lnTo>
                  <a:lnTo>
                    <a:pt x="19" y="7"/>
                  </a:lnTo>
                  <a:lnTo>
                    <a:pt x="20" y="5"/>
                  </a:lnTo>
                  <a:lnTo>
                    <a:pt x="20" y="2"/>
                  </a:lnTo>
                  <a:lnTo>
                    <a:pt x="21" y="0"/>
                  </a:lnTo>
                  <a:lnTo>
                    <a:pt x="22" y="2"/>
                  </a:lnTo>
                  <a:lnTo>
                    <a:pt x="25" y="6"/>
                  </a:lnTo>
                  <a:lnTo>
                    <a:pt x="25" y="7"/>
                  </a:lnTo>
                  <a:lnTo>
                    <a:pt x="25" y="9"/>
                  </a:lnTo>
                  <a:lnTo>
                    <a:pt x="25" y="12"/>
                  </a:lnTo>
                  <a:lnTo>
                    <a:pt x="25" y="14"/>
                  </a:lnTo>
                  <a:lnTo>
                    <a:pt x="25" y="16"/>
                  </a:lnTo>
                  <a:lnTo>
                    <a:pt x="25" y="18"/>
                  </a:lnTo>
                  <a:lnTo>
                    <a:pt x="25" y="20"/>
                  </a:lnTo>
                  <a:lnTo>
                    <a:pt x="25" y="23"/>
                  </a:lnTo>
                  <a:lnTo>
                    <a:pt x="25" y="25"/>
                  </a:lnTo>
                  <a:lnTo>
                    <a:pt x="25" y="28"/>
                  </a:lnTo>
                  <a:lnTo>
                    <a:pt x="25" y="29"/>
                  </a:lnTo>
                  <a:lnTo>
                    <a:pt x="26" y="31"/>
                  </a:lnTo>
                  <a:lnTo>
                    <a:pt x="26" y="34"/>
                  </a:lnTo>
                  <a:lnTo>
                    <a:pt x="25" y="36"/>
                  </a:lnTo>
                  <a:lnTo>
                    <a:pt x="24" y="39"/>
                  </a:lnTo>
                  <a:lnTo>
                    <a:pt x="22" y="41"/>
                  </a:lnTo>
                  <a:lnTo>
                    <a:pt x="20" y="41"/>
                  </a:lnTo>
                  <a:lnTo>
                    <a:pt x="17" y="42"/>
                  </a:lnTo>
                  <a:lnTo>
                    <a:pt x="15" y="42"/>
                  </a:lnTo>
                  <a:lnTo>
                    <a:pt x="14" y="42"/>
                  </a:lnTo>
                  <a:lnTo>
                    <a:pt x="10" y="42"/>
                  </a:lnTo>
                  <a:lnTo>
                    <a:pt x="7" y="41"/>
                  </a:lnTo>
                  <a:lnTo>
                    <a:pt x="5" y="40"/>
                  </a:lnTo>
                  <a:lnTo>
                    <a:pt x="4" y="39"/>
                  </a:lnTo>
                  <a:lnTo>
                    <a:pt x="2" y="36"/>
                  </a:lnTo>
                  <a:lnTo>
                    <a:pt x="1" y="34"/>
                  </a:lnTo>
                  <a:lnTo>
                    <a:pt x="1" y="31"/>
                  </a:lnTo>
                  <a:lnTo>
                    <a:pt x="2" y="29"/>
                  </a:lnTo>
                  <a:lnTo>
                    <a:pt x="1" y="25"/>
                  </a:lnTo>
                  <a:lnTo>
                    <a:pt x="1" y="22"/>
                  </a:lnTo>
                  <a:lnTo>
                    <a:pt x="1" y="18"/>
                  </a:lnTo>
                  <a:lnTo>
                    <a:pt x="1" y="14"/>
                  </a:lnTo>
                  <a:lnTo>
                    <a:pt x="1" y="11"/>
                  </a:lnTo>
                  <a:lnTo>
                    <a:pt x="1" y="8"/>
                  </a:lnTo>
                  <a:lnTo>
                    <a:pt x="1" y="5"/>
                  </a:lnTo>
                  <a:lnTo>
                    <a:pt x="0" y="1"/>
                  </a:lnTo>
                  <a:lnTo>
                    <a:pt x="1" y="1"/>
                  </a:lnTo>
                  <a:lnTo>
                    <a:pt x="2" y="0"/>
                  </a:lnTo>
                  <a:close/>
                </a:path>
              </a:pathLst>
            </a:custGeom>
            <a:solidFill>
              <a:srgbClr val="000000"/>
            </a:solidFill>
            <a:ln w="9525">
              <a:noFill/>
              <a:round/>
              <a:headEnd/>
              <a:tailEnd/>
            </a:ln>
          </p:spPr>
          <p:txBody>
            <a:bodyPr/>
            <a:lstStyle/>
            <a:p>
              <a:endParaRPr lang="en-US" dirty="0"/>
            </a:p>
          </p:txBody>
        </p:sp>
        <p:sp>
          <p:nvSpPr>
            <p:cNvPr id="10501" name="Freeform 285"/>
            <p:cNvSpPr>
              <a:spLocks/>
            </p:cNvSpPr>
            <p:nvPr/>
          </p:nvSpPr>
          <p:spPr bwMode="auto">
            <a:xfrm>
              <a:off x="1682750" y="3168650"/>
              <a:ext cx="76200" cy="73025"/>
            </a:xfrm>
            <a:custGeom>
              <a:avLst/>
              <a:gdLst>
                <a:gd name="T0" fmla="*/ 2147483647 w 48"/>
                <a:gd name="T1" fmla="*/ 2147483647 h 46"/>
                <a:gd name="T2" fmla="*/ 2147483647 w 48"/>
                <a:gd name="T3" fmla="*/ 0 h 46"/>
                <a:gd name="T4" fmla="*/ 2147483647 w 48"/>
                <a:gd name="T5" fmla="*/ 2147483647 h 46"/>
                <a:gd name="T6" fmla="*/ 2147483647 w 48"/>
                <a:gd name="T7" fmla="*/ 2147483647 h 46"/>
                <a:gd name="T8" fmla="*/ 2147483647 w 48"/>
                <a:gd name="T9" fmla="*/ 2147483647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2147483647 h 46"/>
                <a:gd name="T20" fmla="*/ 2147483647 w 48"/>
                <a:gd name="T21" fmla="*/ 2147483647 h 46"/>
                <a:gd name="T22" fmla="*/ 2147483647 w 48"/>
                <a:gd name="T23" fmla="*/ 2147483647 h 46"/>
                <a:gd name="T24" fmla="*/ 2147483647 w 48"/>
                <a:gd name="T25" fmla="*/ 2147483647 h 46"/>
                <a:gd name="T26" fmla="*/ 2147483647 w 48"/>
                <a:gd name="T27" fmla="*/ 2147483647 h 46"/>
                <a:gd name="T28" fmla="*/ 2147483647 w 48"/>
                <a:gd name="T29" fmla="*/ 2147483647 h 46"/>
                <a:gd name="T30" fmla="*/ 2147483647 w 48"/>
                <a:gd name="T31" fmla="*/ 2147483647 h 46"/>
                <a:gd name="T32" fmla="*/ 2147483647 w 48"/>
                <a:gd name="T33" fmla="*/ 2147483647 h 46"/>
                <a:gd name="T34" fmla="*/ 2147483647 w 48"/>
                <a:gd name="T35" fmla="*/ 2147483647 h 46"/>
                <a:gd name="T36" fmla="*/ 2147483647 w 48"/>
                <a:gd name="T37" fmla="*/ 2147483647 h 46"/>
                <a:gd name="T38" fmla="*/ 2147483647 w 48"/>
                <a:gd name="T39" fmla="*/ 2147483647 h 46"/>
                <a:gd name="T40" fmla="*/ 2147483647 w 48"/>
                <a:gd name="T41" fmla="*/ 2147483647 h 46"/>
                <a:gd name="T42" fmla="*/ 2147483647 w 48"/>
                <a:gd name="T43" fmla="*/ 2147483647 h 46"/>
                <a:gd name="T44" fmla="*/ 2147483647 w 48"/>
                <a:gd name="T45" fmla="*/ 2147483647 h 46"/>
                <a:gd name="T46" fmla="*/ 2147483647 w 48"/>
                <a:gd name="T47" fmla="*/ 2147483647 h 46"/>
                <a:gd name="T48" fmla="*/ 2147483647 w 48"/>
                <a:gd name="T49" fmla="*/ 2147483647 h 46"/>
                <a:gd name="T50" fmla="*/ 2147483647 w 48"/>
                <a:gd name="T51" fmla="*/ 2147483647 h 46"/>
                <a:gd name="T52" fmla="*/ 2147483647 w 48"/>
                <a:gd name="T53" fmla="*/ 2147483647 h 46"/>
                <a:gd name="T54" fmla="*/ 2147483647 w 48"/>
                <a:gd name="T55" fmla="*/ 2147483647 h 46"/>
                <a:gd name="T56" fmla="*/ 2147483647 w 48"/>
                <a:gd name="T57" fmla="*/ 2147483647 h 46"/>
                <a:gd name="T58" fmla="*/ 2147483647 w 48"/>
                <a:gd name="T59" fmla="*/ 2147483647 h 46"/>
                <a:gd name="T60" fmla="*/ 0 w 48"/>
                <a:gd name="T61" fmla="*/ 2147483647 h 46"/>
                <a:gd name="T62" fmla="*/ 0 w 48"/>
                <a:gd name="T63" fmla="*/ 2147483647 h 46"/>
                <a:gd name="T64" fmla="*/ 0 w 48"/>
                <a:gd name="T65" fmla="*/ 2147483647 h 46"/>
                <a:gd name="T66" fmla="*/ 0 w 48"/>
                <a:gd name="T67" fmla="*/ 2147483647 h 46"/>
                <a:gd name="T68" fmla="*/ 0 w 48"/>
                <a:gd name="T69" fmla="*/ 2147483647 h 46"/>
                <a:gd name="T70" fmla="*/ 2147483647 w 48"/>
                <a:gd name="T71" fmla="*/ 2147483647 h 46"/>
                <a:gd name="T72" fmla="*/ 2147483647 w 48"/>
                <a:gd name="T73" fmla="*/ 2147483647 h 46"/>
                <a:gd name="T74" fmla="*/ 2147483647 w 48"/>
                <a:gd name="T75" fmla="*/ 2147483647 h 46"/>
                <a:gd name="T76" fmla="*/ 2147483647 w 48"/>
                <a:gd name="T77" fmla="*/ 2147483647 h 46"/>
                <a:gd name="T78" fmla="*/ 2147483647 w 48"/>
                <a:gd name="T79" fmla="*/ 2147483647 h 46"/>
                <a:gd name="T80" fmla="*/ 2147483647 w 48"/>
                <a:gd name="T81" fmla="*/ 2147483647 h 46"/>
                <a:gd name="T82" fmla="*/ 2147483647 w 48"/>
                <a:gd name="T83" fmla="*/ 2147483647 h 46"/>
                <a:gd name="T84" fmla="*/ 2147483647 w 48"/>
                <a:gd name="T85" fmla="*/ 2147483647 h 46"/>
                <a:gd name="T86" fmla="*/ 2147483647 w 48"/>
                <a:gd name="T87" fmla="*/ 2147483647 h 46"/>
                <a:gd name="T88" fmla="*/ 2147483647 w 48"/>
                <a:gd name="T89" fmla="*/ 2147483647 h 46"/>
                <a:gd name="T90" fmla="*/ 2147483647 w 48"/>
                <a:gd name="T91" fmla="*/ 2147483647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46"/>
                <a:gd name="T140" fmla="*/ 48 w 48"/>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46">
                  <a:moveTo>
                    <a:pt x="23" y="1"/>
                  </a:moveTo>
                  <a:lnTo>
                    <a:pt x="28" y="0"/>
                  </a:lnTo>
                  <a:lnTo>
                    <a:pt x="31" y="1"/>
                  </a:lnTo>
                  <a:lnTo>
                    <a:pt x="35" y="2"/>
                  </a:lnTo>
                  <a:lnTo>
                    <a:pt x="39" y="5"/>
                  </a:lnTo>
                  <a:lnTo>
                    <a:pt x="41" y="7"/>
                  </a:lnTo>
                  <a:lnTo>
                    <a:pt x="44" y="11"/>
                  </a:lnTo>
                  <a:lnTo>
                    <a:pt x="45" y="14"/>
                  </a:lnTo>
                  <a:lnTo>
                    <a:pt x="48" y="18"/>
                  </a:lnTo>
                  <a:lnTo>
                    <a:pt x="48" y="22"/>
                  </a:lnTo>
                  <a:lnTo>
                    <a:pt x="48" y="25"/>
                  </a:lnTo>
                  <a:lnTo>
                    <a:pt x="46" y="29"/>
                  </a:lnTo>
                  <a:lnTo>
                    <a:pt x="45" y="34"/>
                  </a:lnTo>
                  <a:lnTo>
                    <a:pt x="44" y="36"/>
                  </a:lnTo>
                  <a:lnTo>
                    <a:pt x="41" y="40"/>
                  </a:lnTo>
                  <a:lnTo>
                    <a:pt x="38" y="42"/>
                  </a:lnTo>
                  <a:lnTo>
                    <a:pt x="34" y="45"/>
                  </a:lnTo>
                  <a:lnTo>
                    <a:pt x="31" y="45"/>
                  </a:lnTo>
                  <a:lnTo>
                    <a:pt x="29" y="45"/>
                  </a:lnTo>
                  <a:lnTo>
                    <a:pt x="26" y="45"/>
                  </a:lnTo>
                  <a:lnTo>
                    <a:pt x="24" y="45"/>
                  </a:lnTo>
                  <a:lnTo>
                    <a:pt x="21" y="45"/>
                  </a:lnTo>
                  <a:lnTo>
                    <a:pt x="19" y="45"/>
                  </a:lnTo>
                  <a:lnTo>
                    <a:pt x="16" y="45"/>
                  </a:lnTo>
                  <a:lnTo>
                    <a:pt x="15" y="46"/>
                  </a:lnTo>
                  <a:lnTo>
                    <a:pt x="11" y="44"/>
                  </a:lnTo>
                  <a:lnTo>
                    <a:pt x="9" y="42"/>
                  </a:lnTo>
                  <a:lnTo>
                    <a:pt x="6" y="41"/>
                  </a:lnTo>
                  <a:lnTo>
                    <a:pt x="4" y="39"/>
                  </a:lnTo>
                  <a:lnTo>
                    <a:pt x="1" y="36"/>
                  </a:lnTo>
                  <a:lnTo>
                    <a:pt x="0" y="34"/>
                  </a:lnTo>
                  <a:lnTo>
                    <a:pt x="0" y="30"/>
                  </a:lnTo>
                  <a:lnTo>
                    <a:pt x="0" y="28"/>
                  </a:lnTo>
                  <a:lnTo>
                    <a:pt x="0" y="24"/>
                  </a:lnTo>
                  <a:lnTo>
                    <a:pt x="0" y="20"/>
                  </a:lnTo>
                  <a:lnTo>
                    <a:pt x="1" y="18"/>
                  </a:lnTo>
                  <a:lnTo>
                    <a:pt x="4" y="14"/>
                  </a:lnTo>
                  <a:lnTo>
                    <a:pt x="5" y="12"/>
                  </a:lnTo>
                  <a:lnTo>
                    <a:pt x="8" y="9"/>
                  </a:lnTo>
                  <a:lnTo>
                    <a:pt x="10" y="7"/>
                  </a:lnTo>
                  <a:lnTo>
                    <a:pt x="13" y="5"/>
                  </a:lnTo>
                  <a:lnTo>
                    <a:pt x="15" y="3"/>
                  </a:lnTo>
                  <a:lnTo>
                    <a:pt x="19" y="2"/>
                  </a:lnTo>
                  <a:lnTo>
                    <a:pt x="21" y="1"/>
                  </a:lnTo>
                  <a:lnTo>
                    <a:pt x="23" y="1"/>
                  </a:lnTo>
                  <a:close/>
                </a:path>
              </a:pathLst>
            </a:custGeom>
            <a:solidFill>
              <a:srgbClr val="000000"/>
            </a:solidFill>
            <a:ln w="9525">
              <a:noFill/>
              <a:round/>
              <a:headEnd/>
              <a:tailEnd/>
            </a:ln>
          </p:spPr>
          <p:txBody>
            <a:bodyPr/>
            <a:lstStyle/>
            <a:p>
              <a:endParaRPr lang="en-US" dirty="0"/>
            </a:p>
          </p:txBody>
        </p:sp>
        <p:sp>
          <p:nvSpPr>
            <p:cNvPr id="10502" name="Freeform 286"/>
            <p:cNvSpPr>
              <a:spLocks/>
            </p:cNvSpPr>
            <p:nvPr/>
          </p:nvSpPr>
          <p:spPr bwMode="auto">
            <a:xfrm>
              <a:off x="1690688" y="3179763"/>
              <a:ext cx="61912" cy="52387"/>
            </a:xfrm>
            <a:custGeom>
              <a:avLst/>
              <a:gdLst>
                <a:gd name="T0" fmla="*/ 2147483647 w 39"/>
                <a:gd name="T1" fmla="*/ 0 h 33"/>
                <a:gd name="T2" fmla="*/ 2147483647 w 39"/>
                <a:gd name="T3" fmla="*/ 0 h 33"/>
                <a:gd name="T4" fmla="*/ 2147483647 w 39"/>
                <a:gd name="T5" fmla="*/ 0 h 33"/>
                <a:gd name="T6" fmla="*/ 2147483647 w 39"/>
                <a:gd name="T7" fmla="*/ 0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2147483647 h 33"/>
                <a:gd name="T36" fmla="*/ 2147483647 w 39"/>
                <a:gd name="T37" fmla="*/ 2147483647 h 33"/>
                <a:gd name="T38" fmla="*/ 2147483647 w 39"/>
                <a:gd name="T39" fmla="*/ 2147483647 h 33"/>
                <a:gd name="T40" fmla="*/ 2147483647 w 39"/>
                <a:gd name="T41" fmla="*/ 2147483647 h 33"/>
                <a:gd name="T42" fmla="*/ 2147483647 w 39"/>
                <a:gd name="T43" fmla="*/ 2147483647 h 33"/>
                <a:gd name="T44" fmla="*/ 2147483647 w 39"/>
                <a:gd name="T45" fmla="*/ 2147483647 h 33"/>
                <a:gd name="T46" fmla="*/ 2147483647 w 39"/>
                <a:gd name="T47" fmla="*/ 2147483647 h 33"/>
                <a:gd name="T48" fmla="*/ 2147483647 w 39"/>
                <a:gd name="T49" fmla="*/ 2147483647 h 33"/>
                <a:gd name="T50" fmla="*/ 0 w 39"/>
                <a:gd name="T51" fmla="*/ 2147483647 h 33"/>
                <a:gd name="T52" fmla="*/ 2147483647 w 39"/>
                <a:gd name="T53" fmla="*/ 2147483647 h 33"/>
                <a:gd name="T54" fmla="*/ 2147483647 w 39"/>
                <a:gd name="T55" fmla="*/ 2147483647 h 33"/>
                <a:gd name="T56" fmla="*/ 2147483647 w 39"/>
                <a:gd name="T57" fmla="*/ 2147483647 h 33"/>
                <a:gd name="T58" fmla="*/ 2147483647 w 39"/>
                <a:gd name="T59" fmla="*/ 2147483647 h 33"/>
                <a:gd name="T60" fmla="*/ 2147483647 w 39"/>
                <a:gd name="T61" fmla="*/ 2147483647 h 33"/>
                <a:gd name="T62" fmla="*/ 2147483647 w 39"/>
                <a:gd name="T63" fmla="*/ 2147483647 h 33"/>
                <a:gd name="T64" fmla="*/ 2147483647 w 39"/>
                <a:gd name="T65" fmla="*/ 2147483647 h 33"/>
                <a:gd name="T66" fmla="*/ 2147483647 w 39"/>
                <a:gd name="T67" fmla="*/ 2147483647 h 33"/>
                <a:gd name="T68" fmla="*/ 2147483647 w 39"/>
                <a:gd name="T69" fmla="*/ 0 h 33"/>
                <a:gd name="T70" fmla="*/ 2147483647 w 3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3"/>
                <a:gd name="T110" fmla="*/ 39 w 3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3">
                  <a:moveTo>
                    <a:pt x="16" y="0"/>
                  </a:moveTo>
                  <a:lnTo>
                    <a:pt x="19" y="0"/>
                  </a:lnTo>
                  <a:lnTo>
                    <a:pt x="21" y="0"/>
                  </a:lnTo>
                  <a:lnTo>
                    <a:pt x="25" y="0"/>
                  </a:lnTo>
                  <a:lnTo>
                    <a:pt x="28" y="1"/>
                  </a:lnTo>
                  <a:lnTo>
                    <a:pt x="30" y="1"/>
                  </a:lnTo>
                  <a:lnTo>
                    <a:pt x="33" y="4"/>
                  </a:lnTo>
                  <a:lnTo>
                    <a:pt x="34" y="5"/>
                  </a:lnTo>
                  <a:lnTo>
                    <a:pt x="35" y="6"/>
                  </a:lnTo>
                  <a:lnTo>
                    <a:pt x="35" y="7"/>
                  </a:lnTo>
                  <a:lnTo>
                    <a:pt x="36" y="10"/>
                  </a:lnTo>
                  <a:lnTo>
                    <a:pt x="38" y="13"/>
                  </a:lnTo>
                  <a:lnTo>
                    <a:pt x="39" y="18"/>
                  </a:lnTo>
                  <a:lnTo>
                    <a:pt x="38" y="22"/>
                  </a:lnTo>
                  <a:lnTo>
                    <a:pt x="35" y="26"/>
                  </a:lnTo>
                  <a:lnTo>
                    <a:pt x="33" y="28"/>
                  </a:lnTo>
                  <a:lnTo>
                    <a:pt x="29" y="31"/>
                  </a:lnTo>
                  <a:lnTo>
                    <a:pt x="25" y="32"/>
                  </a:lnTo>
                  <a:lnTo>
                    <a:pt x="20" y="33"/>
                  </a:lnTo>
                  <a:lnTo>
                    <a:pt x="16" y="33"/>
                  </a:lnTo>
                  <a:lnTo>
                    <a:pt x="13" y="33"/>
                  </a:lnTo>
                  <a:lnTo>
                    <a:pt x="8" y="32"/>
                  </a:lnTo>
                  <a:lnTo>
                    <a:pt x="5" y="31"/>
                  </a:lnTo>
                  <a:lnTo>
                    <a:pt x="3" y="28"/>
                  </a:lnTo>
                  <a:lnTo>
                    <a:pt x="1" y="24"/>
                  </a:lnTo>
                  <a:lnTo>
                    <a:pt x="0" y="21"/>
                  </a:lnTo>
                  <a:lnTo>
                    <a:pt x="1" y="16"/>
                  </a:lnTo>
                  <a:lnTo>
                    <a:pt x="1" y="13"/>
                  </a:lnTo>
                  <a:lnTo>
                    <a:pt x="3" y="11"/>
                  </a:lnTo>
                  <a:lnTo>
                    <a:pt x="4" y="9"/>
                  </a:lnTo>
                  <a:lnTo>
                    <a:pt x="6" y="6"/>
                  </a:lnTo>
                  <a:lnTo>
                    <a:pt x="9" y="4"/>
                  </a:lnTo>
                  <a:lnTo>
                    <a:pt x="10" y="2"/>
                  </a:lnTo>
                  <a:lnTo>
                    <a:pt x="13" y="1"/>
                  </a:lnTo>
                  <a:lnTo>
                    <a:pt x="16" y="0"/>
                  </a:lnTo>
                  <a:close/>
                </a:path>
              </a:pathLst>
            </a:custGeom>
            <a:solidFill>
              <a:srgbClr val="E0F5D6"/>
            </a:solidFill>
            <a:ln w="9525">
              <a:noFill/>
              <a:round/>
              <a:headEnd/>
              <a:tailEnd/>
            </a:ln>
          </p:spPr>
          <p:txBody>
            <a:bodyPr/>
            <a:lstStyle/>
            <a:p>
              <a:endParaRPr lang="en-US" dirty="0"/>
            </a:p>
          </p:txBody>
        </p:sp>
        <p:sp>
          <p:nvSpPr>
            <p:cNvPr id="10503" name="Freeform 287"/>
            <p:cNvSpPr>
              <a:spLocks/>
            </p:cNvSpPr>
            <p:nvPr/>
          </p:nvSpPr>
          <p:spPr bwMode="auto">
            <a:xfrm>
              <a:off x="1751013" y="3216275"/>
              <a:ext cx="12700" cy="155575"/>
            </a:xfrm>
            <a:custGeom>
              <a:avLst/>
              <a:gdLst>
                <a:gd name="T0" fmla="*/ 2147483647 w 8"/>
                <a:gd name="T1" fmla="*/ 2147483647 h 98"/>
                <a:gd name="T2" fmla="*/ 2147483647 w 8"/>
                <a:gd name="T3" fmla="*/ 2147483647 h 98"/>
                <a:gd name="T4" fmla="*/ 2147483647 w 8"/>
                <a:gd name="T5" fmla="*/ 2147483647 h 98"/>
                <a:gd name="T6" fmla="*/ 2147483647 w 8"/>
                <a:gd name="T7" fmla="*/ 2147483647 h 98"/>
                <a:gd name="T8" fmla="*/ 2147483647 w 8"/>
                <a:gd name="T9" fmla="*/ 2147483647 h 98"/>
                <a:gd name="T10" fmla="*/ 2147483647 w 8"/>
                <a:gd name="T11" fmla="*/ 2147483647 h 98"/>
                <a:gd name="T12" fmla="*/ 2147483647 w 8"/>
                <a:gd name="T13" fmla="*/ 2147483647 h 98"/>
                <a:gd name="T14" fmla="*/ 2147483647 w 8"/>
                <a:gd name="T15" fmla="*/ 2147483647 h 98"/>
                <a:gd name="T16" fmla="*/ 2147483647 w 8"/>
                <a:gd name="T17" fmla="*/ 2147483647 h 98"/>
                <a:gd name="T18" fmla="*/ 2147483647 w 8"/>
                <a:gd name="T19" fmla="*/ 2147483647 h 98"/>
                <a:gd name="T20" fmla="*/ 2147483647 w 8"/>
                <a:gd name="T21" fmla="*/ 2147483647 h 98"/>
                <a:gd name="T22" fmla="*/ 2147483647 w 8"/>
                <a:gd name="T23" fmla="*/ 2147483647 h 98"/>
                <a:gd name="T24" fmla="*/ 2147483647 w 8"/>
                <a:gd name="T25" fmla="*/ 2147483647 h 98"/>
                <a:gd name="T26" fmla="*/ 2147483647 w 8"/>
                <a:gd name="T27" fmla="*/ 2147483647 h 98"/>
                <a:gd name="T28" fmla="*/ 2147483647 w 8"/>
                <a:gd name="T29" fmla="*/ 2147483647 h 98"/>
                <a:gd name="T30" fmla="*/ 2147483647 w 8"/>
                <a:gd name="T31" fmla="*/ 2147483647 h 98"/>
                <a:gd name="T32" fmla="*/ 2147483647 w 8"/>
                <a:gd name="T33" fmla="*/ 2147483647 h 98"/>
                <a:gd name="T34" fmla="*/ 2147483647 w 8"/>
                <a:gd name="T35" fmla="*/ 2147483647 h 98"/>
                <a:gd name="T36" fmla="*/ 2147483647 w 8"/>
                <a:gd name="T37" fmla="*/ 2147483647 h 98"/>
                <a:gd name="T38" fmla="*/ 2147483647 w 8"/>
                <a:gd name="T39" fmla="*/ 2147483647 h 98"/>
                <a:gd name="T40" fmla="*/ 2147483647 w 8"/>
                <a:gd name="T41" fmla="*/ 2147483647 h 98"/>
                <a:gd name="T42" fmla="*/ 2147483647 w 8"/>
                <a:gd name="T43" fmla="*/ 2147483647 h 98"/>
                <a:gd name="T44" fmla="*/ 2147483647 w 8"/>
                <a:gd name="T45" fmla="*/ 2147483647 h 98"/>
                <a:gd name="T46" fmla="*/ 2147483647 w 8"/>
                <a:gd name="T47" fmla="*/ 2147483647 h 98"/>
                <a:gd name="T48" fmla="*/ 2147483647 w 8"/>
                <a:gd name="T49" fmla="*/ 2147483647 h 98"/>
                <a:gd name="T50" fmla="*/ 2147483647 w 8"/>
                <a:gd name="T51" fmla="*/ 2147483647 h 98"/>
                <a:gd name="T52" fmla="*/ 2147483647 w 8"/>
                <a:gd name="T53" fmla="*/ 2147483647 h 98"/>
                <a:gd name="T54" fmla="*/ 2147483647 w 8"/>
                <a:gd name="T55" fmla="*/ 2147483647 h 98"/>
                <a:gd name="T56" fmla="*/ 2147483647 w 8"/>
                <a:gd name="T57" fmla="*/ 2147483647 h 98"/>
                <a:gd name="T58" fmla="*/ 0 w 8"/>
                <a:gd name="T59" fmla="*/ 2147483647 h 98"/>
                <a:gd name="T60" fmla="*/ 0 w 8"/>
                <a:gd name="T61" fmla="*/ 2147483647 h 98"/>
                <a:gd name="T62" fmla="*/ 2147483647 w 8"/>
                <a:gd name="T63" fmla="*/ 2147483647 h 98"/>
                <a:gd name="T64" fmla="*/ 2147483647 w 8"/>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8"/>
                <a:gd name="T101" fmla="*/ 8 w 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8">
                  <a:moveTo>
                    <a:pt x="1" y="0"/>
                  </a:moveTo>
                  <a:lnTo>
                    <a:pt x="2" y="3"/>
                  </a:lnTo>
                  <a:lnTo>
                    <a:pt x="3" y="5"/>
                  </a:lnTo>
                  <a:lnTo>
                    <a:pt x="5" y="8"/>
                  </a:lnTo>
                  <a:lnTo>
                    <a:pt x="5" y="11"/>
                  </a:lnTo>
                  <a:lnTo>
                    <a:pt x="6" y="14"/>
                  </a:lnTo>
                  <a:lnTo>
                    <a:pt x="6" y="17"/>
                  </a:lnTo>
                  <a:lnTo>
                    <a:pt x="6" y="20"/>
                  </a:lnTo>
                  <a:lnTo>
                    <a:pt x="7" y="23"/>
                  </a:lnTo>
                  <a:lnTo>
                    <a:pt x="7" y="26"/>
                  </a:lnTo>
                  <a:lnTo>
                    <a:pt x="7" y="29"/>
                  </a:lnTo>
                  <a:lnTo>
                    <a:pt x="7" y="32"/>
                  </a:lnTo>
                  <a:lnTo>
                    <a:pt x="7" y="36"/>
                  </a:lnTo>
                  <a:lnTo>
                    <a:pt x="7" y="39"/>
                  </a:lnTo>
                  <a:lnTo>
                    <a:pt x="7" y="42"/>
                  </a:lnTo>
                  <a:lnTo>
                    <a:pt x="7" y="45"/>
                  </a:lnTo>
                  <a:lnTo>
                    <a:pt x="8" y="48"/>
                  </a:lnTo>
                  <a:lnTo>
                    <a:pt x="7" y="51"/>
                  </a:lnTo>
                  <a:lnTo>
                    <a:pt x="7" y="54"/>
                  </a:lnTo>
                  <a:lnTo>
                    <a:pt x="7" y="58"/>
                  </a:lnTo>
                  <a:lnTo>
                    <a:pt x="7" y="60"/>
                  </a:lnTo>
                  <a:lnTo>
                    <a:pt x="7" y="64"/>
                  </a:lnTo>
                  <a:lnTo>
                    <a:pt x="7" y="66"/>
                  </a:lnTo>
                  <a:lnTo>
                    <a:pt x="7" y="70"/>
                  </a:lnTo>
                  <a:lnTo>
                    <a:pt x="8" y="73"/>
                  </a:lnTo>
                  <a:lnTo>
                    <a:pt x="8" y="76"/>
                  </a:lnTo>
                  <a:lnTo>
                    <a:pt x="8" y="79"/>
                  </a:lnTo>
                  <a:lnTo>
                    <a:pt x="8" y="82"/>
                  </a:lnTo>
                  <a:lnTo>
                    <a:pt x="8" y="86"/>
                  </a:lnTo>
                  <a:lnTo>
                    <a:pt x="8" y="88"/>
                  </a:lnTo>
                  <a:lnTo>
                    <a:pt x="8" y="92"/>
                  </a:lnTo>
                  <a:lnTo>
                    <a:pt x="7" y="94"/>
                  </a:lnTo>
                  <a:lnTo>
                    <a:pt x="7" y="98"/>
                  </a:lnTo>
                  <a:lnTo>
                    <a:pt x="5" y="95"/>
                  </a:lnTo>
                  <a:lnTo>
                    <a:pt x="3" y="94"/>
                  </a:lnTo>
                  <a:lnTo>
                    <a:pt x="2" y="92"/>
                  </a:lnTo>
                  <a:lnTo>
                    <a:pt x="2" y="90"/>
                  </a:lnTo>
                  <a:lnTo>
                    <a:pt x="2" y="88"/>
                  </a:lnTo>
                  <a:lnTo>
                    <a:pt x="2" y="86"/>
                  </a:lnTo>
                  <a:lnTo>
                    <a:pt x="2" y="84"/>
                  </a:lnTo>
                  <a:lnTo>
                    <a:pt x="2" y="82"/>
                  </a:lnTo>
                  <a:lnTo>
                    <a:pt x="2" y="79"/>
                  </a:lnTo>
                  <a:lnTo>
                    <a:pt x="2" y="77"/>
                  </a:lnTo>
                  <a:lnTo>
                    <a:pt x="2" y="75"/>
                  </a:lnTo>
                  <a:lnTo>
                    <a:pt x="3" y="72"/>
                  </a:lnTo>
                  <a:lnTo>
                    <a:pt x="3" y="70"/>
                  </a:lnTo>
                  <a:lnTo>
                    <a:pt x="3" y="68"/>
                  </a:lnTo>
                  <a:lnTo>
                    <a:pt x="2" y="66"/>
                  </a:lnTo>
                  <a:lnTo>
                    <a:pt x="2" y="64"/>
                  </a:lnTo>
                  <a:lnTo>
                    <a:pt x="2" y="60"/>
                  </a:lnTo>
                  <a:lnTo>
                    <a:pt x="2" y="56"/>
                  </a:lnTo>
                  <a:lnTo>
                    <a:pt x="2" y="51"/>
                  </a:lnTo>
                  <a:lnTo>
                    <a:pt x="2" y="48"/>
                  </a:lnTo>
                  <a:lnTo>
                    <a:pt x="2" y="44"/>
                  </a:lnTo>
                  <a:lnTo>
                    <a:pt x="2" y="39"/>
                  </a:lnTo>
                  <a:lnTo>
                    <a:pt x="1" y="36"/>
                  </a:lnTo>
                  <a:lnTo>
                    <a:pt x="1" y="32"/>
                  </a:lnTo>
                  <a:lnTo>
                    <a:pt x="1" y="27"/>
                  </a:lnTo>
                  <a:lnTo>
                    <a:pt x="1" y="23"/>
                  </a:lnTo>
                  <a:lnTo>
                    <a:pt x="0" y="20"/>
                  </a:lnTo>
                  <a:lnTo>
                    <a:pt x="0" y="16"/>
                  </a:lnTo>
                  <a:lnTo>
                    <a:pt x="0" y="11"/>
                  </a:lnTo>
                  <a:lnTo>
                    <a:pt x="0" y="8"/>
                  </a:lnTo>
                  <a:lnTo>
                    <a:pt x="1" y="4"/>
                  </a:lnTo>
                  <a:lnTo>
                    <a:pt x="1" y="0"/>
                  </a:lnTo>
                  <a:close/>
                </a:path>
              </a:pathLst>
            </a:custGeom>
            <a:solidFill>
              <a:srgbClr val="000000"/>
            </a:solidFill>
            <a:ln w="9525">
              <a:noFill/>
              <a:round/>
              <a:headEnd/>
              <a:tailEnd/>
            </a:ln>
          </p:spPr>
          <p:txBody>
            <a:bodyPr/>
            <a:lstStyle/>
            <a:p>
              <a:endParaRPr lang="en-US" dirty="0"/>
            </a:p>
          </p:txBody>
        </p:sp>
        <p:sp>
          <p:nvSpPr>
            <p:cNvPr id="10504" name="Freeform 288"/>
            <p:cNvSpPr>
              <a:spLocks/>
            </p:cNvSpPr>
            <p:nvPr/>
          </p:nvSpPr>
          <p:spPr bwMode="auto">
            <a:xfrm>
              <a:off x="1682750" y="3211513"/>
              <a:ext cx="76200" cy="173037"/>
            </a:xfrm>
            <a:custGeom>
              <a:avLst/>
              <a:gdLst>
                <a:gd name="T0" fmla="*/ 2147483647 w 48"/>
                <a:gd name="T1" fmla="*/ 2147483647 h 109"/>
                <a:gd name="T2" fmla="*/ 2147483647 w 48"/>
                <a:gd name="T3" fmla="*/ 2147483647 h 109"/>
                <a:gd name="T4" fmla="*/ 2147483647 w 48"/>
                <a:gd name="T5" fmla="*/ 2147483647 h 109"/>
                <a:gd name="T6" fmla="*/ 2147483647 w 48"/>
                <a:gd name="T7" fmla="*/ 2147483647 h 109"/>
                <a:gd name="T8" fmla="*/ 2147483647 w 48"/>
                <a:gd name="T9" fmla="*/ 2147483647 h 109"/>
                <a:gd name="T10" fmla="*/ 2147483647 w 48"/>
                <a:gd name="T11" fmla="*/ 2147483647 h 109"/>
                <a:gd name="T12" fmla="*/ 2147483647 w 48"/>
                <a:gd name="T13" fmla="*/ 2147483647 h 109"/>
                <a:gd name="T14" fmla="*/ 2147483647 w 48"/>
                <a:gd name="T15" fmla="*/ 2147483647 h 109"/>
                <a:gd name="T16" fmla="*/ 2147483647 w 48"/>
                <a:gd name="T17" fmla="*/ 2147483647 h 109"/>
                <a:gd name="T18" fmla="*/ 2147483647 w 48"/>
                <a:gd name="T19" fmla="*/ 2147483647 h 109"/>
                <a:gd name="T20" fmla="*/ 2147483647 w 48"/>
                <a:gd name="T21" fmla="*/ 2147483647 h 109"/>
                <a:gd name="T22" fmla="*/ 2147483647 w 48"/>
                <a:gd name="T23" fmla="*/ 2147483647 h 109"/>
                <a:gd name="T24" fmla="*/ 2147483647 w 48"/>
                <a:gd name="T25" fmla="*/ 2147483647 h 109"/>
                <a:gd name="T26" fmla="*/ 2147483647 w 48"/>
                <a:gd name="T27" fmla="*/ 2147483647 h 109"/>
                <a:gd name="T28" fmla="*/ 2147483647 w 48"/>
                <a:gd name="T29" fmla="*/ 2147483647 h 109"/>
                <a:gd name="T30" fmla="*/ 2147483647 w 48"/>
                <a:gd name="T31" fmla="*/ 2147483647 h 109"/>
                <a:gd name="T32" fmla="*/ 2147483647 w 48"/>
                <a:gd name="T33" fmla="*/ 2147483647 h 109"/>
                <a:gd name="T34" fmla="*/ 2147483647 w 48"/>
                <a:gd name="T35" fmla="*/ 2147483647 h 109"/>
                <a:gd name="T36" fmla="*/ 2147483647 w 48"/>
                <a:gd name="T37" fmla="*/ 2147483647 h 109"/>
                <a:gd name="T38" fmla="*/ 2147483647 w 48"/>
                <a:gd name="T39" fmla="*/ 2147483647 h 109"/>
                <a:gd name="T40" fmla="*/ 2147483647 w 48"/>
                <a:gd name="T41" fmla="*/ 2147483647 h 109"/>
                <a:gd name="T42" fmla="*/ 2147483647 w 48"/>
                <a:gd name="T43" fmla="*/ 2147483647 h 109"/>
                <a:gd name="T44" fmla="*/ 2147483647 w 48"/>
                <a:gd name="T45" fmla="*/ 2147483647 h 109"/>
                <a:gd name="T46" fmla="*/ 2147483647 w 48"/>
                <a:gd name="T47" fmla="*/ 2147483647 h 109"/>
                <a:gd name="T48" fmla="*/ 2147483647 w 48"/>
                <a:gd name="T49" fmla="*/ 2147483647 h 109"/>
                <a:gd name="T50" fmla="*/ 2147483647 w 48"/>
                <a:gd name="T51" fmla="*/ 2147483647 h 109"/>
                <a:gd name="T52" fmla="*/ 2147483647 w 48"/>
                <a:gd name="T53" fmla="*/ 2147483647 h 109"/>
                <a:gd name="T54" fmla="*/ 2147483647 w 48"/>
                <a:gd name="T55" fmla="*/ 2147483647 h 109"/>
                <a:gd name="T56" fmla="*/ 2147483647 w 48"/>
                <a:gd name="T57" fmla="*/ 2147483647 h 109"/>
                <a:gd name="T58" fmla="*/ 2147483647 w 48"/>
                <a:gd name="T59" fmla="*/ 2147483647 h 109"/>
                <a:gd name="T60" fmla="*/ 2147483647 w 48"/>
                <a:gd name="T61" fmla="*/ 2147483647 h 109"/>
                <a:gd name="T62" fmla="*/ 2147483647 w 48"/>
                <a:gd name="T63" fmla="*/ 2147483647 h 109"/>
                <a:gd name="T64" fmla="*/ 2147483647 w 48"/>
                <a:gd name="T65" fmla="*/ 2147483647 h 109"/>
                <a:gd name="T66" fmla="*/ 2147483647 w 48"/>
                <a:gd name="T67" fmla="*/ 2147483647 h 109"/>
                <a:gd name="T68" fmla="*/ 2147483647 w 48"/>
                <a:gd name="T69" fmla="*/ 2147483647 h 109"/>
                <a:gd name="T70" fmla="*/ 2147483647 w 48"/>
                <a:gd name="T71" fmla="*/ 2147483647 h 109"/>
                <a:gd name="T72" fmla="*/ 2147483647 w 48"/>
                <a:gd name="T73" fmla="*/ 2147483647 h 109"/>
                <a:gd name="T74" fmla="*/ 2147483647 w 48"/>
                <a:gd name="T75" fmla="*/ 2147483647 h 109"/>
                <a:gd name="T76" fmla="*/ 2147483647 w 48"/>
                <a:gd name="T77" fmla="*/ 2147483647 h 109"/>
                <a:gd name="T78" fmla="*/ 2147483647 w 48"/>
                <a:gd name="T79" fmla="*/ 2147483647 h 109"/>
                <a:gd name="T80" fmla="*/ 0 w 48"/>
                <a:gd name="T81" fmla="*/ 2147483647 h 109"/>
                <a:gd name="T82" fmla="*/ 0 w 48"/>
                <a:gd name="T83" fmla="*/ 2147483647 h 109"/>
                <a:gd name="T84" fmla="*/ 2147483647 w 48"/>
                <a:gd name="T85" fmla="*/ 0 h 1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109"/>
                <a:gd name="T131" fmla="*/ 48 w 48"/>
                <a:gd name="T132" fmla="*/ 109 h 1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109">
                  <a:moveTo>
                    <a:pt x="1" y="0"/>
                  </a:moveTo>
                  <a:lnTo>
                    <a:pt x="3" y="3"/>
                  </a:lnTo>
                  <a:lnTo>
                    <a:pt x="5" y="8"/>
                  </a:lnTo>
                  <a:lnTo>
                    <a:pt x="6" y="13"/>
                  </a:lnTo>
                  <a:lnTo>
                    <a:pt x="8" y="17"/>
                  </a:lnTo>
                  <a:lnTo>
                    <a:pt x="8" y="21"/>
                  </a:lnTo>
                  <a:lnTo>
                    <a:pt x="9" y="26"/>
                  </a:lnTo>
                  <a:lnTo>
                    <a:pt x="9" y="32"/>
                  </a:lnTo>
                  <a:lnTo>
                    <a:pt x="9" y="37"/>
                  </a:lnTo>
                  <a:lnTo>
                    <a:pt x="9" y="42"/>
                  </a:lnTo>
                  <a:lnTo>
                    <a:pt x="9" y="47"/>
                  </a:lnTo>
                  <a:lnTo>
                    <a:pt x="9" y="52"/>
                  </a:lnTo>
                  <a:lnTo>
                    <a:pt x="9" y="57"/>
                  </a:lnTo>
                  <a:lnTo>
                    <a:pt x="9" y="62"/>
                  </a:lnTo>
                  <a:lnTo>
                    <a:pt x="9" y="67"/>
                  </a:lnTo>
                  <a:lnTo>
                    <a:pt x="10" y="71"/>
                  </a:lnTo>
                  <a:lnTo>
                    <a:pt x="10" y="76"/>
                  </a:lnTo>
                  <a:lnTo>
                    <a:pt x="10" y="78"/>
                  </a:lnTo>
                  <a:lnTo>
                    <a:pt x="10" y="80"/>
                  </a:lnTo>
                  <a:lnTo>
                    <a:pt x="10" y="82"/>
                  </a:lnTo>
                  <a:lnTo>
                    <a:pt x="11" y="85"/>
                  </a:lnTo>
                  <a:lnTo>
                    <a:pt x="11" y="87"/>
                  </a:lnTo>
                  <a:lnTo>
                    <a:pt x="11" y="89"/>
                  </a:lnTo>
                  <a:lnTo>
                    <a:pt x="11" y="91"/>
                  </a:lnTo>
                  <a:lnTo>
                    <a:pt x="11" y="95"/>
                  </a:lnTo>
                  <a:lnTo>
                    <a:pt x="11" y="96"/>
                  </a:lnTo>
                  <a:lnTo>
                    <a:pt x="13" y="98"/>
                  </a:lnTo>
                  <a:lnTo>
                    <a:pt x="13" y="100"/>
                  </a:lnTo>
                  <a:lnTo>
                    <a:pt x="14" y="102"/>
                  </a:lnTo>
                  <a:lnTo>
                    <a:pt x="15" y="103"/>
                  </a:lnTo>
                  <a:lnTo>
                    <a:pt x="18" y="104"/>
                  </a:lnTo>
                  <a:lnTo>
                    <a:pt x="20" y="104"/>
                  </a:lnTo>
                  <a:lnTo>
                    <a:pt x="23" y="106"/>
                  </a:lnTo>
                  <a:lnTo>
                    <a:pt x="26" y="106"/>
                  </a:lnTo>
                  <a:lnTo>
                    <a:pt x="29" y="104"/>
                  </a:lnTo>
                  <a:lnTo>
                    <a:pt x="31" y="103"/>
                  </a:lnTo>
                  <a:lnTo>
                    <a:pt x="35" y="102"/>
                  </a:lnTo>
                  <a:lnTo>
                    <a:pt x="38" y="101"/>
                  </a:lnTo>
                  <a:lnTo>
                    <a:pt x="40" y="100"/>
                  </a:lnTo>
                  <a:lnTo>
                    <a:pt x="43" y="98"/>
                  </a:lnTo>
                  <a:lnTo>
                    <a:pt x="45" y="97"/>
                  </a:lnTo>
                  <a:lnTo>
                    <a:pt x="45" y="98"/>
                  </a:lnTo>
                  <a:lnTo>
                    <a:pt x="46" y="100"/>
                  </a:lnTo>
                  <a:lnTo>
                    <a:pt x="48" y="100"/>
                  </a:lnTo>
                  <a:lnTo>
                    <a:pt x="48" y="102"/>
                  </a:lnTo>
                  <a:lnTo>
                    <a:pt x="45" y="103"/>
                  </a:lnTo>
                  <a:lnTo>
                    <a:pt x="41" y="106"/>
                  </a:lnTo>
                  <a:lnTo>
                    <a:pt x="39" y="107"/>
                  </a:lnTo>
                  <a:lnTo>
                    <a:pt x="36" y="108"/>
                  </a:lnTo>
                  <a:lnTo>
                    <a:pt x="33" y="109"/>
                  </a:lnTo>
                  <a:lnTo>
                    <a:pt x="29" y="109"/>
                  </a:lnTo>
                  <a:lnTo>
                    <a:pt x="25" y="109"/>
                  </a:lnTo>
                  <a:lnTo>
                    <a:pt x="23" y="109"/>
                  </a:lnTo>
                  <a:lnTo>
                    <a:pt x="20" y="109"/>
                  </a:lnTo>
                  <a:lnTo>
                    <a:pt x="18" y="109"/>
                  </a:lnTo>
                  <a:lnTo>
                    <a:pt x="15" y="109"/>
                  </a:lnTo>
                  <a:lnTo>
                    <a:pt x="14" y="108"/>
                  </a:lnTo>
                  <a:lnTo>
                    <a:pt x="10" y="106"/>
                  </a:lnTo>
                  <a:lnTo>
                    <a:pt x="8" y="103"/>
                  </a:lnTo>
                  <a:lnTo>
                    <a:pt x="8" y="101"/>
                  </a:lnTo>
                  <a:lnTo>
                    <a:pt x="6" y="100"/>
                  </a:lnTo>
                  <a:lnTo>
                    <a:pt x="6" y="97"/>
                  </a:lnTo>
                  <a:lnTo>
                    <a:pt x="6" y="96"/>
                  </a:lnTo>
                  <a:lnTo>
                    <a:pt x="5" y="93"/>
                  </a:lnTo>
                  <a:lnTo>
                    <a:pt x="5" y="91"/>
                  </a:lnTo>
                  <a:lnTo>
                    <a:pt x="5" y="89"/>
                  </a:lnTo>
                  <a:lnTo>
                    <a:pt x="6" y="87"/>
                  </a:lnTo>
                  <a:lnTo>
                    <a:pt x="5" y="81"/>
                  </a:lnTo>
                  <a:lnTo>
                    <a:pt x="4" y="76"/>
                  </a:lnTo>
                  <a:lnTo>
                    <a:pt x="4" y="71"/>
                  </a:lnTo>
                  <a:lnTo>
                    <a:pt x="4" y="65"/>
                  </a:lnTo>
                  <a:lnTo>
                    <a:pt x="4" y="61"/>
                  </a:lnTo>
                  <a:lnTo>
                    <a:pt x="4" y="56"/>
                  </a:lnTo>
                  <a:lnTo>
                    <a:pt x="4" y="50"/>
                  </a:lnTo>
                  <a:lnTo>
                    <a:pt x="4" y="45"/>
                  </a:lnTo>
                  <a:lnTo>
                    <a:pt x="3" y="39"/>
                  </a:lnTo>
                  <a:lnTo>
                    <a:pt x="3" y="34"/>
                  </a:lnTo>
                  <a:lnTo>
                    <a:pt x="3" y="28"/>
                  </a:lnTo>
                  <a:lnTo>
                    <a:pt x="3" y="23"/>
                  </a:lnTo>
                  <a:lnTo>
                    <a:pt x="1" y="18"/>
                  </a:lnTo>
                  <a:lnTo>
                    <a:pt x="1" y="13"/>
                  </a:lnTo>
                  <a:lnTo>
                    <a:pt x="0" y="7"/>
                  </a:lnTo>
                  <a:lnTo>
                    <a:pt x="0" y="2"/>
                  </a:lnTo>
                  <a:lnTo>
                    <a:pt x="0" y="1"/>
                  </a:lnTo>
                  <a:lnTo>
                    <a:pt x="1" y="0"/>
                  </a:lnTo>
                  <a:close/>
                </a:path>
              </a:pathLst>
            </a:custGeom>
            <a:solidFill>
              <a:srgbClr val="000000"/>
            </a:solidFill>
            <a:ln w="9525">
              <a:noFill/>
              <a:round/>
              <a:headEnd/>
              <a:tailEnd/>
            </a:ln>
          </p:spPr>
          <p:txBody>
            <a:bodyPr/>
            <a:lstStyle/>
            <a:p>
              <a:endParaRPr lang="en-US" dirty="0"/>
            </a:p>
          </p:txBody>
        </p:sp>
        <p:sp>
          <p:nvSpPr>
            <p:cNvPr id="10505" name="Freeform 289"/>
            <p:cNvSpPr>
              <a:spLocks/>
            </p:cNvSpPr>
            <p:nvPr/>
          </p:nvSpPr>
          <p:spPr bwMode="auto">
            <a:xfrm>
              <a:off x="1714500" y="3379788"/>
              <a:ext cx="36513" cy="57150"/>
            </a:xfrm>
            <a:custGeom>
              <a:avLst/>
              <a:gdLst>
                <a:gd name="T0" fmla="*/ 2147483647 w 23"/>
                <a:gd name="T1" fmla="*/ 0 h 36"/>
                <a:gd name="T2" fmla="*/ 2147483647 w 23"/>
                <a:gd name="T3" fmla="*/ 0 h 36"/>
                <a:gd name="T4" fmla="*/ 2147483647 w 23"/>
                <a:gd name="T5" fmla="*/ 2147483647 h 36"/>
                <a:gd name="T6" fmla="*/ 2147483647 w 23"/>
                <a:gd name="T7" fmla="*/ 2147483647 h 36"/>
                <a:gd name="T8" fmla="*/ 2147483647 w 23"/>
                <a:gd name="T9" fmla="*/ 2147483647 h 36"/>
                <a:gd name="T10" fmla="*/ 2147483647 w 23"/>
                <a:gd name="T11" fmla="*/ 2147483647 h 36"/>
                <a:gd name="T12" fmla="*/ 2147483647 w 23"/>
                <a:gd name="T13" fmla="*/ 2147483647 h 36"/>
                <a:gd name="T14" fmla="*/ 2147483647 w 23"/>
                <a:gd name="T15" fmla="*/ 2147483647 h 36"/>
                <a:gd name="T16" fmla="*/ 2147483647 w 23"/>
                <a:gd name="T17" fmla="*/ 2147483647 h 36"/>
                <a:gd name="T18" fmla="*/ 2147483647 w 23"/>
                <a:gd name="T19" fmla="*/ 2147483647 h 36"/>
                <a:gd name="T20" fmla="*/ 2147483647 w 23"/>
                <a:gd name="T21" fmla="*/ 2147483647 h 36"/>
                <a:gd name="T22" fmla="*/ 2147483647 w 23"/>
                <a:gd name="T23" fmla="*/ 2147483647 h 36"/>
                <a:gd name="T24" fmla="*/ 2147483647 w 23"/>
                <a:gd name="T25" fmla="*/ 2147483647 h 36"/>
                <a:gd name="T26" fmla="*/ 2147483647 w 23"/>
                <a:gd name="T27" fmla="*/ 2147483647 h 36"/>
                <a:gd name="T28" fmla="*/ 2147483647 w 23"/>
                <a:gd name="T29" fmla="*/ 2147483647 h 36"/>
                <a:gd name="T30" fmla="*/ 2147483647 w 23"/>
                <a:gd name="T31" fmla="*/ 2147483647 h 36"/>
                <a:gd name="T32" fmla="*/ 2147483647 w 23"/>
                <a:gd name="T33" fmla="*/ 2147483647 h 36"/>
                <a:gd name="T34" fmla="*/ 2147483647 w 23"/>
                <a:gd name="T35" fmla="*/ 2147483647 h 36"/>
                <a:gd name="T36" fmla="*/ 2147483647 w 23"/>
                <a:gd name="T37" fmla="*/ 2147483647 h 36"/>
                <a:gd name="T38" fmla="*/ 2147483647 w 23"/>
                <a:gd name="T39" fmla="*/ 2147483647 h 36"/>
                <a:gd name="T40" fmla="*/ 2147483647 w 23"/>
                <a:gd name="T41" fmla="*/ 2147483647 h 36"/>
                <a:gd name="T42" fmla="*/ 2147483647 w 23"/>
                <a:gd name="T43" fmla="*/ 2147483647 h 36"/>
                <a:gd name="T44" fmla="*/ 2147483647 w 23"/>
                <a:gd name="T45" fmla="*/ 2147483647 h 36"/>
                <a:gd name="T46" fmla="*/ 2147483647 w 23"/>
                <a:gd name="T47" fmla="*/ 2147483647 h 36"/>
                <a:gd name="T48" fmla="*/ 2147483647 w 23"/>
                <a:gd name="T49" fmla="*/ 2147483647 h 36"/>
                <a:gd name="T50" fmla="*/ 2147483647 w 23"/>
                <a:gd name="T51" fmla="*/ 2147483647 h 36"/>
                <a:gd name="T52" fmla="*/ 2147483647 w 23"/>
                <a:gd name="T53" fmla="*/ 2147483647 h 36"/>
                <a:gd name="T54" fmla="*/ 2147483647 w 23"/>
                <a:gd name="T55" fmla="*/ 0 h 36"/>
                <a:gd name="T56" fmla="*/ 2147483647 w 23"/>
                <a:gd name="T57" fmla="*/ 0 h 36"/>
                <a:gd name="T58" fmla="*/ 2147483647 w 23"/>
                <a:gd name="T59" fmla="*/ 2147483647 h 36"/>
                <a:gd name="T60" fmla="*/ 2147483647 w 23"/>
                <a:gd name="T61" fmla="*/ 2147483647 h 36"/>
                <a:gd name="T62" fmla="*/ 2147483647 w 23"/>
                <a:gd name="T63" fmla="*/ 2147483647 h 36"/>
                <a:gd name="T64" fmla="*/ 2147483647 w 23"/>
                <a:gd name="T65" fmla="*/ 2147483647 h 36"/>
                <a:gd name="T66" fmla="*/ 2147483647 w 23"/>
                <a:gd name="T67" fmla="*/ 2147483647 h 36"/>
                <a:gd name="T68" fmla="*/ 2147483647 w 23"/>
                <a:gd name="T69" fmla="*/ 2147483647 h 36"/>
                <a:gd name="T70" fmla="*/ 2147483647 w 23"/>
                <a:gd name="T71" fmla="*/ 2147483647 h 36"/>
                <a:gd name="T72" fmla="*/ 2147483647 w 23"/>
                <a:gd name="T73" fmla="*/ 2147483647 h 36"/>
                <a:gd name="T74" fmla="*/ 2147483647 w 23"/>
                <a:gd name="T75" fmla="*/ 2147483647 h 36"/>
                <a:gd name="T76" fmla="*/ 2147483647 w 23"/>
                <a:gd name="T77" fmla="*/ 2147483647 h 36"/>
                <a:gd name="T78" fmla="*/ 2147483647 w 23"/>
                <a:gd name="T79" fmla="*/ 2147483647 h 36"/>
                <a:gd name="T80" fmla="*/ 2147483647 w 23"/>
                <a:gd name="T81" fmla="*/ 2147483647 h 36"/>
                <a:gd name="T82" fmla="*/ 2147483647 w 23"/>
                <a:gd name="T83" fmla="*/ 2147483647 h 36"/>
                <a:gd name="T84" fmla="*/ 2147483647 w 23"/>
                <a:gd name="T85" fmla="*/ 2147483647 h 36"/>
                <a:gd name="T86" fmla="*/ 2147483647 w 23"/>
                <a:gd name="T87" fmla="*/ 2147483647 h 36"/>
                <a:gd name="T88" fmla="*/ 2147483647 w 23"/>
                <a:gd name="T89" fmla="*/ 2147483647 h 36"/>
                <a:gd name="T90" fmla="*/ 2147483647 w 23"/>
                <a:gd name="T91" fmla="*/ 2147483647 h 36"/>
                <a:gd name="T92" fmla="*/ 2147483647 w 23"/>
                <a:gd name="T93" fmla="*/ 2147483647 h 36"/>
                <a:gd name="T94" fmla="*/ 2147483647 w 23"/>
                <a:gd name="T95" fmla="*/ 2147483647 h 36"/>
                <a:gd name="T96" fmla="*/ 2147483647 w 23"/>
                <a:gd name="T97" fmla="*/ 2147483647 h 36"/>
                <a:gd name="T98" fmla="*/ 2147483647 w 23"/>
                <a:gd name="T99" fmla="*/ 2147483647 h 36"/>
                <a:gd name="T100" fmla="*/ 2147483647 w 23"/>
                <a:gd name="T101" fmla="*/ 2147483647 h 36"/>
                <a:gd name="T102" fmla="*/ 2147483647 w 23"/>
                <a:gd name="T103" fmla="*/ 2147483647 h 36"/>
                <a:gd name="T104" fmla="*/ 2147483647 w 23"/>
                <a:gd name="T105" fmla="*/ 2147483647 h 36"/>
                <a:gd name="T106" fmla="*/ 0 w 23"/>
                <a:gd name="T107" fmla="*/ 2147483647 h 36"/>
                <a:gd name="T108" fmla="*/ 0 w 23"/>
                <a:gd name="T109" fmla="*/ 2147483647 h 36"/>
                <a:gd name="T110" fmla="*/ 0 w 23"/>
                <a:gd name="T111" fmla="*/ 2147483647 h 36"/>
                <a:gd name="T112" fmla="*/ 0 w 23"/>
                <a:gd name="T113" fmla="*/ 2147483647 h 36"/>
                <a:gd name="T114" fmla="*/ 0 w 23"/>
                <a:gd name="T115" fmla="*/ 2147483647 h 36"/>
                <a:gd name="T116" fmla="*/ 2147483647 w 23"/>
                <a:gd name="T117" fmla="*/ 2147483647 h 36"/>
                <a:gd name="T118" fmla="*/ 2147483647 w 23"/>
                <a:gd name="T119" fmla="*/ 2147483647 h 36"/>
                <a:gd name="T120" fmla="*/ 2147483647 w 23"/>
                <a:gd name="T121" fmla="*/ 0 h 36"/>
                <a:gd name="T122" fmla="*/ 2147483647 w 23"/>
                <a:gd name="T123" fmla="*/ 0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
                <a:gd name="T187" fmla="*/ 0 h 36"/>
                <a:gd name="T188" fmla="*/ 23 w 23"/>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 h="36">
                  <a:moveTo>
                    <a:pt x="3" y="0"/>
                  </a:moveTo>
                  <a:lnTo>
                    <a:pt x="4" y="0"/>
                  </a:lnTo>
                  <a:lnTo>
                    <a:pt x="4" y="2"/>
                  </a:lnTo>
                  <a:lnTo>
                    <a:pt x="5" y="5"/>
                  </a:lnTo>
                  <a:lnTo>
                    <a:pt x="5" y="6"/>
                  </a:lnTo>
                  <a:lnTo>
                    <a:pt x="5" y="8"/>
                  </a:lnTo>
                  <a:lnTo>
                    <a:pt x="5" y="11"/>
                  </a:lnTo>
                  <a:lnTo>
                    <a:pt x="5" y="13"/>
                  </a:lnTo>
                  <a:lnTo>
                    <a:pt x="6" y="15"/>
                  </a:lnTo>
                  <a:lnTo>
                    <a:pt x="5" y="18"/>
                  </a:lnTo>
                  <a:lnTo>
                    <a:pt x="5" y="19"/>
                  </a:lnTo>
                  <a:lnTo>
                    <a:pt x="5" y="22"/>
                  </a:lnTo>
                  <a:lnTo>
                    <a:pt x="6" y="24"/>
                  </a:lnTo>
                  <a:lnTo>
                    <a:pt x="8" y="26"/>
                  </a:lnTo>
                  <a:lnTo>
                    <a:pt x="9" y="28"/>
                  </a:lnTo>
                  <a:lnTo>
                    <a:pt x="11" y="30"/>
                  </a:lnTo>
                  <a:lnTo>
                    <a:pt x="14" y="31"/>
                  </a:lnTo>
                  <a:lnTo>
                    <a:pt x="15" y="28"/>
                  </a:lnTo>
                  <a:lnTo>
                    <a:pt x="18" y="26"/>
                  </a:lnTo>
                  <a:lnTo>
                    <a:pt x="16" y="23"/>
                  </a:lnTo>
                  <a:lnTo>
                    <a:pt x="16" y="19"/>
                  </a:lnTo>
                  <a:lnTo>
                    <a:pt x="16" y="15"/>
                  </a:lnTo>
                  <a:lnTo>
                    <a:pt x="16" y="13"/>
                  </a:lnTo>
                  <a:lnTo>
                    <a:pt x="15" y="9"/>
                  </a:lnTo>
                  <a:lnTo>
                    <a:pt x="15" y="7"/>
                  </a:lnTo>
                  <a:lnTo>
                    <a:pt x="15" y="5"/>
                  </a:lnTo>
                  <a:lnTo>
                    <a:pt x="14" y="1"/>
                  </a:lnTo>
                  <a:lnTo>
                    <a:pt x="16" y="0"/>
                  </a:lnTo>
                  <a:lnTo>
                    <a:pt x="19" y="0"/>
                  </a:lnTo>
                  <a:lnTo>
                    <a:pt x="19" y="1"/>
                  </a:lnTo>
                  <a:lnTo>
                    <a:pt x="19" y="3"/>
                  </a:lnTo>
                  <a:lnTo>
                    <a:pt x="19" y="6"/>
                  </a:lnTo>
                  <a:lnTo>
                    <a:pt x="20" y="8"/>
                  </a:lnTo>
                  <a:lnTo>
                    <a:pt x="20" y="11"/>
                  </a:lnTo>
                  <a:lnTo>
                    <a:pt x="21" y="13"/>
                  </a:lnTo>
                  <a:lnTo>
                    <a:pt x="21" y="15"/>
                  </a:lnTo>
                  <a:lnTo>
                    <a:pt x="23" y="19"/>
                  </a:lnTo>
                  <a:lnTo>
                    <a:pt x="23" y="22"/>
                  </a:lnTo>
                  <a:lnTo>
                    <a:pt x="23" y="24"/>
                  </a:lnTo>
                  <a:lnTo>
                    <a:pt x="23" y="26"/>
                  </a:lnTo>
                  <a:lnTo>
                    <a:pt x="23" y="29"/>
                  </a:lnTo>
                  <a:lnTo>
                    <a:pt x="21" y="31"/>
                  </a:lnTo>
                  <a:lnTo>
                    <a:pt x="20" y="33"/>
                  </a:lnTo>
                  <a:lnTo>
                    <a:pt x="18" y="35"/>
                  </a:lnTo>
                  <a:lnTo>
                    <a:pt x="16" y="36"/>
                  </a:lnTo>
                  <a:lnTo>
                    <a:pt x="13" y="36"/>
                  </a:lnTo>
                  <a:lnTo>
                    <a:pt x="10" y="35"/>
                  </a:lnTo>
                  <a:lnTo>
                    <a:pt x="8" y="34"/>
                  </a:lnTo>
                  <a:lnTo>
                    <a:pt x="5" y="33"/>
                  </a:lnTo>
                  <a:lnTo>
                    <a:pt x="4" y="30"/>
                  </a:lnTo>
                  <a:lnTo>
                    <a:pt x="3" y="28"/>
                  </a:lnTo>
                  <a:lnTo>
                    <a:pt x="1" y="25"/>
                  </a:lnTo>
                  <a:lnTo>
                    <a:pt x="1" y="22"/>
                  </a:lnTo>
                  <a:lnTo>
                    <a:pt x="0" y="19"/>
                  </a:lnTo>
                  <a:lnTo>
                    <a:pt x="0" y="15"/>
                  </a:lnTo>
                  <a:lnTo>
                    <a:pt x="0" y="13"/>
                  </a:lnTo>
                  <a:lnTo>
                    <a:pt x="0" y="9"/>
                  </a:lnTo>
                  <a:lnTo>
                    <a:pt x="0" y="7"/>
                  </a:lnTo>
                  <a:lnTo>
                    <a:pt x="1" y="5"/>
                  </a:lnTo>
                  <a:lnTo>
                    <a:pt x="1" y="1"/>
                  </a:lnTo>
                  <a:lnTo>
                    <a:pt x="3" y="0"/>
                  </a:lnTo>
                  <a:close/>
                </a:path>
              </a:pathLst>
            </a:custGeom>
            <a:solidFill>
              <a:srgbClr val="000000"/>
            </a:solidFill>
            <a:ln w="9525">
              <a:noFill/>
              <a:round/>
              <a:headEnd/>
              <a:tailEnd/>
            </a:ln>
          </p:spPr>
          <p:txBody>
            <a:bodyPr/>
            <a:lstStyle/>
            <a:p>
              <a:endParaRPr lang="en-US" dirty="0"/>
            </a:p>
          </p:txBody>
        </p:sp>
        <p:sp>
          <p:nvSpPr>
            <p:cNvPr id="10506" name="Freeform 290"/>
            <p:cNvSpPr>
              <a:spLocks/>
            </p:cNvSpPr>
            <p:nvPr/>
          </p:nvSpPr>
          <p:spPr bwMode="auto">
            <a:xfrm>
              <a:off x="1676400" y="3408363"/>
              <a:ext cx="496888" cy="112712"/>
            </a:xfrm>
            <a:custGeom>
              <a:avLst/>
              <a:gdLst>
                <a:gd name="T0" fmla="*/ 2147483647 w 313"/>
                <a:gd name="T1" fmla="*/ 2147483647 h 71"/>
                <a:gd name="T2" fmla="*/ 2147483647 w 313"/>
                <a:gd name="T3" fmla="*/ 2147483647 h 71"/>
                <a:gd name="T4" fmla="*/ 2147483647 w 313"/>
                <a:gd name="T5" fmla="*/ 2147483647 h 71"/>
                <a:gd name="T6" fmla="*/ 2147483647 w 313"/>
                <a:gd name="T7" fmla="*/ 2147483647 h 71"/>
                <a:gd name="T8" fmla="*/ 2147483647 w 313"/>
                <a:gd name="T9" fmla="*/ 2147483647 h 71"/>
                <a:gd name="T10" fmla="*/ 2147483647 w 313"/>
                <a:gd name="T11" fmla="*/ 2147483647 h 71"/>
                <a:gd name="T12" fmla="*/ 2147483647 w 313"/>
                <a:gd name="T13" fmla="*/ 2147483647 h 71"/>
                <a:gd name="T14" fmla="*/ 2147483647 w 313"/>
                <a:gd name="T15" fmla="*/ 2147483647 h 71"/>
                <a:gd name="T16" fmla="*/ 2147483647 w 313"/>
                <a:gd name="T17" fmla="*/ 2147483647 h 71"/>
                <a:gd name="T18" fmla="*/ 2147483647 w 313"/>
                <a:gd name="T19" fmla="*/ 2147483647 h 71"/>
                <a:gd name="T20" fmla="*/ 2147483647 w 313"/>
                <a:gd name="T21" fmla="*/ 2147483647 h 71"/>
                <a:gd name="T22" fmla="*/ 2147483647 w 313"/>
                <a:gd name="T23" fmla="*/ 2147483647 h 71"/>
                <a:gd name="T24" fmla="*/ 2147483647 w 313"/>
                <a:gd name="T25" fmla="*/ 2147483647 h 71"/>
                <a:gd name="T26" fmla="*/ 2147483647 w 313"/>
                <a:gd name="T27" fmla="*/ 2147483647 h 71"/>
                <a:gd name="T28" fmla="*/ 2147483647 w 313"/>
                <a:gd name="T29" fmla="*/ 2147483647 h 71"/>
                <a:gd name="T30" fmla="*/ 2147483647 w 313"/>
                <a:gd name="T31" fmla="*/ 2147483647 h 71"/>
                <a:gd name="T32" fmla="*/ 2147483647 w 313"/>
                <a:gd name="T33" fmla="*/ 2147483647 h 71"/>
                <a:gd name="T34" fmla="*/ 2147483647 w 313"/>
                <a:gd name="T35" fmla="*/ 2147483647 h 71"/>
                <a:gd name="T36" fmla="*/ 2147483647 w 313"/>
                <a:gd name="T37" fmla="*/ 2147483647 h 71"/>
                <a:gd name="T38" fmla="*/ 2147483647 w 313"/>
                <a:gd name="T39" fmla="*/ 2147483647 h 71"/>
                <a:gd name="T40" fmla="*/ 2147483647 w 313"/>
                <a:gd name="T41" fmla="*/ 2147483647 h 71"/>
                <a:gd name="T42" fmla="*/ 2147483647 w 313"/>
                <a:gd name="T43" fmla="*/ 2147483647 h 71"/>
                <a:gd name="T44" fmla="*/ 2147483647 w 313"/>
                <a:gd name="T45" fmla="*/ 2147483647 h 71"/>
                <a:gd name="T46" fmla="*/ 2147483647 w 313"/>
                <a:gd name="T47" fmla="*/ 2147483647 h 71"/>
                <a:gd name="T48" fmla="*/ 2147483647 w 313"/>
                <a:gd name="T49" fmla="*/ 2147483647 h 71"/>
                <a:gd name="T50" fmla="*/ 2147483647 w 313"/>
                <a:gd name="T51" fmla="*/ 2147483647 h 71"/>
                <a:gd name="T52" fmla="*/ 2147483647 w 313"/>
                <a:gd name="T53" fmla="*/ 2147483647 h 71"/>
                <a:gd name="T54" fmla="*/ 2147483647 w 313"/>
                <a:gd name="T55" fmla="*/ 2147483647 h 71"/>
                <a:gd name="T56" fmla="*/ 2147483647 w 313"/>
                <a:gd name="T57" fmla="*/ 2147483647 h 71"/>
                <a:gd name="T58" fmla="*/ 2147483647 w 313"/>
                <a:gd name="T59" fmla="*/ 2147483647 h 71"/>
                <a:gd name="T60" fmla="*/ 2147483647 w 313"/>
                <a:gd name="T61" fmla="*/ 2147483647 h 71"/>
                <a:gd name="T62" fmla="*/ 2147483647 w 313"/>
                <a:gd name="T63" fmla="*/ 2147483647 h 71"/>
                <a:gd name="T64" fmla="*/ 2147483647 w 313"/>
                <a:gd name="T65" fmla="*/ 2147483647 h 71"/>
                <a:gd name="T66" fmla="*/ 2147483647 w 313"/>
                <a:gd name="T67" fmla="*/ 2147483647 h 71"/>
                <a:gd name="T68" fmla="*/ 2147483647 w 313"/>
                <a:gd name="T69" fmla="*/ 2147483647 h 71"/>
                <a:gd name="T70" fmla="*/ 2147483647 w 313"/>
                <a:gd name="T71" fmla="*/ 2147483647 h 71"/>
                <a:gd name="T72" fmla="*/ 2147483647 w 313"/>
                <a:gd name="T73" fmla="*/ 2147483647 h 71"/>
                <a:gd name="T74" fmla="*/ 2147483647 w 313"/>
                <a:gd name="T75" fmla="*/ 2147483647 h 71"/>
                <a:gd name="T76" fmla="*/ 2147483647 w 313"/>
                <a:gd name="T77" fmla="*/ 2147483647 h 71"/>
                <a:gd name="T78" fmla="*/ 2147483647 w 313"/>
                <a:gd name="T79" fmla="*/ 2147483647 h 71"/>
                <a:gd name="T80" fmla="*/ 2147483647 w 313"/>
                <a:gd name="T81" fmla="*/ 2147483647 h 71"/>
                <a:gd name="T82" fmla="*/ 2147483647 w 313"/>
                <a:gd name="T83" fmla="*/ 2147483647 h 71"/>
                <a:gd name="T84" fmla="*/ 2147483647 w 313"/>
                <a:gd name="T85" fmla="*/ 2147483647 h 71"/>
                <a:gd name="T86" fmla="*/ 2147483647 w 313"/>
                <a:gd name="T87" fmla="*/ 2147483647 h 71"/>
                <a:gd name="T88" fmla="*/ 2147483647 w 313"/>
                <a:gd name="T89" fmla="*/ 2147483647 h 71"/>
                <a:gd name="T90" fmla="*/ 2147483647 w 313"/>
                <a:gd name="T91" fmla="*/ 2147483647 h 71"/>
                <a:gd name="T92" fmla="*/ 2147483647 w 313"/>
                <a:gd name="T93" fmla="*/ 2147483647 h 71"/>
                <a:gd name="T94" fmla="*/ 2147483647 w 313"/>
                <a:gd name="T95" fmla="*/ 2147483647 h 71"/>
                <a:gd name="T96" fmla="*/ 2147483647 w 313"/>
                <a:gd name="T97" fmla="*/ 2147483647 h 71"/>
                <a:gd name="T98" fmla="*/ 2147483647 w 313"/>
                <a:gd name="T99" fmla="*/ 0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
                <a:gd name="T151" fmla="*/ 0 h 71"/>
                <a:gd name="T152" fmla="*/ 313 w 313"/>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 h="71">
                  <a:moveTo>
                    <a:pt x="18" y="0"/>
                  </a:moveTo>
                  <a:lnTo>
                    <a:pt x="19" y="2"/>
                  </a:lnTo>
                  <a:lnTo>
                    <a:pt x="20" y="5"/>
                  </a:lnTo>
                  <a:lnTo>
                    <a:pt x="19" y="8"/>
                  </a:lnTo>
                  <a:lnTo>
                    <a:pt x="19" y="12"/>
                  </a:lnTo>
                  <a:lnTo>
                    <a:pt x="18" y="15"/>
                  </a:lnTo>
                  <a:lnTo>
                    <a:pt x="17" y="18"/>
                  </a:lnTo>
                  <a:lnTo>
                    <a:pt x="17" y="22"/>
                  </a:lnTo>
                  <a:lnTo>
                    <a:pt x="17" y="24"/>
                  </a:lnTo>
                  <a:lnTo>
                    <a:pt x="14" y="28"/>
                  </a:lnTo>
                  <a:lnTo>
                    <a:pt x="13" y="32"/>
                  </a:lnTo>
                  <a:lnTo>
                    <a:pt x="12" y="33"/>
                  </a:lnTo>
                  <a:lnTo>
                    <a:pt x="12" y="35"/>
                  </a:lnTo>
                  <a:lnTo>
                    <a:pt x="10" y="38"/>
                  </a:lnTo>
                  <a:lnTo>
                    <a:pt x="10" y="39"/>
                  </a:lnTo>
                  <a:lnTo>
                    <a:pt x="9" y="41"/>
                  </a:lnTo>
                  <a:lnTo>
                    <a:pt x="9" y="43"/>
                  </a:lnTo>
                  <a:lnTo>
                    <a:pt x="8" y="45"/>
                  </a:lnTo>
                  <a:lnTo>
                    <a:pt x="8" y="47"/>
                  </a:lnTo>
                  <a:lnTo>
                    <a:pt x="7" y="49"/>
                  </a:lnTo>
                  <a:lnTo>
                    <a:pt x="7" y="51"/>
                  </a:lnTo>
                  <a:lnTo>
                    <a:pt x="5" y="54"/>
                  </a:lnTo>
                  <a:lnTo>
                    <a:pt x="5" y="55"/>
                  </a:lnTo>
                  <a:lnTo>
                    <a:pt x="8" y="57"/>
                  </a:lnTo>
                  <a:lnTo>
                    <a:pt x="12" y="58"/>
                  </a:lnTo>
                  <a:lnTo>
                    <a:pt x="14" y="60"/>
                  </a:lnTo>
                  <a:lnTo>
                    <a:pt x="17" y="61"/>
                  </a:lnTo>
                  <a:lnTo>
                    <a:pt x="20" y="62"/>
                  </a:lnTo>
                  <a:lnTo>
                    <a:pt x="23" y="62"/>
                  </a:lnTo>
                  <a:lnTo>
                    <a:pt x="27" y="62"/>
                  </a:lnTo>
                  <a:lnTo>
                    <a:pt x="29" y="62"/>
                  </a:lnTo>
                  <a:lnTo>
                    <a:pt x="33" y="62"/>
                  </a:lnTo>
                  <a:lnTo>
                    <a:pt x="35" y="62"/>
                  </a:lnTo>
                  <a:lnTo>
                    <a:pt x="39" y="61"/>
                  </a:lnTo>
                  <a:lnTo>
                    <a:pt x="43" y="61"/>
                  </a:lnTo>
                  <a:lnTo>
                    <a:pt x="45" y="61"/>
                  </a:lnTo>
                  <a:lnTo>
                    <a:pt x="49" y="61"/>
                  </a:lnTo>
                  <a:lnTo>
                    <a:pt x="53" y="61"/>
                  </a:lnTo>
                  <a:lnTo>
                    <a:pt x="57" y="62"/>
                  </a:lnTo>
                  <a:lnTo>
                    <a:pt x="65" y="62"/>
                  </a:lnTo>
                  <a:lnTo>
                    <a:pt x="75" y="62"/>
                  </a:lnTo>
                  <a:lnTo>
                    <a:pt x="84" y="62"/>
                  </a:lnTo>
                  <a:lnTo>
                    <a:pt x="93" y="63"/>
                  </a:lnTo>
                  <a:lnTo>
                    <a:pt x="102" y="63"/>
                  </a:lnTo>
                  <a:lnTo>
                    <a:pt x="110" y="63"/>
                  </a:lnTo>
                  <a:lnTo>
                    <a:pt x="120" y="63"/>
                  </a:lnTo>
                  <a:lnTo>
                    <a:pt x="129" y="65"/>
                  </a:lnTo>
                  <a:lnTo>
                    <a:pt x="138" y="65"/>
                  </a:lnTo>
                  <a:lnTo>
                    <a:pt x="147" y="65"/>
                  </a:lnTo>
                  <a:lnTo>
                    <a:pt x="155" y="65"/>
                  </a:lnTo>
                  <a:lnTo>
                    <a:pt x="165" y="63"/>
                  </a:lnTo>
                  <a:lnTo>
                    <a:pt x="174" y="63"/>
                  </a:lnTo>
                  <a:lnTo>
                    <a:pt x="183" y="62"/>
                  </a:lnTo>
                  <a:lnTo>
                    <a:pt x="192" y="61"/>
                  </a:lnTo>
                  <a:lnTo>
                    <a:pt x="200" y="60"/>
                  </a:lnTo>
                  <a:lnTo>
                    <a:pt x="207" y="60"/>
                  </a:lnTo>
                  <a:lnTo>
                    <a:pt x="213" y="60"/>
                  </a:lnTo>
                  <a:lnTo>
                    <a:pt x="219" y="60"/>
                  </a:lnTo>
                  <a:lnTo>
                    <a:pt x="225" y="60"/>
                  </a:lnTo>
                  <a:lnTo>
                    <a:pt x="232" y="60"/>
                  </a:lnTo>
                  <a:lnTo>
                    <a:pt x="238" y="60"/>
                  </a:lnTo>
                  <a:lnTo>
                    <a:pt x="243" y="60"/>
                  </a:lnTo>
                  <a:lnTo>
                    <a:pt x="249" y="60"/>
                  </a:lnTo>
                  <a:lnTo>
                    <a:pt x="255" y="60"/>
                  </a:lnTo>
                  <a:lnTo>
                    <a:pt x="262" y="60"/>
                  </a:lnTo>
                  <a:lnTo>
                    <a:pt x="268" y="60"/>
                  </a:lnTo>
                  <a:lnTo>
                    <a:pt x="274" y="60"/>
                  </a:lnTo>
                  <a:lnTo>
                    <a:pt x="280" y="58"/>
                  </a:lnTo>
                  <a:lnTo>
                    <a:pt x="287" y="58"/>
                  </a:lnTo>
                  <a:lnTo>
                    <a:pt x="293" y="58"/>
                  </a:lnTo>
                  <a:lnTo>
                    <a:pt x="299" y="58"/>
                  </a:lnTo>
                  <a:lnTo>
                    <a:pt x="300" y="58"/>
                  </a:lnTo>
                  <a:lnTo>
                    <a:pt x="303" y="58"/>
                  </a:lnTo>
                  <a:lnTo>
                    <a:pt x="304" y="58"/>
                  </a:lnTo>
                  <a:lnTo>
                    <a:pt x="307" y="58"/>
                  </a:lnTo>
                  <a:lnTo>
                    <a:pt x="308" y="58"/>
                  </a:lnTo>
                  <a:lnTo>
                    <a:pt x="310" y="58"/>
                  </a:lnTo>
                  <a:lnTo>
                    <a:pt x="312" y="58"/>
                  </a:lnTo>
                  <a:lnTo>
                    <a:pt x="313" y="60"/>
                  </a:lnTo>
                  <a:lnTo>
                    <a:pt x="312" y="61"/>
                  </a:lnTo>
                  <a:lnTo>
                    <a:pt x="310" y="62"/>
                  </a:lnTo>
                  <a:lnTo>
                    <a:pt x="308" y="62"/>
                  </a:lnTo>
                  <a:lnTo>
                    <a:pt x="307" y="63"/>
                  </a:lnTo>
                  <a:lnTo>
                    <a:pt x="305" y="63"/>
                  </a:lnTo>
                  <a:lnTo>
                    <a:pt x="303" y="63"/>
                  </a:lnTo>
                  <a:lnTo>
                    <a:pt x="300" y="63"/>
                  </a:lnTo>
                  <a:lnTo>
                    <a:pt x="299" y="63"/>
                  </a:lnTo>
                  <a:lnTo>
                    <a:pt x="297" y="62"/>
                  </a:lnTo>
                  <a:lnTo>
                    <a:pt x="294" y="62"/>
                  </a:lnTo>
                  <a:lnTo>
                    <a:pt x="292" y="62"/>
                  </a:lnTo>
                  <a:lnTo>
                    <a:pt x="289" y="62"/>
                  </a:lnTo>
                  <a:lnTo>
                    <a:pt x="288" y="62"/>
                  </a:lnTo>
                  <a:lnTo>
                    <a:pt x="285" y="62"/>
                  </a:lnTo>
                  <a:lnTo>
                    <a:pt x="283" y="63"/>
                  </a:lnTo>
                  <a:lnTo>
                    <a:pt x="282" y="65"/>
                  </a:lnTo>
                  <a:lnTo>
                    <a:pt x="279" y="65"/>
                  </a:lnTo>
                  <a:lnTo>
                    <a:pt x="275" y="65"/>
                  </a:lnTo>
                  <a:lnTo>
                    <a:pt x="273" y="65"/>
                  </a:lnTo>
                  <a:lnTo>
                    <a:pt x="269" y="65"/>
                  </a:lnTo>
                  <a:lnTo>
                    <a:pt x="265" y="65"/>
                  </a:lnTo>
                  <a:lnTo>
                    <a:pt x="263" y="65"/>
                  </a:lnTo>
                  <a:lnTo>
                    <a:pt x="259" y="65"/>
                  </a:lnTo>
                  <a:lnTo>
                    <a:pt x="257" y="65"/>
                  </a:lnTo>
                  <a:lnTo>
                    <a:pt x="253" y="65"/>
                  </a:lnTo>
                  <a:lnTo>
                    <a:pt x="249" y="65"/>
                  </a:lnTo>
                  <a:lnTo>
                    <a:pt x="247" y="65"/>
                  </a:lnTo>
                  <a:lnTo>
                    <a:pt x="243" y="65"/>
                  </a:lnTo>
                  <a:lnTo>
                    <a:pt x="240" y="65"/>
                  </a:lnTo>
                  <a:lnTo>
                    <a:pt x="237" y="65"/>
                  </a:lnTo>
                  <a:lnTo>
                    <a:pt x="233" y="65"/>
                  </a:lnTo>
                  <a:lnTo>
                    <a:pt x="230" y="65"/>
                  </a:lnTo>
                  <a:lnTo>
                    <a:pt x="224" y="65"/>
                  </a:lnTo>
                  <a:lnTo>
                    <a:pt x="218" y="65"/>
                  </a:lnTo>
                  <a:lnTo>
                    <a:pt x="213" y="65"/>
                  </a:lnTo>
                  <a:lnTo>
                    <a:pt x="207" y="65"/>
                  </a:lnTo>
                  <a:lnTo>
                    <a:pt x="202" y="65"/>
                  </a:lnTo>
                  <a:lnTo>
                    <a:pt x="195" y="66"/>
                  </a:lnTo>
                  <a:lnTo>
                    <a:pt x="190" y="66"/>
                  </a:lnTo>
                  <a:lnTo>
                    <a:pt x="184" y="67"/>
                  </a:lnTo>
                  <a:lnTo>
                    <a:pt x="179" y="68"/>
                  </a:lnTo>
                  <a:lnTo>
                    <a:pt x="173" y="68"/>
                  </a:lnTo>
                  <a:lnTo>
                    <a:pt x="167" y="69"/>
                  </a:lnTo>
                  <a:lnTo>
                    <a:pt x="162" y="69"/>
                  </a:lnTo>
                  <a:lnTo>
                    <a:pt x="155" y="71"/>
                  </a:lnTo>
                  <a:lnTo>
                    <a:pt x="150" y="71"/>
                  </a:lnTo>
                  <a:lnTo>
                    <a:pt x="144" y="71"/>
                  </a:lnTo>
                  <a:lnTo>
                    <a:pt x="139" y="71"/>
                  </a:lnTo>
                  <a:lnTo>
                    <a:pt x="137" y="69"/>
                  </a:lnTo>
                  <a:lnTo>
                    <a:pt x="134" y="69"/>
                  </a:lnTo>
                  <a:lnTo>
                    <a:pt x="132" y="69"/>
                  </a:lnTo>
                  <a:lnTo>
                    <a:pt x="129" y="69"/>
                  </a:lnTo>
                  <a:lnTo>
                    <a:pt x="127" y="69"/>
                  </a:lnTo>
                  <a:lnTo>
                    <a:pt x="124" y="69"/>
                  </a:lnTo>
                  <a:lnTo>
                    <a:pt x="122" y="69"/>
                  </a:lnTo>
                  <a:lnTo>
                    <a:pt x="119" y="69"/>
                  </a:lnTo>
                  <a:lnTo>
                    <a:pt x="117" y="69"/>
                  </a:lnTo>
                  <a:lnTo>
                    <a:pt x="115" y="68"/>
                  </a:lnTo>
                  <a:lnTo>
                    <a:pt x="113" y="68"/>
                  </a:lnTo>
                  <a:lnTo>
                    <a:pt x="110" y="68"/>
                  </a:lnTo>
                  <a:lnTo>
                    <a:pt x="107" y="68"/>
                  </a:lnTo>
                  <a:lnTo>
                    <a:pt x="105" y="68"/>
                  </a:lnTo>
                  <a:lnTo>
                    <a:pt x="102" y="68"/>
                  </a:lnTo>
                  <a:lnTo>
                    <a:pt x="100" y="68"/>
                  </a:lnTo>
                  <a:lnTo>
                    <a:pt x="98" y="68"/>
                  </a:lnTo>
                  <a:lnTo>
                    <a:pt x="95" y="68"/>
                  </a:lnTo>
                  <a:lnTo>
                    <a:pt x="93" y="67"/>
                  </a:lnTo>
                  <a:lnTo>
                    <a:pt x="92" y="67"/>
                  </a:lnTo>
                  <a:lnTo>
                    <a:pt x="89" y="67"/>
                  </a:lnTo>
                  <a:lnTo>
                    <a:pt x="87" y="67"/>
                  </a:lnTo>
                  <a:lnTo>
                    <a:pt x="85" y="67"/>
                  </a:lnTo>
                  <a:lnTo>
                    <a:pt x="83" y="67"/>
                  </a:lnTo>
                  <a:lnTo>
                    <a:pt x="80" y="67"/>
                  </a:lnTo>
                  <a:lnTo>
                    <a:pt x="78" y="67"/>
                  </a:lnTo>
                  <a:lnTo>
                    <a:pt x="77" y="67"/>
                  </a:lnTo>
                  <a:lnTo>
                    <a:pt x="74" y="67"/>
                  </a:lnTo>
                  <a:lnTo>
                    <a:pt x="72" y="67"/>
                  </a:lnTo>
                  <a:lnTo>
                    <a:pt x="70" y="67"/>
                  </a:lnTo>
                  <a:lnTo>
                    <a:pt x="68" y="67"/>
                  </a:lnTo>
                  <a:lnTo>
                    <a:pt x="65" y="67"/>
                  </a:lnTo>
                  <a:lnTo>
                    <a:pt x="62" y="66"/>
                  </a:lnTo>
                  <a:lnTo>
                    <a:pt x="58" y="66"/>
                  </a:lnTo>
                  <a:lnTo>
                    <a:pt x="54" y="66"/>
                  </a:lnTo>
                  <a:lnTo>
                    <a:pt x="49" y="66"/>
                  </a:lnTo>
                  <a:lnTo>
                    <a:pt x="45" y="66"/>
                  </a:lnTo>
                  <a:lnTo>
                    <a:pt x="42" y="66"/>
                  </a:lnTo>
                  <a:lnTo>
                    <a:pt x="37" y="67"/>
                  </a:lnTo>
                  <a:lnTo>
                    <a:pt x="33" y="67"/>
                  </a:lnTo>
                  <a:lnTo>
                    <a:pt x="29" y="67"/>
                  </a:lnTo>
                  <a:lnTo>
                    <a:pt x="25" y="67"/>
                  </a:lnTo>
                  <a:lnTo>
                    <a:pt x="22" y="67"/>
                  </a:lnTo>
                  <a:lnTo>
                    <a:pt x="18" y="67"/>
                  </a:lnTo>
                  <a:lnTo>
                    <a:pt x="13" y="66"/>
                  </a:lnTo>
                  <a:lnTo>
                    <a:pt x="9" y="66"/>
                  </a:lnTo>
                  <a:lnTo>
                    <a:pt x="5" y="65"/>
                  </a:lnTo>
                  <a:lnTo>
                    <a:pt x="3" y="63"/>
                  </a:lnTo>
                  <a:lnTo>
                    <a:pt x="2" y="60"/>
                  </a:lnTo>
                  <a:lnTo>
                    <a:pt x="0" y="57"/>
                  </a:lnTo>
                  <a:lnTo>
                    <a:pt x="0" y="54"/>
                  </a:lnTo>
                  <a:lnTo>
                    <a:pt x="2" y="51"/>
                  </a:lnTo>
                  <a:lnTo>
                    <a:pt x="2" y="49"/>
                  </a:lnTo>
                  <a:lnTo>
                    <a:pt x="3" y="45"/>
                  </a:lnTo>
                  <a:lnTo>
                    <a:pt x="3" y="43"/>
                  </a:lnTo>
                  <a:lnTo>
                    <a:pt x="4" y="40"/>
                  </a:lnTo>
                  <a:lnTo>
                    <a:pt x="5" y="36"/>
                  </a:lnTo>
                  <a:lnTo>
                    <a:pt x="7" y="34"/>
                  </a:lnTo>
                  <a:lnTo>
                    <a:pt x="8" y="30"/>
                  </a:lnTo>
                  <a:lnTo>
                    <a:pt x="8" y="28"/>
                  </a:lnTo>
                  <a:lnTo>
                    <a:pt x="9" y="24"/>
                  </a:lnTo>
                  <a:lnTo>
                    <a:pt x="10" y="22"/>
                  </a:lnTo>
                  <a:lnTo>
                    <a:pt x="10" y="19"/>
                  </a:lnTo>
                  <a:lnTo>
                    <a:pt x="12" y="17"/>
                  </a:lnTo>
                  <a:lnTo>
                    <a:pt x="13" y="15"/>
                  </a:lnTo>
                  <a:lnTo>
                    <a:pt x="13" y="12"/>
                  </a:lnTo>
                  <a:lnTo>
                    <a:pt x="14" y="10"/>
                  </a:lnTo>
                  <a:lnTo>
                    <a:pt x="14" y="7"/>
                  </a:lnTo>
                  <a:lnTo>
                    <a:pt x="14" y="5"/>
                  </a:lnTo>
                  <a:lnTo>
                    <a:pt x="14" y="4"/>
                  </a:lnTo>
                  <a:lnTo>
                    <a:pt x="15" y="1"/>
                  </a:lnTo>
                  <a:lnTo>
                    <a:pt x="18" y="0"/>
                  </a:lnTo>
                  <a:close/>
                </a:path>
              </a:pathLst>
            </a:custGeom>
            <a:solidFill>
              <a:srgbClr val="000000"/>
            </a:solidFill>
            <a:ln w="9525">
              <a:noFill/>
              <a:round/>
              <a:headEnd/>
              <a:tailEnd/>
            </a:ln>
          </p:spPr>
          <p:txBody>
            <a:bodyPr/>
            <a:lstStyle/>
            <a:p>
              <a:endParaRPr lang="en-US" dirty="0"/>
            </a:p>
          </p:txBody>
        </p:sp>
        <p:sp>
          <p:nvSpPr>
            <p:cNvPr id="10507" name="Freeform 291"/>
            <p:cNvSpPr>
              <a:spLocks/>
            </p:cNvSpPr>
            <p:nvPr/>
          </p:nvSpPr>
          <p:spPr bwMode="auto">
            <a:xfrm>
              <a:off x="1676400" y="3500438"/>
              <a:ext cx="12700" cy="30162"/>
            </a:xfrm>
            <a:custGeom>
              <a:avLst/>
              <a:gdLst>
                <a:gd name="T0" fmla="*/ 2147483647 w 8"/>
                <a:gd name="T1" fmla="*/ 0 h 19"/>
                <a:gd name="T2" fmla="*/ 2147483647 w 8"/>
                <a:gd name="T3" fmla="*/ 2147483647 h 19"/>
                <a:gd name="T4" fmla="*/ 2147483647 w 8"/>
                <a:gd name="T5" fmla="*/ 2147483647 h 19"/>
                <a:gd name="T6" fmla="*/ 2147483647 w 8"/>
                <a:gd name="T7" fmla="*/ 2147483647 h 19"/>
                <a:gd name="T8" fmla="*/ 2147483647 w 8"/>
                <a:gd name="T9" fmla="*/ 2147483647 h 19"/>
                <a:gd name="T10" fmla="*/ 2147483647 w 8"/>
                <a:gd name="T11" fmla="*/ 2147483647 h 19"/>
                <a:gd name="T12" fmla="*/ 2147483647 w 8"/>
                <a:gd name="T13" fmla="*/ 2147483647 h 19"/>
                <a:gd name="T14" fmla="*/ 2147483647 w 8"/>
                <a:gd name="T15" fmla="*/ 2147483647 h 19"/>
                <a:gd name="T16" fmla="*/ 2147483647 w 8"/>
                <a:gd name="T17" fmla="*/ 2147483647 h 19"/>
                <a:gd name="T18" fmla="*/ 2147483647 w 8"/>
                <a:gd name="T19" fmla="*/ 2147483647 h 19"/>
                <a:gd name="T20" fmla="*/ 2147483647 w 8"/>
                <a:gd name="T21" fmla="*/ 2147483647 h 19"/>
                <a:gd name="T22" fmla="*/ 2147483647 w 8"/>
                <a:gd name="T23" fmla="*/ 2147483647 h 19"/>
                <a:gd name="T24" fmla="*/ 2147483647 w 8"/>
                <a:gd name="T25" fmla="*/ 2147483647 h 19"/>
                <a:gd name="T26" fmla="*/ 2147483647 w 8"/>
                <a:gd name="T27" fmla="*/ 2147483647 h 19"/>
                <a:gd name="T28" fmla="*/ 0 w 8"/>
                <a:gd name="T29" fmla="*/ 2147483647 h 19"/>
                <a:gd name="T30" fmla="*/ 0 w 8"/>
                <a:gd name="T31" fmla="*/ 2147483647 h 19"/>
                <a:gd name="T32" fmla="*/ 0 w 8"/>
                <a:gd name="T33" fmla="*/ 2147483647 h 19"/>
                <a:gd name="T34" fmla="*/ 0 w 8"/>
                <a:gd name="T35" fmla="*/ 0 h 19"/>
                <a:gd name="T36" fmla="*/ 2147483647 w 8"/>
                <a:gd name="T37" fmla="*/ 0 h 19"/>
                <a:gd name="T38" fmla="*/ 2147483647 w 8"/>
                <a:gd name="T39" fmla="*/ 0 h 19"/>
                <a:gd name="T40" fmla="*/ 2147483647 w 8"/>
                <a:gd name="T41" fmla="*/ 0 h 19"/>
                <a:gd name="T42" fmla="*/ 2147483647 w 8"/>
                <a:gd name="T43" fmla="*/ 0 h 19"/>
                <a:gd name="T44" fmla="*/ 2147483647 w 8"/>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19"/>
                <a:gd name="T71" fmla="*/ 8 w 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19">
                  <a:moveTo>
                    <a:pt x="5" y="0"/>
                  </a:moveTo>
                  <a:lnTo>
                    <a:pt x="7" y="3"/>
                  </a:lnTo>
                  <a:lnTo>
                    <a:pt x="7" y="5"/>
                  </a:lnTo>
                  <a:lnTo>
                    <a:pt x="7" y="7"/>
                  </a:lnTo>
                  <a:lnTo>
                    <a:pt x="8" y="9"/>
                  </a:lnTo>
                  <a:lnTo>
                    <a:pt x="8" y="11"/>
                  </a:lnTo>
                  <a:lnTo>
                    <a:pt x="8" y="14"/>
                  </a:lnTo>
                  <a:lnTo>
                    <a:pt x="8" y="16"/>
                  </a:lnTo>
                  <a:lnTo>
                    <a:pt x="8" y="19"/>
                  </a:lnTo>
                  <a:lnTo>
                    <a:pt x="3" y="16"/>
                  </a:lnTo>
                  <a:lnTo>
                    <a:pt x="2" y="14"/>
                  </a:lnTo>
                  <a:lnTo>
                    <a:pt x="2" y="11"/>
                  </a:lnTo>
                  <a:lnTo>
                    <a:pt x="2" y="10"/>
                  </a:lnTo>
                  <a:lnTo>
                    <a:pt x="2" y="8"/>
                  </a:lnTo>
                  <a:lnTo>
                    <a:pt x="0" y="5"/>
                  </a:lnTo>
                  <a:lnTo>
                    <a:pt x="0" y="4"/>
                  </a:lnTo>
                  <a:lnTo>
                    <a:pt x="0" y="2"/>
                  </a:lnTo>
                  <a:lnTo>
                    <a:pt x="0" y="0"/>
                  </a:lnTo>
                  <a:lnTo>
                    <a:pt x="2" y="0"/>
                  </a:lnTo>
                  <a:lnTo>
                    <a:pt x="3" y="0"/>
                  </a:lnTo>
                  <a:lnTo>
                    <a:pt x="4" y="0"/>
                  </a:lnTo>
                  <a:lnTo>
                    <a:pt x="5" y="0"/>
                  </a:lnTo>
                  <a:close/>
                </a:path>
              </a:pathLst>
            </a:custGeom>
            <a:solidFill>
              <a:srgbClr val="000000"/>
            </a:solidFill>
            <a:ln w="9525">
              <a:noFill/>
              <a:round/>
              <a:headEnd/>
              <a:tailEnd/>
            </a:ln>
          </p:spPr>
          <p:txBody>
            <a:bodyPr/>
            <a:lstStyle/>
            <a:p>
              <a:endParaRPr lang="en-US" dirty="0"/>
            </a:p>
          </p:txBody>
        </p:sp>
        <p:sp>
          <p:nvSpPr>
            <p:cNvPr id="10508" name="Freeform 292"/>
            <p:cNvSpPr>
              <a:spLocks/>
            </p:cNvSpPr>
            <p:nvPr/>
          </p:nvSpPr>
          <p:spPr bwMode="auto">
            <a:xfrm>
              <a:off x="1673225" y="3629025"/>
              <a:ext cx="23813" cy="333375"/>
            </a:xfrm>
            <a:custGeom>
              <a:avLst/>
              <a:gdLst>
                <a:gd name="T0" fmla="*/ 2147483647 w 15"/>
                <a:gd name="T1" fmla="*/ 2147483647 h 210"/>
                <a:gd name="T2" fmla="*/ 2147483647 w 15"/>
                <a:gd name="T3" fmla="*/ 2147483647 h 210"/>
                <a:gd name="T4" fmla="*/ 2147483647 w 15"/>
                <a:gd name="T5" fmla="*/ 2147483647 h 210"/>
                <a:gd name="T6" fmla="*/ 2147483647 w 15"/>
                <a:gd name="T7" fmla="*/ 2147483647 h 210"/>
                <a:gd name="T8" fmla="*/ 2147483647 w 15"/>
                <a:gd name="T9" fmla="*/ 2147483647 h 210"/>
                <a:gd name="T10" fmla="*/ 2147483647 w 15"/>
                <a:gd name="T11" fmla="*/ 2147483647 h 210"/>
                <a:gd name="T12" fmla="*/ 2147483647 w 15"/>
                <a:gd name="T13" fmla="*/ 2147483647 h 210"/>
                <a:gd name="T14" fmla="*/ 2147483647 w 15"/>
                <a:gd name="T15" fmla="*/ 2147483647 h 210"/>
                <a:gd name="T16" fmla="*/ 2147483647 w 15"/>
                <a:gd name="T17" fmla="*/ 2147483647 h 210"/>
                <a:gd name="T18" fmla="*/ 2147483647 w 15"/>
                <a:gd name="T19" fmla="*/ 2147483647 h 210"/>
                <a:gd name="T20" fmla="*/ 2147483647 w 15"/>
                <a:gd name="T21" fmla="*/ 2147483647 h 210"/>
                <a:gd name="T22" fmla="*/ 2147483647 w 15"/>
                <a:gd name="T23" fmla="*/ 2147483647 h 210"/>
                <a:gd name="T24" fmla="*/ 2147483647 w 15"/>
                <a:gd name="T25" fmla="*/ 2147483647 h 210"/>
                <a:gd name="T26" fmla="*/ 2147483647 w 15"/>
                <a:gd name="T27" fmla="*/ 2147483647 h 210"/>
                <a:gd name="T28" fmla="*/ 2147483647 w 15"/>
                <a:gd name="T29" fmla="*/ 2147483647 h 210"/>
                <a:gd name="T30" fmla="*/ 2147483647 w 15"/>
                <a:gd name="T31" fmla="*/ 2147483647 h 210"/>
                <a:gd name="T32" fmla="*/ 2147483647 w 15"/>
                <a:gd name="T33" fmla="*/ 2147483647 h 210"/>
                <a:gd name="T34" fmla="*/ 2147483647 w 15"/>
                <a:gd name="T35" fmla="*/ 2147483647 h 210"/>
                <a:gd name="T36" fmla="*/ 2147483647 w 15"/>
                <a:gd name="T37" fmla="*/ 2147483647 h 210"/>
                <a:gd name="T38" fmla="*/ 2147483647 w 15"/>
                <a:gd name="T39" fmla="*/ 2147483647 h 210"/>
                <a:gd name="T40" fmla="*/ 2147483647 w 15"/>
                <a:gd name="T41" fmla="*/ 2147483647 h 210"/>
                <a:gd name="T42" fmla="*/ 2147483647 w 15"/>
                <a:gd name="T43" fmla="*/ 2147483647 h 210"/>
                <a:gd name="T44" fmla="*/ 2147483647 w 15"/>
                <a:gd name="T45" fmla="*/ 2147483647 h 210"/>
                <a:gd name="T46" fmla="*/ 2147483647 w 15"/>
                <a:gd name="T47" fmla="*/ 2147483647 h 210"/>
                <a:gd name="T48" fmla="*/ 2147483647 w 15"/>
                <a:gd name="T49" fmla="*/ 2147483647 h 210"/>
                <a:gd name="T50" fmla="*/ 2147483647 w 15"/>
                <a:gd name="T51" fmla="*/ 2147483647 h 210"/>
                <a:gd name="T52" fmla="*/ 2147483647 w 15"/>
                <a:gd name="T53" fmla="*/ 2147483647 h 210"/>
                <a:gd name="T54" fmla="*/ 2147483647 w 15"/>
                <a:gd name="T55" fmla="*/ 2147483647 h 210"/>
                <a:gd name="T56" fmla="*/ 2147483647 w 15"/>
                <a:gd name="T57" fmla="*/ 2147483647 h 210"/>
                <a:gd name="T58" fmla="*/ 2147483647 w 15"/>
                <a:gd name="T59" fmla="*/ 2147483647 h 210"/>
                <a:gd name="T60" fmla="*/ 2147483647 w 15"/>
                <a:gd name="T61" fmla="*/ 2147483647 h 210"/>
                <a:gd name="T62" fmla="*/ 2147483647 w 15"/>
                <a:gd name="T63" fmla="*/ 2147483647 h 210"/>
                <a:gd name="T64" fmla="*/ 2147483647 w 15"/>
                <a:gd name="T65" fmla="*/ 0 h 210"/>
                <a:gd name="T66" fmla="*/ 2147483647 w 15"/>
                <a:gd name="T67" fmla="*/ 0 h 210"/>
                <a:gd name="T68" fmla="*/ 2147483647 w 15"/>
                <a:gd name="T69" fmla="*/ 0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10"/>
                <a:gd name="T107" fmla="*/ 15 w 15"/>
                <a:gd name="T108" fmla="*/ 210 h 2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10">
                  <a:moveTo>
                    <a:pt x="5" y="0"/>
                  </a:moveTo>
                  <a:lnTo>
                    <a:pt x="6" y="2"/>
                  </a:lnTo>
                  <a:lnTo>
                    <a:pt x="6" y="5"/>
                  </a:lnTo>
                  <a:lnTo>
                    <a:pt x="6" y="6"/>
                  </a:lnTo>
                  <a:lnTo>
                    <a:pt x="7" y="8"/>
                  </a:lnTo>
                  <a:lnTo>
                    <a:pt x="7" y="11"/>
                  </a:lnTo>
                  <a:lnTo>
                    <a:pt x="7" y="13"/>
                  </a:lnTo>
                  <a:lnTo>
                    <a:pt x="7" y="16"/>
                  </a:lnTo>
                  <a:lnTo>
                    <a:pt x="7" y="18"/>
                  </a:lnTo>
                  <a:lnTo>
                    <a:pt x="7" y="21"/>
                  </a:lnTo>
                  <a:lnTo>
                    <a:pt x="7" y="23"/>
                  </a:lnTo>
                  <a:lnTo>
                    <a:pt x="7" y="26"/>
                  </a:lnTo>
                  <a:lnTo>
                    <a:pt x="9" y="28"/>
                  </a:lnTo>
                  <a:lnTo>
                    <a:pt x="9" y="30"/>
                  </a:lnTo>
                  <a:lnTo>
                    <a:pt x="9" y="33"/>
                  </a:lnTo>
                  <a:lnTo>
                    <a:pt x="10" y="43"/>
                  </a:lnTo>
                  <a:lnTo>
                    <a:pt x="10" y="54"/>
                  </a:lnTo>
                  <a:lnTo>
                    <a:pt x="11" y="65"/>
                  </a:lnTo>
                  <a:lnTo>
                    <a:pt x="11" y="76"/>
                  </a:lnTo>
                  <a:lnTo>
                    <a:pt x="12" y="85"/>
                  </a:lnTo>
                  <a:lnTo>
                    <a:pt x="12" y="96"/>
                  </a:lnTo>
                  <a:lnTo>
                    <a:pt x="12" y="107"/>
                  </a:lnTo>
                  <a:lnTo>
                    <a:pt x="14" y="118"/>
                  </a:lnTo>
                  <a:lnTo>
                    <a:pt x="14" y="129"/>
                  </a:lnTo>
                  <a:lnTo>
                    <a:pt x="14" y="140"/>
                  </a:lnTo>
                  <a:lnTo>
                    <a:pt x="14" y="151"/>
                  </a:lnTo>
                  <a:lnTo>
                    <a:pt x="15" y="162"/>
                  </a:lnTo>
                  <a:lnTo>
                    <a:pt x="15" y="173"/>
                  </a:lnTo>
                  <a:lnTo>
                    <a:pt x="15" y="184"/>
                  </a:lnTo>
                  <a:lnTo>
                    <a:pt x="15" y="195"/>
                  </a:lnTo>
                  <a:lnTo>
                    <a:pt x="15" y="206"/>
                  </a:lnTo>
                  <a:lnTo>
                    <a:pt x="14" y="207"/>
                  </a:lnTo>
                  <a:lnTo>
                    <a:pt x="14" y="210"/>
                  </a:lnTo>
                  <a:lnTo>
                    <a:pt x="11" y="207"/>
                  </a:lnTo>
                  <a:lnTo>
                    <a:pt x="10" y="206"/>
                  </a:lnTo>
                  <a:lnTo>
                    <a:pt x="9" y="204"/>
                  </a:lnTo>
                  <a:lnTo>
                    <a:pt x="9" y="202"/>
                  </a:lnTo>
                  <a:lnTo>
                    <a:pt x="7" y="200"/>
                  </a:lnTo>
                  <a:lnTo>
                    <a:pt x="7" y="197"/>
                  </a:lnTo>
                  <a:lnTo>
                    <a:pt x="9" y="196"/>
                  </a:lnTo>
                  <a:lnTo>
                    <a:pt x="9" y="194"/>
                  </a:lnTo>
                  <a:lnTo>
                    <a:pt x="9" y="191"/>
                  </a:lnTo>
                  <a:lnTo>
                    <a:pt x="9" y="189"/>
                  </a:lnTo>
                  <a:lnTo>
                    <a:pt x="10" y="186"/>
                  </a:lnTo>
                  <a:lnTo>
                    <a:pt x="10" y="185"/>
                  </a:lnTo>
                  <a:lnTo>
                    <a:pt x="10" y="183"/>
                  </a:lnTo>
                  <a:lnTo>
                    <a:pt x="10" y="180"/>
                  </a:lnTo>
                  <a:lnTo>
                    <a:pt x="9" y="179"/>
                  </a:lnTo>
                  <a:lnTo>
                    <a:pt x="9" y="177"/>
                  </a:lnTo>
                  <a:lnTo>
                    <a:pt x="9" y="166"/>
                  </a:lnTo>
                  <a:lnTo>
                    <a:pt x="9" y="155"/>
                  </a:lnTo>
                  <a:lnTo>
                    <a:pt x="7" y="144"/>
                  </a:lnTo>
                  <a:lnTo>
                    <a:pt x="7" y="133"/>
                  </a:lnTo>
                  <a:lnTo>
                    <a:pt x="7" y="121"/>
                  </a:lnTo>
                  <a:lnTo>
                    <a:pt x="7" y="110"/>
                  </a:lnTo>
                  <a:lnTo>
                    <a:pt x="6" y="99"/>
                  </a:lnTo>
                  <a:lnTo>
                    <a:pt x="6" y="88"/>
                  </a:lnTo>
                  <a:lnTo>
                    <a:pt x="6" y="77"/>
                  </a:lnTo>
                  <a:lnTo>
                    <a:pt x="5" y="66"/>
                  </a:lnTo>
                  <a:lnTo>
                    <a:pt x="5" y="55"/>
                  </a:lnTo>
                  <a:lnTo>
                    <a:pt x="4" y="44"/>
                  </a:lnTo>
                  <a:lnTo>
                    <a:pt x="2" y="33"/>
                  </a:lnTo>
                  <a:lnTo>
                    <a:pt x="2" y="22"/>
                  </a:lnTo>
                  <a:lnTo>
                    <a:pt x="1" y="12"/>
                  </a:lnTo>
                  <a:lnTo>
                    <a:pt x="0" y="1"/>
                  </a:lnTo>
                  <a:lnTo>
                    <a:pt x="1" y="0"/>
                  </a:lnTo>
                  <a:lnTo>
                    <a:pt x="4" y="0"/>
                  </a:lnTo>
                  <a:lnTo>
                    <a:pt x="5" y="0"/>
                  </a:lnTo>
                  <a:close/>
                </a:path>
              </a:pathLst>
            </a:custGeom>
            <a:solidFill>
              <a:srgbClr val="000000"/>
            </a:solidFill>
            <a:ln w="9525">
              <a:noFill/>
              <a:round/>
              <a:headEnd/>
              <a:tailEnd/>
            </a:ln>
          </p:spPr>
          <p:txBody>
            <a:bodyPr/>
            <a:lstStyle/>
            <a:p>
              <a:endParaRPr lang="en-US" dirty="0"/>
            </a:p>
          </p:txBody>
        </p:sp>
        <p:sp>
          <p:nvSpPr>
            <p:cNvPr id="10509" name="Freeform 293"/>
            <p:cNvSpPr>
              <a:spLocks/>
            </p:cNvSpPr>
            <p:nvPr/>
          </p:nvSpPr>
          <p:spPr bwMode="auto">
            <a:xfrm>
              <a:off x="1687513" y="3886200"/>
              <a:ext cx="728662" cy="79375"/>
            </a:xfrm>
            <a:custGeom>
              <a:avLst/>
              <a:gdLst>
                <a:gd name="T0" fmla="*/ 2147483647 w 459"/>
                <a:gd name="T1" fmla="*/ 0 h 50"/>
                <a:gd name="T2" fmla="*/ 2147483647 w 459"/>
                <a:gd name="T3" fmla="*/ 2147483647 h 50"/>
                <a:gd name="T4" fmla="*/ 2147483647 w 459"/>
                <a:gd name="T5" fmla="*/ 2147483647 h 50"/>
                <a:gd name="T6" fmla="*/ 2147483647 w 459"/>
                <a:gd name="T7" fmla="*/ 2147483647 h 50"/>
                <a:gd name="T8" fmla="*/ 2147483647 w 459"/>
                <a:gd name="T9" fmla="*/ 2147483647 h 50"/>
                <a:gd name="T10" fmla="*/ 2147483647 w 459"/>
                <a:gd name="T11" fmla="*/ 2147483647 h 50"/>
                <a:gd name="T12" fmla="*/ 2147483647 w 459"/>
                <a:gd name="T13" fmla="*/ 2147483647 h 50"/>
                <a:gd name="T14" fmla="*/ 2147483647 w 459"/>
                <a:gd name="T15" fmla="*/ 2147483647 h 50"/>
                <a:gd name="T16" fmla="*/ 2147483647 w 459"/>
                <a:gd name="T17" fmla="*/ 2147483647 h 50"/>
                <a:gd name="T18" fmla="*/ 2147483647 w 459"/>
                <a:gd name="T19" fmla="*/ 2147483647 h 50"/>
                <a:gd name="T20" fmla="*/ 2147483647 w 459"/>
                <a:gd name="T21" fmla="*/ 2147483647 h 50"/>
                <a:gd name="T22" fmla="*/ 2147483647 w 459"/>
                <a:gd name="T23" fmla="*/ 2147483647 h 50"/>
                <a:gd name="T24" fmla="*/ 2147483647 w 459"/>
                <a:gd name="T25" fmla="*/ 2147483647 h 50"/>
                <a:gd name="T26" fmla="*/ 2147483647 w 459"/>
                <a:gd name="T27" fmla="*/ 2147483647 h 50"/>
                <a:gd name="T28" fmla="*/ 2147483647 w 459"/>
                <a:gd name="T29" fmla="*/ 2147483647 h 50"/>
                <a:gd name="T30" fmla="*/ 2147483647 w 459"/>
                <a:gd name="T31" fmla="*/ 2147483647 h 50"/>
                <a:gd name="T32" fmla="*/ 2147483647 w 459"/>
                <a:gd name="T33" fmla="*/ 2147483647 h 50"/>
                <a:gd name="T34" fmla="*/ 2147483647 w 459"/>
                <a:gd name="T35" fmla="*/ 2147483647 h 50"/>
                <a:gd name="T36" fmla="*/ 2147483647 w 459"/>
                <a:gd name="T37" fmla="*/ 2147483647 h 50"/>
                <a:gd name="T38" fmla="*/ 2147483647 w 459"/>
                <a:gd name="T39" fmla="*/ 2147483647 h 50"/>
                <a:gd name="T40" fmla="*/ 2147483647 w 459"/>
                <a:gd name="T41" fmla="*/ 2147483647 h 50"/>
                <a:gd name="T42" fmla="*/ 2147483647 w 459"/>
                <a:gd name="T43" fmla="*/ 2147483647 h 50"/>
                <a:gd name="T44" fmla="*/ 2147483647 w 459"/>
                <a:gd name="T45" fmla="*/ 2147483647 h 50"/>
                <a:gd name="T46" fmla="*/ 2147483647 w 459"/>
                <a:gd name="T47" fmla="*/ 2147483647 h 50"/>
                <a:gd name="T48" fmla="*/ 2147483647 w 459"/>
                <a:gd name="T49" fmla="*/ 2147483647 h 50"/>
                <a:gd name="T50" fmla="*/ 2147483647 w 459"/>
                <a:gd name="T51" fmla="*/ 2147483647 h 50"/>
                <a:gd name="T52" fmla="*/ 2147483647 w 459"/>
                <a:gd name="T53" fmla="*/ 2147483647 h 50"/>
                <a:gd name="T54" fmla="*/ 2147483647 w 459"/>
                <a:gd name="T55" fmla="*/ 2147483647 h 50"/>
                <a:gd name="T56" fmla="*/ 2147483647 w 459"/>
                <a:gd name="T57" fmla="*/ 2147483647 h 50"/>
                <a:gd name="T58" fmla="*/ 2147483647 w 459"/>
                <a:gd name="T59" fmla="*/ 2147483647 h 50"/>
                <a:gd name="T60" fmla="*/ 2147483647 w 459"/>
                <a:gd name="T61" fmla="*/ 2147483647 h 50"/>
                <a:gd name="T62" fmla="*/ 2147483647 w 459"/>
                <a:gd name="T63" fmla="*/ 2147483647 h 50"/>
                <a:gd name="T64" fmla="*/ 2147483647 w 459"/>
                <a:gd name="T65" fmla="*/ 2147483647 h 50"/>
                <a:gd name="T66" fmla="*/ 2147483647 w 459"/>
                <a:gd name="T67" fmla="*/ 2147483647 h 50"/>
                <a:gd name="T68" fmla="*/ 2147483647 w 459"/>
                <a:gd name="T69" fmla="*/ 2147483647 h 50"/>
                <a:gd name="T70" fmla="*/ 2147483647 w 459"/>
                <a:gd name="T71" fmla="*/ 2147483647 h 50"/>
                <a:gd name="T72" fmla="*/ 2147483647 w 459"/>
                <a:gd name="T73" fmla="*/ 2147483647 h 50"/>
                <a:gd name="T74" fmla="*/ 2147483647 w 459"/>
                <a:gd name="T75" fmla="*/ 2147483647 h 50"/>
                <a:gd name="T76" fmla="*/ 2147483647 w 459"/>
                <a:gd name="T77" fmla="*/ 2147483647 h 50"/>
                <a:gd name="T78" fmla="*/ 2147483647 w 459"/>
                <a:gd name="T79" fmla="*/ 2147483647 h 50"/>
                <a:gd name="T80" fmla="*/ 2147483647 w 459"/>
                <a:gd name="T81" fmla="*/ 2147483647 h 50"/>
                <a:gd name="T82" fmla="*/ 2147483647 w 459"/>
                <a:gd name="T83" fmla="*/ 2147483647 h 50"/>
                <a:gd name="T84" fmla="*/ 2147483647 w 459"/>
                <a:gd name="T85" fmla="*/ 2147483647 h 50"/>
                <a:gd name="T86" fmla="*/ 2147483647 w 459"/>
                <a:gd name="T87" fmla="*/ 2147483647 h 50"/>
                <a:gd name="T88" fmla="*/ 2147483647 w 459"/>
                <a:gd name="T89" fmla="*/ 2147483647 h 50"/>
                <a:gd name="T90" fmla="*/ 2147483647 w 459"/>
                <a:gd name="T91" fmla="*/ 2147483647 h 50"/>
                <a:gd name="T92" fmla="*/ 2147483647 w 459"/>
                <a:gd name="T93" fmla="*/ 2147483647 h 50"/>
                <a:gd name="T94" fmla="*/ 2147483647 w 459"/>
                <a:gd name="T95" fmla="*/ 2147483647 h 50"/>
                <a:gd name="T96" fmla="*/ 2147483647 w 459"/>
                <a:gd name="T97" fmla="*/ 2147483647 h 50"/>
                <a:gd name="T98" fmla="*/ 2147483647 w 459"/>
                <a:gd name="T99" fmla="*/ 2147483647 h 50"/>
                <a:gd name="T100" fmla="*/ 2147483647 w 459"/>
                <a:gd name="T101" fmla="*/ 2147483647 h 50"/>
                <a:gd name="T102" fmla="*/ 2147483647 w 459"/>
                <a:gd name="T103" fmla="*/ 2147483647 h 50"/>
                <a:gd name="T104" fmla="*/ 2147483647 w 459"/>
                <a:gd name="T105" fmla="*/ 2147483647 h 50"/>
                <a:gd name="T106" fmla="*/ 2147483647 w 459"/>
                <a:gd name="T107" fmla="*/ 2147483647 h 50"/>
                <a:gd name="T108" fmla="*/ 2147483647 w 459"/>
                <a:gd name="T109" fmla="*/ 2147483647 h 50"/>
                <a:gd name="T110" fmla="*/ 2147483647 w 459"/>
                <a:gd name="T111" fmla="*/ 2147483647 h 50"/>
                <a:gd name="T112" fmla="*/ 2147483647 w 459"/>
                <a:gd name="T113" fmla="*/ 0 h 50"/>
                <a:gd name="T114" fmla="*/ 2147483647 w 459"/>
                <a:gd name="T115" fmla="*/ 0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9"/>
                <a:gd name="T175" fmla="*/ 0 h 50"/>
                <a:gd name="T176" fmla="*/ 459 w 459"/>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9" h="50">
                  <a:moveTo>
                    <a:pt x="455" y="0"/>
                  </a:moveTo>
                  <a:lnTo>
                    <a:pt x="456" y="0"/>
                  </a:lnTo>
                  <a:lnTo>
                    <a:pt x="459" y="0"/>
                  </a:lnTo>
                  <a:lnTo>
                    <a:pt x="459" y="1"/>
                  </a:lnTo>
                  <a:lnTo>
                    <a:pt x="457" y="3"/>
                  </a:lnTo>
                  <a:lnTo>
                    <a:pt x="456" y="4"/>
                  </a:lnTo>
                  <a:lnTo>
                    <a:pt x="454" y="4"/>
                  </a:lnTo>
                  <a:lnTo>
                    <a:pt x="452" y="5"/>
                  </a:lnTo>
                  <a:lnTo>
                    <a:pt x="450" y="6"/>
                  </a:lnTo>
                  <a:lnTo>
                    <a:pt x="447" y="6"/>
                  </a:lnTo>
                  <a:lnTo>
                    <a:pt x="446" y="6"/>
                  </a:lnTo>
                  <a:lnTo>
                    <a:pt x="444" y="6"/>
                  </a:lnTo>
                  <a:lnTo>
                    <a:pt x="441" y="6"/>
                  </a:lnTo>
                  <a:lnTo>
                    <a:pt x="440" y="6"/>
                  </a:lnTo>
                  <a:lnTo>
                    <a:pt x="437" y="6"/>
                  </a:lnTo>
                  <a:lnTo>
                    <a:pt x="435" y="6"/>
                  </a:lnTo>
                  <a:lnTo>
                    <a:pt x="434" y="6"/>
                  </a:lnTo>
                  <a:lnTo>
                    <a:pt x="431" y="6"/>
                  </a:lnTo>
                  <a:lnTo>
                    <a:pt x="430" y="6"/>
                  </a:lnTo>
                  <a:lnTo>
                    <a:pt x="427" y="7"/>
                  </a:lnTo>
                  <a:lnTo>
                    <a:pt x="424" y="7"/>
                  </a:lnTo>
                  <a:lnTo>
                    <a:pt x="421" y="9"/>
                  </a:lnTo>
                  <a:lnTo>
                    <a:pt x="417" y="9"/>
                  </a:lnTo>
                  <a:lnTo>
                    <a:pt x="413" y="9"/>
                  </a:lnTo>
                  <a:lnTo>
                    <a:pt x="410" y="9"/>
                  </a:lnTo>
                  <a:lnTo>
                    <a:pt x="407" y="9"/>
                  </a:lnTo>
                  <a:lnTo>
                    <a:pt x="403" y="9"/>
                  </a:lnTo>
                  <a:lnTo>
                    <a:pt x="401" y="10"/>
                  </a:lnTo>
                  <a:lnTo>
                    <a:pt x="397" y="9"/>
                  </a:lnTo>
                  <a:lnTo>
                    <a:pt x="395" y="9"/>
                  </a:lnTo>
                  <a:lnTo>
                    <a:pt x="391" y="9"/>
                  </a:lnTo>
                  <a:lnTo>
                    <a:pt x="387" y="9"/>
                  </a:lnTo>
                  <a:lnTo>
                    <a:pt x="385" y="9"/>
                  </a:lnTo>
                  <a:lnTo>
                    <a:pt x="381" y="9"/>
                  </a:lnTo>
                  <a:lnTo>
                    <a:pt x="378" y="9"/>
                  </a:lnTo>
                  <a:lnTo>
                    <a:pt x="375" y="9"/>
                  </a:lnTo>
                  <a:lnTo>
                    <a:pt x="367" y="7"/>
                  </a:lnTo>
                  <a:lnTo>
                    <a:pt x="361" y="9"/>
                  </a:lnTo>
                  <a:lnTo>
                    <a:pt x="353" y="9"/>
                  </a:lnTo>
                  <a:lnTo>
                    <a:pt x="347" y="9"/>
                  </a:lnTo>
                  <a:lnTo>
                    <a:pt x="341" y="10"/>
                  </a:lnTo>
                  <a:lnTo>
                    <a:pt x="333" y="11"/>
                  </a:lnTo>
                  <a:lnTo>
                    <a:pt x="327" y="11"/>
                  </a:lnTo>
                  <a:lnTo>
                    <a:pt x="321" y="12"/>
                  </a:lnTo>
                  <a:lnTo>
                    <a:pt x="313" y="13"/>
                  </a:lnTo>
                  <a:lnTo>
                    <a:pt x="307" y="15"/>
                  </a:lnTo>
                  <a:lnTo>
                    <a:pt x="300" y="16"/>
                  </a:lnTo>
                  <a:lnTo>
                    <a:pt x="293" y="16"/>
                  </a:lnTo>
                  <a:lnTo>
                    <a:pt x="287" y="17"/>
                  </a:lnTo>
                  <a:lnTo>
                    <a:pt x="280" y="17"/>
                  </a:lnTo>
                  <a:lnTo>
                    <a:pt x="273" y="18"/>
                  </a:lnTo>
                  <a:lnTo>
                    <a:pt x="267" y="18"/>
                  </a:lnTo>
                  <a:lnTo>
                    <a:pt x="261" y="18"/>
                  </a:lnTo>
                  <a:lnTo>
                    <a:pt x="253" y="20"/>
                  </a:lnTo>
                  <a:lnTo>
                    <a:pt x="247" y="20"/>
                  </a:lnTo>
                  <a:lnTo>
                    <a:pt x="241" y="21"/>
                  </a:lnTo>
                  <a:lnTo>
                    <a:pt x="235" y="21"/>
                  </a:lnTo>
                  <a:lnTo>
                    <a:pt x="228" y="22"/>
                  </a:lnTo>
                  <a:lnTo>
                    <a:pt x="221" y="22"/>
                  </a:lnTo>
                  <a:lnTo>
                    <a:pt x="215" y="23"/>
                  </a:lnTo>
                  <a:lnTo>
                    <a:pt x="208" y="23"/>
                  </a:lnTo>
                  <a:lnTo>
                    <a:pt x="202" y="23"/>
                  </a:lnTo>
                  <a:lnTo>
                    <a:pt x="196" y="24"/>
                  </a:lnTo>
                  <a:lnTo>
                    <a:pt x="190" y="24"/>
                  </a:lnTo>
                  <a:lnTo>
                    <a:pt x="183" y="26"/>
                  </a:lnTo>
                  <a:lnTo>
                    <a:pt x="177" y="27"/>
                  </a:lnTo>
                  <a:lnTo>
                    <a:pt x="171" y="27"/>
                  </a:lnTo>
                  <a:lnTo>
                    <a:pt x="165" y="29"/>
                  </a:lnTo>
                  <a:lnTo>
                    <a:pt x="157" y="31"/>
                  </a:lnTo>
                  <a:lnTo>
                    <a:pt x="150" y="31"/>
                  </a:lnTo>
                  <a:lnTo>
                    <a:pt x="141" y="32"/>
                  </a:lnTo>
                  <a:lnTo>
                    <a:pt x="135" y="33"/>
                  </a:lnTo>
                  <a:lnTo>
                    <a:pt x="127" y="33"/>
                  </a:lnTo>
                  <a:lnTo>
                    <a:pt x="120" y="33"/>
                  </a:lnTo>
                  <a:lnTo>
                    <a:pt x="112" y="34"/>
                  </a:lnTo>
                  <a:lnTo>
                    <a:pt x="105" y="34"/>
                  </a:lnTo>
                  <a:lnTo>
                    <a:pt x="97" y="34"/>
                  </a:lnTo>
                  <a:lnTo>
                    <a:pt x="90" y="35"/>
                  </a:lnTo>
                  <a:lnTo>
                    <a:pt x="82" y="37"/>
                  </a:lnTo>
                  <a:lnTo>
                    <a:pt x="75" y="38"/>
                  </a:lnTo>
                  <a:lnTo>
                    <a:pt x="67" y="39"/>
                  </a:lnTo>
                  <a:lnTo>
                    <a:pt x="60" y="40"/>
                  </a:lnTo>
                  <a:lnTo>
                    <a:pt x="53" y="43"/>
                  </a:lnTo>
                  <a:lnTo>
                    <a:pt x="47" y="45"/>
                  </a:lnTo>
                  <a:lnTo>
                    <a:pt x="43" y="46"/>
                  </a:lnTo>
                  <a:lnTo>
                    <a:pt x="41" y="46"/>
                  </a:lnTo>
                  <a:lnTo>
                    <a:pt x="38" y="46"/>
                  </a:lnTo>
                  <a:lnTo>
                    <a:pt x="35" y="48"/>
                  </a:lnTo>
                  <a:lnTo>
                    <a:pt x="32" y="48"/>
                  </a:lnTo>
                  <a:lnTo>
                    <a:pt x="28" y="49"/>
                  </a:lnTo>
                  <a:lnTo>
                    <a:pt x="26" y="49"/>
                  </a:lnTo>
                  <a:lnTo>
                    <a:pt x="23" y="50"/>
                  </a:lnTo>
                  <a:lnTo>
                    <a:pt x="20" y="50"/>
                  </a:lnTo>
                  <a:lnTo>
                    <a:pt x="17" y="50"/>
                  </a:lnTo>
                  <a:lnTo>
                    <a:pt x="13" y="50"/>
                  </a:lnTo>
                  <a:lnTo>
                    <a:pt x="11" y="50"/>
                  </a:lnTo>
                  <a:lnTo>
                    <a:pt x="8" y="49"/>
                  </a:lnTo>
                  <a:lnTo>
                    <a:pt x="5" y="49"/>
                  </a:lnTo>
                  <a:lnTo>
                    <a:pt x="2" y="48"/>
                  </a:lnTo>
                  <a:lnTo>
                    <a:pt x="0" y="48"/>
                  </a:lnTo>
                  <a:lnTo>
                    <a:pt x="2" y="44"/>
                  </a:lnTo>
                  <a:lnTo>
                    <a:pt x="5" y="43"/>
                  </a:lnTo>
                  <a:lnTo>
                    <a:pt x="7" y="43"/>
                  </a:lnTo>
                  <a:lnTo>
                    <a:pt x="11" y="44"/>
                  </a:lnTo>
                  <a:lnTo>
                    <a:pt x="13" y="44"/>
                  </a:lnTo>
                  <a:lnTo>
                    <a:pt x="17" y="45"/>
                  </a:lnTo>
                  <a:lnTo>
                    <a:pt x="20" y="45"/>
                  </a:lnTo>
                  <a:lnTo>
                    <a:pt x="23" y="44"/>
                  </a:lnTo>
                  <a:lnTo>
                    <a:pt x="28" y="43"/>
                  </a:lnTo>
                  <a:lnTo>
                    <a:pt x="35" y="42"/>
                  </a:lnTo>
                  <a:lnTo>
                    <a:pt x="41" y="40"/>
                  </a:lnTo>
                  <a:lnTo>
                    <a:pt x="47" y="39"/>
                  </a:lnTo>
                  <a:lnTo>
                    <a:pt x="52" y="37"/>
                  </a:lnTo>
                  <a:lnTo>
                    <a:pt x="58" y="37"/>
                  </a:lnTo>
                  <a:lnTo>
                    <a:pt x="65" y="34"/>
                  </a:lnTo>
                  <a:lnTo>
                    <a:pt x="71" y="34"/>
                  </a:lnTo>
                  <a:lnTo>
                    <a:pt x="76" y="33"/>
                  </a:lnTo>
                  <a:lnTo>
                    <a:pt x="82" y="31"/>
                  </a:lnTo>
                  <a:lnTo>
                    <a:pt x="88" y="31"/>
                  </a:lnTo>
                  <a:lnTo>
                    <a:pt x="95" y="29"/>
                  </a:lnTo>
                  <a:lnTo>
                    <a:pt x="101" y="29"/>
                  </a:lnTo>
                  <a:lnTo>
                    <a:pt x="107" y="29"/>
                  </a:lnTo>
                  <a:lnTo>
                    <a:pt x="113" y="28"/>
                  </a:lnTo>
                  <a:lnTo>
                    <a:pt x="121" y="29"/>
                  </a:lnTo>
                  <a:lnTo>
                    <a:pt x="130" y="28"/>
                  </a:lnTo>
                  <a:lnTo>
                    <a:pt x="137" y="27"/>
                  </a:lnTo>
                  <a:lnTo>
                    <a:pt x="146" y="26"/>
                  </a:lnTo>
                  <a:lnTo>
                    <a:pt x="156" y="24"/>
                  </a:lnTo>
                  <a:lnTo>
                    <a:pt x="163" y="23"/>
                  </a:lnTo>
                  <a:lnTo>
                    <a:pt x="172" y="22"/>
                  </a:lnTo>
                  <a:lnTo>
                    <a:pt x="181" y="21"/>
                  </a:lnTo>
                  <a:lnTo>
                    <a:pt x="190" y="20"/>
                  </a:lnTo>
                  <a:lnTo>
                    <a:pt x="198" y="18"/>
                  </a:lnTo>
                  <a:lnTo>
                    <a:pt x="207" y="18"/>
                  </a:lnTo>
                  <a:lnTo>
                    <a:pt x="216" y="17"/>
                  </a:lnTo>
                  <a:lnTo>
                    <a:pt x="225" y="16"/>
                  </a:lnTo>
                  <a:lnTo>
                    <a:pt x="233" y="16"/>
                  </a:lnTo>
                  <a:lnTo>
                    <a:pt x="242" y="15"/>
                  </a:lnTo>
                  <a:lnTo>
                    <a:pt x="251" y="15"/>
                  </a:lnTo>
                  <a:lnTo>
                    <a:pt x="261" y="13"/>
                  </a:lnTo>
                  <a:lnTo>
                    <a:pt x="268" y="13"/>
                  </a:lnTo>
                  <a:lnTo>
                    <a:pt x="278" y="13"/>
                  </a:lnTo>
                  <a:lnTo>
                    <a:pt x="286" y="12"/>
                  </a:lnTo>
                  <a:lnTo>
                    <a:pt x="296" y="11"/>
                  </a:lnTo>
                  <a:lnTo>
                    <a:pt x="303" y="10"/>
                  </a:lnTo>
                  <a:lnTo>
                    <a:pt x="312" y="9"/>
                  </a:lnTo>
                  <a:lnTo>
                    <a:pt x="321" y="7"/>
                  </a:lnTo>
                  <a:lnTo>
                    <a:pt x="330" y="6"/>
                  </a:lnTo>
                  <a:lnTo>
                    <a:pt x="338" y="5"/>
                  </a:lnTo>
                  <a:lnTo>
                    <a:pt x="347" y="4"/>
                  </a:lnTo>
                  <a:lnTo>
                    <a:pt x="356" y="3"/>
                  </a:lnTo>
                  <a:lnTo>
                    <a:pt x="365" y="3"/>
                  </a:lnTo>
                  <a:lnTo>
                    <a:pt x="373" y="3"/>
                  </a:lnTo>
                  <a:lnTo>
                    <a:pt x="382" y="3"/>
                  </a:lnTo>
                  <a:lnTo>
                    <a:pt x="391" y="3"/>
                  </a:lnTo>
                  <a:lnTo>
                    <a:pt x="401" y="4"/>
                  </a:lnTo>
                  <a:lnTo>
                    <a:pt x="405" y="4"/>
                  </a:lnTo>
                  <a:lnTo>
                    <a:pt x="407" y="4"/>
                  </a:lnTo>
                  <a:lnTo>
                    <a:pt x="411" y="4"/>
                  </a:lnTo>
                  <a:lnTo>
                    <a:pt x="415" y="4"/>
                  </a:lnTo>
                  <a:lnTo>
                    <a:pt x="418" y="4"/>
                  </a:lnTo>
                  <a:lnTo>
                    <a:pt x="421" y="3"/>
                  </a:lnTo>
                  <a:lnTo>
                    <a:pt x="425" y="3"/>
                  </a:lnTo>
                  <a:lnTo>
                    <a:pt x="429" y="3"/>
                  </a:lnTo>
                  <a:lnTo>
                    <a:pt x="431" y="1"/>
                  </a:lnTo>
                  <a:lnTo>
                    <a:pt x="435" y="1"/>
                  </a:lnTo>
                  <a:lnTo>
                    <a:pt x="439" y="1"/>
                  </a:lnTo>
                  <a:lnTo>
                    <a:pt x="442" y="1"/>
                  </a:lnTo>
                  <a:lnTo>
                    <a:pt x="445" y="0"/>
                  </a:lnTo>
                  <a:lnTo>
                    <a:pt x="449" y="0"/>
                  </a:lnTo>
                  <a:lnTo>
                    <a:pt x="452" y="0"/>
                  </a:lnTo>
                  <a:lnTo>
                    <a:pt x="455" y="0"/>
                  </a:lnTo>
                  <a:close/>
                </a:path>
              </a:pathLst>
            </a:custGeom>
            <a:solidFill>
              <a:srgbClr val="000000"/>
            </a:solidFill>
            <a:ln w="9525">
              <a:noFill/>
              <a:round/>
              <a:headEnd/>
              <a:tailEnd/>
            </a:ln>
          </p:spPr>
          <p:txBody>
            <a:bodyPr/>
            <a:lstStyle/>
            <a:p>
              <a:endParaRPr lang="en-US" dirty="0"/>
            </a:p>
          </p:txBody>
        </p:sp>
        <p:sp>
          <p:nvSpPr>
            <p:cNvPr id="10510" name="Freeform 294"/>
            <p:cNvSpPr>
              <a:spLocks/>
            </p:cNvSpPr>
            <p:nvPr/>
          </p:nvSpPr>
          <p:spPr bwMode="auto">
            <a:xfrm>
              <a:off x="2400300" y="3798888"/>
              <a:ext cx="525463" cy="95250"/>
            </a:xfrm>
            <a:custGeom>
              <a:avLst/>
              <a:gdLst>
                <a:gd name="T0" fmla="*/ 2147483647 w 331"/>
                <a:gd name="T1" fmla="*/ 0 h 60"/>
                <a:gd name="T2" fmla="*/ 2147483647 w 331"/>
                <a:gd name="T3" fmla="*/ 2147483647 h 60"/>
                <a:gd name="T4" fmla="*/ 2147483647 w 331"/>
                <a:gd name="T5" fmla="*/ 2147483647 h 60"/>
                <a:gd name="T6" fmla="*/ 2147483647 w 331"/>
                <a:gd name="T7" fmla="*/ 2147483647 h 60"/>
                <a:gd name="T8" fmla="*/ 2147483647 w 331"/>
                <a:gd name="T9" fmla="*/ 2147483647 h 60"/>
                <a:gd name="T10" fmla="*/ 2147483647 w 331"/>
                <a:gd name="T11" fmla="*/ 2147483647 h 60"/>
                <a:gd name="T12" fmla="*/ 2147483647 w 331"/>
                <a:gd name="T13" fmla="*/ 2147483647 h 60"/>
                <a:gd name="T14" fmla="*/ 2147483647 w 331"/>
                <a:gd name="T15" fmla="*/ 2147483647 h 60"/>
                <a:gd name="T16" fmla="*/ 2147483647 w 331"/>
                <a:gd name="T17" fmla="*/ 2147483647 h 60"/>
                <a:gd name="T18" fmla="*/ 2147483647 w 331"/>
                <a:gd name="T19" fmla="*/ 2147483647 h 60"/>
                <a:gd name="T20" fmla="*/ 2147483647 w 331"/>
                <a:gd name="T21" fmla="*/ 2147483647 h 60"/>
                <a:gd name="T22" fmla="*/ 2147483647 w 331"/>
                <a:gd name="T23" fmla="*/ 2147483647 h 60"/>
                <a:gd name="T24" fmla="*/ 2147483647 w 331"/>
                <a:gd name="T25" fmla="*/ 2147483647 h 60"/>
                <a:gd name="T26" fmla="*/ 2147483647 w 331"/>
                <a:gd name="T27" fmla="*/ 2147483647 h 60"/>
                <a:gd name="T28" fmla="*/ 2147483647 w 331"/>
                <a:gd name="T29" fmla="*/ 2147483647 h 60"/>
                <a:gd name="T30" fmla="*/ 2147483647 w 331"/>
                <a:gd name="T31" fmla="*/ 2147483647 h 60"/>
                <a:gd name="T32" fmla="*/ 2147483647 w 331"/>
                <a:gd name="T33" fmla="*/ 2147483647 h 60"/>
                <a:gd name="T34" fmla="*/ 2147483647 w 331"/>
                <a:gd name="T35" fmla="*/ 2147483647 h 60"/>
                <a:gd name="T36" fmla="*/ 2147483647 w 331"/>
                <a:gd name="T37" fmla="*/ 2147483647 h 60"/>
                <a:gd name="T38" fmla="*/ 2147483647 w 331"/>
                <a:gd name="T39" fmla="*/ 2147483647 h 60"/>
                <a:gd name="T40" fmla="*/ 2147483647 w 331"/>
                <a:gd name="T41" fmla="*/ 2147483647 h 60"/>
                <a:gd name="T42" fmla="*/ 2147483647 w 331"/>
                <a:gd name="T43" fmla="*/ 2147483647 h 60"/>
                <a:gd name="T44" fmla="*/ 2147483647 w 331"/>
                <a:gd name="T45" fmla="*/ 2147483647 h 60"/>
                <a:gd name="T46" fmla="*/ 2147483647 w 331"/>
                <a:gd name="T47" fmla="*/ 2147483647 h 60"/>
                <a:gd name="T48" fmla="*/ 2147483647 w 331"/>
                <a:gd name="T49" fmla="*/ 2147483647 h 60"/>
                <a:gd name="T50" fmla="*/ 2147483647 w 331"/>
                <a:gd name="T51" fmla="*/ 2147483647 h 60"/>
                <a:gd name="T52" fmla="*/ 2147483647 w 331"/>
                <a:gd name="T53" fmla="*/ 2147483647 h 60"/>
                <a:gd name="T54" fmla="*/ 2147483647 w 331"/>
                <a:gd name="T55" fmla="*/ 2147483647 h 60"/>
                <a:gd name="T56" fmla="*/ 2147483647 w 331"/>
                <a:gd name="T57" fmla="*/ 2147483647 h 60"/>
                <a:gd name="T58" fmla="*/ 2147483647 w 331"/>
                <a:gd name="T59" fmla="*/ 2147483647 h 60"/>
                <a:gd name="T60" fmla="*/ 2147483647 w 331"/>
                <a:gd name="T61" fmla="*/ 2147483647 h 60"/>
                <a:gd name="T62" fmla="*/ 2147483647 w 331"/>
                <a:gd name="T63" fmla="*/ 2147483647 h 60"/>
                <a:gd name="T64" fmla="*/ 2147483647 w 331"/>
                <a:gd name="T65" fmla="*/ 2147483647 h 60"/>
                <a:gd name="T66" fmla="*/ 2147483647 w 331"/>
                <a:gd name="T67" fmla="*/ 2147483647 h 60"/>
                <a:gd name="T68" fmla="*/ 2147483647 w 331"/>
                <a:gd name="T69" fmla="*/ 2147483647 h 60"/>
                <a:gd name="T70" fmla="*/ 2147483647 w 331"/>
                <a:gd name="T71" fmla="*/ 2147483647 h 60"/>
                <a:gd name="T72" fmla="*/ 2147483647 w 331"/>
                <a:gd name="T73" fmla="*/ 2147483647 h 60"/>
                <a:gd name="T74" fmla="*/ 2147483647 w 331"/>
                <a:gd name="T75" fmla="*/ 2147483647 h 60"/>
                <a:gd name="T76" fmla="*/ 2147483647 w 331"/>
                <a:gd name="T77" fmla="*/ 2147483647 h 60"/>
                <a:gd name="T78" fmla="*/ 2147483647 w 331"/>
                <a:gd name="T79" fmla="*/ 2147483647 h 60"/>
                <a:gd name="T80" fmla="*/ 2147483647 w 331"/>
                <a:gd name="T81" fmla="*/ 2147483647 h 60"/>
                <a:gd name="T82" fmla="*/ 2147483647 w 331"/>
                <a:gd name="T83" fmla="*/ 2147483647 h 60"/>
                <a:gd name="T84" fmla="*/ 2147483647 w 331"/>
                <a:gd name="T85" fmla="*/ 2147483647 h 60"/>
                <a:gd name="T86" fmla="*/ 2147483647 w 331"/>
                <a:gd name="T87" fmla="*/ 2147483647 h 60"/>
                <a:gd name="T88" fmla="*/ 2147483647 w 331"/>
                <a:gd name="T89" fmla="*/ 2147483647 h 60"/>
                <a:gd name="T90" fmla="*/ 2147483647 w 331"/>
                <a:gd name="T91" fmla="*/ 2147483647 h 60"/>
                <a:gd name="T92" fmla="*/ 2147483647 w 331"/>
                <a:gd name="T93" fmla="*/ 2147483647 h 60"/>
                <a:gd name="T94" fmla="*/ 2147483647 w 331"/>
                <a:gd name="T95" fmla="*/ 2147483647 h 60"/>
                <a:gd name="T96" fmla="*/ 2147483647 w 331"/>
                <a:gd name="T97" fmla="*/ 2147483647 h 60"/>
                <a:gd name="T98" fmla="*/ 2147483647 w 331"/>
                <a:gd name="T99" fmla="*/ 2147483647 h 60"/>
                <a:gd name="T100" fmla="*/ 2147483647 w 331"/>
                <a:gd name="T101" fmla="*/ 2147483647 h 60"/>
                <a:gd name="T102" fmla="*/ 2147483647 w 331"/>
                <a:gd name="T103" fmla="*/ 2147483647 h 60"/>
                <a:gd name="T104" fmla="*/ 2147483647 w 331"/>
                <a:gd name="T105" fmla="*/ 2147483647 h 60"/>
                <a:gd name="T106" fmla="*/ 2147483647 w 331"/>
                <a:gd name="T107" fmla="*/ 2147483647 h 60"/>
                <a:gd name="T108" fmla="*/ 2147483647 w 331"/>
                <a:gd name="T109" fmla="*/ 2147483647 h 60"/>
                <a:gd name="T110" fmla="*/ 2147483647 w 331"/>
                <a:gd name="T111" fmla="*/ 2147483647 h 60"/>
                <a:gd name="T112" fmla="*/ 2147483647 w 331"/>
                <a:gd name="T113" fmla="*/ 2147483647 h 60"/>
                <a:gd name="T114" fmla="*/ 2147483647 w 331"/>
                <a:gd name="T115" fmla="*/ 2147483647 h 60"/>
                <a:gd name="T116" fmla="*/ 2147483647 w 331"/>
                <a:gd name="T117" fmla="*/ 2147483647 h 60"/>
                <a:gd name="T118" fmla="*/ 2147483647 w 331"/>
                <a:gd name="T119" fmla="*/ 0 h 60"/>
                <a:gd name="T120" fmla="*/ 2147483647 w 331"/>
                <a:gd name="T121" fmla="*/ 0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1"/>
                <a:gd name="T184" fmla="*/ 0 h 60"/>
                <a:gd name="T185" fmla="*/ 331 w 33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1" h="60">
                  <a:moveTo>
                    <a:pt x="327" y="0"/>
                  </a:moveTo>
                  <a:lnTo>
                    <a:pt x="327" y="0"/>
                  </a:lnTo>
                  <a:lnTo>
                    <a:pt x="328" y="0"/>
                  </a:lnTo>
                  <a:lnTo>
                    <a:pt x="330" y="1"/>
                  </a:lnTo>
                  <a:lnTo>
                    <a:pt x="331" y="3"/>
                  </a:lnTo>
                  <a:lnTo>
                    <a:pt x="330" y="4"/>
                  </a:lnTo>
                  <a:lnTo>
                    <a:pt x="328" y="5"/>
                  </a:lnTo>
                  <a:lnTo>
                    <a:pt x="326" y="6"/>
                  </a:lnTo>
                  <a:lnTo>
                    <a:pt x="323" y="6"/>
                  </a:lnTo>
                  <a:lnTo>
                    <a:pt x="321" y="8"/>
                  </a:lnTo>
                  <a:lnTo>
                    <a:pt x="318" y="8"/>
                  </a:lnTo>
                  <a:lnTo>
                    <a:pt x="316" y="9"/>
                  </a:lnTo>
                  <a:lnTo>
                    <a:pt x="315" y="9"/>
                  </a:lnTo>
                  <a:lnTo>
                    <a:pt x="311" y="9"/>
                  </a:lnTo>
                  <a:lnTo>
                    <a:pt x="308" y="9"/>
                  </a:lnTo>
                  <a:lnTo>
                    <a:pt x="306" y="9"/>
                  </a:lnTo>
                  <a:lnTo>
                    <a:pt x="303" y="10"/>
                  </a:lnTo>
                  <a:lnTo>
                    <a:pt x="301" y="10"/>
                  </a:lnTo>
                  <a:lnTo>
                    <a:pt x="298" y="11"/>
                  </a:lnTo>
                  <a:lnTo>
                    <a:pt x="297" y="11"/>
                  </a:lnTo>
                  <a:lnTo>
                    <a:pt x="295" y="12"/>
                  </a:lnTo>
                  <a:lnTo>
                    <a:pt x="286" y="15"/>
                  </a:lnTo>
                  <a:lnTo>
                    <a:pt x="277" y="17"/>
                  </a:lnTo>
                  <a:lnTo>
                    <a:pt x="268" y="18"/>
                  </a:lnTo>
                  <a:lnTo>
                    <a:pt x="260" y="21"/>
                  </a:lnTo>
                  <a:lnTo>
                    <a:pt x="251" y="23"/>
                  </a:lnTo>
                  <a:lnTo>
                    <a:pt x="242" y="25"/>
                  </a:lnTo>
                  <a:lnTo>
                    <a:pt x="232" y="26"/>
                  </a:lnTo>
                  <a:lnTo>
                    <a:pt x="225" y="28"/>
                  </a:lnTo>
                  <a:lnTo>
                    <a:pt x="215" y="29"/>
                  </a:lnTo>
                  <a:lnTo>
                    <a:pt x="206" y="31"/>
                  </a:lnTo>
                  <a:lnTo>
                    <a:pt x="197" y="32"/>
                  </a:lnTo>
                  <a:lnTo>
                    <a:pt x="188" y="33"/>
                  </a:lnTo>
                  <a:lnTo>
                    <a:pt x="180" y="34"/>
                  </a:lnTo>
                  <a:lnTo>
                    <a:pt x="170" y="36"/>
                  </a:lnTo>
                  <a:lnTo>
                    <a:pt x="161" y="36"/>
                  </a:lnTo>
                  <a:lnTo>
                    <a:pt x="152" y="37"/>
                  </a:lnTo>
                  <a:lnTo>
                    <a:pt x="147" y="38"/>
                  </a:lnTo>
                  <a:lnTo>
                    <a:pt x="142" y="39"/>
                  </a:lnTo>
                  <a:lnTo>
                    <a:pt x="137" y="40"/>
                  </a:lnTo>
                  <a:lnTo>
                    <a:pt x="132" y="42"/>
                  </a:lnTo>
                  <a:lnTo>
                    <a:pt x="126" y="42"/>
                  </a:lnTo>
                  <a:lnTo>
                    <a:pt x="121" y="42"/>
                  </a:lnTo>
                  <a:lnTo>
                    <a:pt x="116" y="43"/>
                  </a:lnTo>
                  <a:lnTo>
                    <a:pt x="111" y="43"/>
                  </a:lnTo>
                  <a:lnTo>
                    <a:pt x="105" y="43"/>
                  </a:lnTo>
                  <a:lnTo>
                    <a:pt x="100" y="43"/>
                  </a:lnTo>
                  <a:lnTo>
                    <a:pt x="95" y="43"/>
                  </a:lnTo>
                  <a:lnTo>
                    <a:pt x="90" y="44"/>
                  </a:lnTo>
                  <a:lnTo>
                    <a:pt x="85" y="45"/>
                  </a:lnTo>
                  <a:lnTo>
                    <a:pt x="80" y="47"/>
                  </a:lnTo>
                  <a:lnTo>
                    <a:pt x="75" y="48"/>
                  </a:lnTo>
                  <a:lnTo>
                    <a:pt x="71" y="49"/>
                  </a:lnTo>
                  <a:lnTo>
                    <a:pt x="66" y="49"/>
                  </a:lnTo>
                  <a:lnTo>
                    <a:pt x="62" y="50"/>
                  </a:lnTo>
                  <a:lnTo>
                    <a:pt x="58" y="50"/>
                  </a:lnTo>
                  <a:lnTo>
                    <a:pt x="55" y="50"/>
                  </a:lnTo>
                  <a:lnTo>
                    <a:pt x="50" y="51"/>
                  </a:lnTo>
                  <a:lnTo>
                    <a:pt x="46" y="51"/>
                  </a:lnTo>
                  <a:lnTo>
                    <a:pt x="42" y="53"/>
                  </a:lnTo>
                  <a:lnTo>
                    <a:pt x="38" y="53"/>
                  </a:lnTo>
                  <a:lnTo>
                    <a:pt x="35" y="53"/>
                  </a:lnTo>
                  <a:lnTo>
                    <a:pt x="30" y="54"/>
                  </a:lnTo>
                  <a:lnTo>
                    <a:pt x="26" y="55"/>
                  </a:lnTo>
                  <a:lnTo>
                    <a:pt x="22" y="55"/>
                  </a:lnTo>
                  <a:lnTo>
                    <a:pt x="18" y="56"/>
                  </a:lnTo>
                  <a:lnTo>
                    <a:pt x="15" y="58"/>
                  </a:lnTo>
                  <a:lnTo>
                    <a:pt x="11" y="59"/>
                  </a:lnTo>
                  <a:lnTo>
                    <a:pt x="7" y="60"/>
                  </a:lnTo>
                  <a:lnTo>
                    <a:pt x="5" y="59"/>
                  </a:lnTo>
                  <a:lnTo>
                    <a:pt x="3" y="58"/>
                  </a:lnTo>
                  <a:lnTo>
                    <a:pt x="1" y="56"/>
                  </a:lnTo>
                  <a:lnTo>
                    <a:pt x="0" y="55"/>
                  </a:lnTo>
                  <a:lnTo>
                    <a:pt x="8" y="54"/>
                  </a:lnTo>
                  <a:lnTo>
                    <a:pt x="16" y="53"/>
                  </a:lnTo>
                  <a:lnTo>
                    <a:pt x="25" y="50"/>
                  </a:lnTo>
                  <a:lnTo>
                    <a:pt x="33" y="49"/>
                  </a:lnTo>
                  <a:lnTo>
                    <a:pt x="41" y="48"/>
                  </a:lnTo>
                  <a:lnTo>
                    <a:pt x="50" y="45"/>
                  </a:lnTo>
                  <a:lnTo>
                    <a:pt x="57" y="44"/>
                  </a:lnTo>
                  <a:lnTo>
                    <a:pt x="66" y="43"/>
                  </a:lnTo>
                  <a:lnTo>
                    <a:pt x="75" y="42"/>
                  </a:lnTo>
                  <a:lnTo>
                    <a:pt x="82" y="40"/>
                  </a:lnTo>
                  <a:lnTo>
                    <a:pt x="91" y="39"/>
                  </a:lnTo>
                  <a:lnTo>
                    <a:pt x="100" y="39"/>
                  </a:lnTo>
                  <a:lnTo>
                    <a:pt x="108" y="38"/>
                  </a:lnTo>
                  <a:lnTo>
                    <a:pt x="116" y="37"/>
                  </a:lnTo>
                  <a:lnTo>
                    <a:pt x="125" y="37"/>
                  </a:lnTo>
                  <a:lnTo>
                    <a:pt x="133" y="37"/>
                  </a:lnTo>
                  <a:lnTo>
                    <a:pt x="142" y="34"/>
                  </a:lnTo>
                  <a:lnTo>
                    <a:pt x="152" y="33"/>
                  </a:lnTo>
                  <a:lnTo>
                    <a:pt x="160" y="31"/>
                  </a:lnTo>
                  <a:lnTo>
                    <a:pt x="170" y="29"/>
                  </a:lnTo>
                  <a:lnTo>
                    <a:pt x="178" y="28"/>
                  </a:lnTo>
                  <a:lnTo>
                    <a:pt x="187" y="27"/>
                  </a:lnTo>
                  <a:lnTo>
                    <a:pt x="197" y="26"/>
                  </a:lnTo>
                  <a:lnTo>
                    <a:pt x="206" y="26"/>
                  </a:lnTo>
                  <a:lnTo>
                    <a:pt x="215" y="23"/>
                  </a:lnTo>
                  <a:lnTo>
                    <a:pt x="223" y="22"/>
                  </a:lnTo>
                  <a:lnTo>
                    <a:pt x="232" y="21"/>
                  </a:lnTo>
                  <a:lnTo>
                    <a:pt x="242" y="20"/>
                  </a:lnTo>
                  <a:lnTo>
                    <a:pt x="251" y="18"/>
                  </a:lnTo>
                  <a:lnTo>
                    <a:pt x="260" y="16"/>
                  </a:lnTo>
                  <a:lnTo>
                    <a:pt x="268" y="14"/>
                  </a:lnTo>
                  <a:lnTo>
                    <a:pt x="277" y="12"/>
                  </a:lnTo>
                  <a:lnTo>
                    <a:pt x="280" y="11"/>
                  </a:lnTo>
                  <a:lnTo>
                    <a:pt x="283" y="10"/>
                  </a:lnTo>
                  <a:lnTo>
                    <a:pt x="286" y="10"/>
                  </a:lnTo>
                  <a:lnTo>
                    <a:pt x="290" y="9"/>
                  </a:lnTo>
                  <a:lnTo>
                    <a:pt x="292" y="8"/>
                  </a:lnTo>
                  <a:lnTo>
                    <a:pt x="296" y="8"/>
                  </a:lnTo>
                  <a:lnTo>
                    <a:pt x="298" y="6"/>
                  </a:lnTo>
                  <a:lnTo>
                    <a:pt x="302" y="6"/>
                  </a:lnTo>
                  <a:lnTo>
                    <a:pt x="305" y="5"/>
                  </a:lnTo>
                  <a:lnTo>
                    <a:pt x="308" y="4"/>
                  </a:lnTo>
                  <a:lnTo>
                    <a:pt x="311" y="4"/>
                  </a:lnTo>
                  <a:lnTo>
                    <a:pt x="315" y="3"/>
                  </a:lnTo>
                  <a:lnTo>
                    <a:pt x="317" y="3"/>
                  </a:lnTo>
                  <a:lnTo>
                    <a:pt x="321" y="1"/>
                  </a:lnTo>
                  <a:lnTo>
                    <a:pt x="323" y="0"/>
                  </a:lnTo>
                  <a:lnTo>
                    <a:pt x="327" y="0"/>
                  </a:lnTo>
                  <a:close/>
                </a:path>
              </a:pathLst>
            </a:custGeom>
            <a:solidFill>
              <a:srgbClr val="000000"/>
            </a:solidFill>
            <a:ln w="9525">
              <a:noFill/>
              <a:round/>
              <a:headEnd/>
              <a:tailEnd/>
            </a:ln>
          </p:spPr>
          <p:txBody>
            <a:bodyPr/>
            <a:lstStyle/>
            <a:p>
              <a:endParaRPr lang="en-US" dirty="0"/>
            </a:p>
          </p:txBody>
        </p:sp>
        <p:sp>
          <p:nvSpPr>
            <p:cNvPr id="10511" name="Freeform 310"/>
            <p:cNvSpPr>
              <a:spLocks/>
            </p:cNvSpPr>
            <p:nvPr/>
          </p:nvSpPr>
          <p:spPr bwMode="auto">
            <a:xfrm>
              <a:off x="1943100" y="3919538"/>
              <a:ext cx="136525" cy="565150"/>
            </a:xfrm>
            <a:custGeom>
              <a:avLst/>
              <a:gdLst>
                <a:gd name="T0" fmla="*/ 2147483647 w 86"/>
                <a:gd name="T1" fmla="*/ 2147483647 h 356"/>
                <a:gd name="T2" fmla="*/ 2147483647 w 86"/>
                <a:gd name="T3" fmla="*/ 2147483647 h 356"/>
                <a:gd name="T4" fmla="*/ 2147483647 w 86"/>
                <a:gd name="T5" fmla="*/ 2147483647 h 356"/>
                <a:gd name="T6" fmla="*/ 2147483647 w 86"/>
                <a:gd name="T7" fmla="*/ 2147483647 h 356"/>
                <a:gd name="T8" fmla="*/ 2147483647 w 86"/>
                <a:gd name="T9" fmla="*/ 2147483647 h 356"/>
                <a:gd name="T10" fmla="*/ 2147483647 w 86"/>
                <a:gd name="T11" fmla="*/ 2147483647 h 356"/>
                <a:gd name="T12" fmla="*/ 2147483647 w 86"/>
                <a:gd name="T13" fmla="*/ 2147483647 h 356"/>
                <a:gd name="T14" fmla="*/ 2147483647 w 86"/>
                <a:gd name="T15" fmla="*/ 2147483647 h 356"/>
                <a:gd name="T16" fmla="*/ 2147483647 w 86"/>
                <a:gd name="T17" fmla="*/ 2147483647 h 356"/>
                <a:gd name="T18" fmla="*/ 2147483647 w 86"/>
                <a:gd name="T19" fmla="*/ 2147483647 h 356"/>
                <a:gd name="T20" fmla="*/ 2147483647 w 86"/>
                <a:gd name="T21" fmla="*/ 2147483647 h 356"/>
                <a:gd name="T22" fmla="*/ 2147483647 w 86"/>
                <a:gd name="T23" fmla="*/ 2147483647 h 356"/>
                <a:gd name="T24" fmla="*/ 2147483647 w 86"/>
                <a:gd name="T25" fmla="*/ 2147483647 h 356"/>
                <a:gd name="T26" fmla="*/ 2147483647 w 86"/>
                <a:gd name="T27" fmla="*/ 2147483647 h 356"/>
                <a:gd name="T28" fmla="*/ 2147483647 w 86"/>
                <a:gd name="T29" fmla="*/ 2147483647 h 356"/>
                <a:gd name="T30" fmla="*/ 2147483647 w 86"/>
                <a:gd name="T31" fmla="*/ 2147483647 h 356"/>
                <a:gd name="T32" fmla="*/ 2147483647 w 86"/>
                <a:gd name="T33" fmla="*/ 2147483647 h 356"/>
                <a:gd name="T34" fmla="*/ 2147483647 w 86"/>
                <a:gd name="T35" fmla="*/ 2147483647 h 356"/>
                <a:gd name="T36" fmla="*/ 2147483647 w 86"/>
                <a:gd name="T37" fmla="*/ 2147483647 h 356"/>
                <a:gd name="T38" fmla="*/ 2147483647 w 86"/>
                <a:gd name="T39" fmla="*/ 2147483647 h 356"/>
                <a:gd name="T40" fmla="*/ 2147483647 w 86"/>
                <a:gd name="T41" fmla="*/ 2147483647 h 356"/>
                <a:gd name="T42" fmla="*/ 2147483647 w 86"/>
                <a:gd name="T43" fmla="*/ 2147483647 h 356"/>
                <a:gd name="T44" fmla="*/ 2147483647 w 86"/>
                <a:gd name="T45" fmla="*/ 2147483647 h 356"/>
                <a:gd name="T46" fmla="*/ 2147483647 w 86"/>
                <a:gd name="T47" fmla="*/ 2147483647 h 356"/>
                <a:gd name="T48" fmla="*/ 2147483647 w 86"/>
                <a:gd name="T49" fmla="*/ 2147483647 h 356"/>
                <a:gd name="T50" fmla="*/ 2147483647 w 86"/>
                <a:gd name="T51" fmla="*/ 2147483647 h 356"/>
                <a:gd name="T52" fmla="*/ 2147483647 w 86"/>
                <a:gd name="T53" fmla="*/ 2147483647 h 356"/>
                <a:gd name="T54" fmla="*/ 2147483647 w 86"/>
                <a:gd name="T55" fmla="*/ 2147483647 h 356"/>
                <a:gd name="T56" fmla="*/ 2147483647 w 86"/>
                <a:gd name="T57" fmla="*/ 2147483647 h 356"/>
                <a:gd name="T58" fmla="*/ 2147483647 w 86"/>
                <a:gd name="T59" fmla="*/ 2147483647 h 356"/>
                <a:gd name="T60" fmla="*/ 2147483647 w 86"/>
                <a:gd name="T61" fmla="*/ 2147483647 h 356"/>
                <a:gd name="T62" fmla="*/ 2147483647 w 86"/>
                <a:gd name="T63" fmla="*/ 2147483647 h 356"/>
                <a:gd name="T64" fmla="*/ 2147483647 w 86"/>
                <a:gd name="T65" fmla="*/ 2147483647 h 356"/>
                <a:gd name="T66" fmla="*/ 2147483647 w 86"/>
                <a:gd name="T67" fmla="*/ 2147483647 h 356"/>
                <a:gd name="T68" fmla="*/ 2147483647 w 86"/>
                <a:gd name="T69" fmla="*/ 2147483647 h 356"/>
                <a:gd name="T70" fmla="*/ 2147483647 w 86"/>
                <a:gd name="T71" fmla="*/ 2147483647 h 356"/>
                <a:gd name="T72" fmla="*/ 2147483647 w 86"/>
                <a:gd name="T73" fmla="*/ 2147483647 h 356"/>
                <a:gd name="T74" fmla="*/ 2147483647 w 86"/>
                <a:gd name="T75" fmla="*/ 2147483647 h 356"/>
                <a:gd name="T76" fmla="*/ 2147483647 w 86"/>
                <a:gd name="T77" fmla="*/ 2147483647 h 356"/>
                <a:gd name="T78" fmla="*/ 2147483647 w 86"/>
                <a:gd name="T79" fmla="*/ 2147483647 h 356"/>
                <a:gd name="T80" fmla="*/ 2147483647 w 86"/>
                <a:gd name="T81" fmla="*/ 2147483647 h 356"/>
                <a:gd name="T82" fmla="*/ 2147483647 w 86"/>
                <a:gd name="T83" fmla="*/ 2147483647 h 356"/>
                <a:gd name="T84" fmla="*/ 2147483647 w 86"/>
                <a:gd name="T85" fmla="*/ 0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356"/>
                <a:gd name="T131" fmla="*/ 86 w 86"/>
                <a:gd name="T132" fmla="*/ 356 h 3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356">
                  <a:moveTo>
                    <a:pt x="42" y="0"/>
                  </a:moveTo>
                  <a:lnTo>
                    <a:pt x="51" y="14"/>
                  </a:lnTo>
                  <a:lnTo>
                    <a:pt x="60" y="30"/>
                  </a:lnTo>
                  <a:lnTo>
                    <a:pt x="66" y="46"/>
                  </a:lnTo>
                  <a:lnTo>
                    <a:pt x="72" y="63"/>
                  </a:lnTo>
                  <a:lnTo>
                    <a:pt x="77" y="80"/>
                  </a:lnTo>
                  <a:lnTo>
                    <a:pt x="81" y="97"/>
                  </a:lnTo>
                  <a:lnTo>
                    <a:pt x="84" y="116"/>
                  </a:lnTo>
                  <a:lnTo>
                    <a:pt x="86" y="134"/>
                  </a:lnTo>
                  <a:lnTo>
                    <a:pt x="86" y="151"/>
                  </a:lnTo>
                  <a:lnTo>
                    <a:pt x="85" y="169"/>
                  </a:lnTo>
                  <a:lnTo>
                    <a:pt x="82" y="186"/>
                  </a:lnTo>
                  <a:lnTo>
                    <a:pt x="79" y="203"/>
                  </a:lnTo>
                  <a:lnTo>
                    <a:pt x="72" y="220"/>
                  </a:lnTo>
                  <a:lnTo>
                    <a:pt x="66" y="238"/>
                  </a:lnTo>
                  <a:lnTo>
                    <a:pt x="57" y="253"/>
                  </a:lnTo>
                  <a:lnTo>
                    <a:pt x="49" y="269"/>
                  </a:lnTo>
                  <a:lnTo>
                    <a:pt x="46" y="274"/>
                  </a:lnTo>
                  <a:lnTo>
                    <a:pt x="42" y="280"/>
                  </a:lnTo>
                  <a:lnTo>
                    <a:pt x="40" y="285"/>
                  </a:lnTo>
                  <a:lnTo>
                    <a:pt x="37" y="290"/>
                  </a:lnTo>
                  <a:lnTo>
                    <a:pt x="34" y="296"/>
                  </a:lnTo>
                  <a:lnTo>
                    <a:pt x="31" y="301"/>
                  </a:lnTo>
                  <a:lnTo>
                    <a:pt x="27" y="307"/>
                  </a:lnTo>
                  <a:lnTo>
                    <a:pt x="25" y="312"/>
                  </a:lnTo>
                  <a:lnTo>
                    <a:pt x="22" y="317"/>
                  </a:lnTo>
                  <a:lnTo>
                    <a:pt x="19" y="323"/>
                  </a:lnTo>
                  <a:lnTo>
                    <a:pt x="16" y="328"/>
                  </a:lnTo>
                  <a:lnTo>
                    <a:pt x="14" y="334"/>
                  </a:lnTo>
                  <a:lnTo>
                    <a:pt x="11" y="339"/>
                  </a:lnTo>
                  <a:lnTo>
                    <a:pt x="9" y="345"/>
                  </a:lnTo>
                  <a:lnTo>
                    <a:pt x="6" y="350"/>
                  </a:lnTo>
                  <a:lnTo>
                    <a:pt x="4" y="356"/>
                  </a:lnTo>
                  <a:lnTo>
                    <a:pt x="2" y="356"/>
                  </a:lnTo>
                  <a:lnTo>
                    <a:pt x="0" y="356"/>
                  </a:lnTo>
                  <a:lnTo>
                    <a:pt x="1" y="351"/>
                  </a:lnTo>
                  <a:lnTo>
                    <a:pt x="2" y="346"/>
                  </a:lnTo>
                  <a:lnTo>
                    <a:pt x="4" y="341"/>
                  </a:lnTo>
                  <a:lnTo>
                    <a:pt x="6" y="336"/>
                  </a:lnTo>
                  <a:lnTo>
                    <a:pt x="7" y="331"/>
                  </a:lnTo>
                  <a:lnTo>
                    <a:pt x="10" y="328"/>
                  </a:lnTo>
                  <a:lnTo>
                    <a:pt x="12" y="323"/>
                  </a:lnTo>
                  <a:lnTo>
                    <a:pt x="15" y="318"/>
                  </a:lnTo>
                  <a:lnTo>
                    <a:pt x="17" y="314"/>
                  </a:lnTo>
                  <a:lnTo>
                    <a:pt x="20" y="309"/>
                  </a:lnTo>
                  <a:lnTo>
                    <a:pt x="22" y="305"/>
                  </a:lnTo>
                  <a:lnTo>
                    <a:pt x="25" y="301"/>
                  </a:lnTo>
                  <a:lnTo>
                    <a:pt x="27" y="296"/>
                  </a:lnTo>
                  <a:lnTo>
                    <a:pt x="30" y="292"/>
                  </a:lnTo>
                  <a:lnTo>
                    <a:pt x="32" y="288"/>
                  </a:lnTo>
                  <a:lnTo>
                    <a:pt x="36" y="284"/>
                  </a:lnTo>
                  <a:lnTo>
                    <a:pt x="41" y="273"/>
                  </a:lnTo>
                  <a:lnTo>
                    <a:pt x="47" y="262"/>
                  </a:lnTo>
                  <a:lnTo>
                    <a:pt x="52" y="251"/>
                  </a:lnTo>
                  <a:lnTo>
                    <a:pt x="57" y="240"/>
                  </a:lnTo>
                  <a:lnTo>
                    <a:pt x="62" y="229"/>
                  </a:lnTo>
                  <a:lnTo>
                    <a:pt x="66" y="218"/>
                  </a:lnTo>
                  <a:lnTo>
                    <a:pt x="70" y="206"/>
                  </a:lnTo>
                  <a:lnTo>
                    <a:pt x="74" y="195"/>
                  </a:lnTo>
                  <a:lnTo>
                    <a:pt x="76" y="183"/>
                  </a:lnTo>
                  <a:lnTo>
                    <a:pt x="79" y="170"/>
                  </a:lnTo>
                  <a:lnTo>
                    <a:pt x="80" y="160"/>
                  </a:lnTo>
                  <a:lnTo>
                    <a:pt x="81" y="147"/>
                  </a:lnTo>
                  <a:lnTo>
                    <a:pt x="81" y="135"/>
                  </a:lnTo>
                  <a:lnTo>
                    <a:pt x="80" y="123"/>
                  </a:lnTo>
                  <a:lnTo>
                    <a:pt x="79" y="111"/>
                  </a:lnTo>
                  <a:lnTo>
                    <a:pt x="76" y="99"/>
                  </a:lnTo>
                  <a:lnTo>
                    <a:pt x="75" y="91"/>
                  </a:lnTo>
                  <a:lnTo>
                    <a:pt x="74" y="85"/>
                  </a:lnTo>
                  <a:lnTo>
                    <a:pt x="71" y="79"/>
                  </a:lnTo>
                  <a:lnTo>
                    <a:pt x="70" y="73"/>
                  </a:lnTo>
                  <a:lnTo>
                    <a:pt x="67" y="67"/>
                  </a:lnTo>
                  <a:lnTo>
                    <a:pt x="66" y="61"/>
                  </a:lnTo>
                  <a:lnTo>
                    <a:pt x="64" y="55"/>
                  </a:lnTo>
                  <a:lnTo>
                    <a:pt x="62" y="49"/>
                  </a:lnTo>
                  <a:lnTo>
                    <a:pt x="59" y="42"/>
                  </a:lnTo>
                  <a:lnTo>
                    <a:pt x="56" y="36"/>
                  </a:lnTo>
                  <a:lnTo>
                    <a:pt x="54" y="32"/>
                  </a:lnTo>
                  <a:lnTo>
                    <a:pt x="51" y="25"/>
                  </a:lnTo>
                  <a:lnTo>
                    <a:pt x="49" y="19"/>
                  </a:lnTo>
                  <a:lnTo>
                    <a:pt x="46" y="14"/>
                  </a:lnTo>
                  <a:lnTo>
                    <a:pt x="42" y="8"/>
                  </a:lnTo>
                  <a:lnTo>
                    <a:pt x="40" y="2"/>
                  </a:lnTo>
                  <a:lnTo>
                    <a:pt x="41" y="1"/>
                  </a:lnTo>
                  <a:lnTo>
                    <a:pt x="42" y="0"/>
                  </a:lnTo>
                  <a:close/>
                </a:path>
              </a:pathLst>
            </a:custGeom>
            <a:solidFill>
              <a:srgbClr val="000000"/>
            </a:solidFill>
            <a:ln w="9525">
              <a:noFill/>
              <a:round/>
              <a:headEnd/>
              <a:tailEnd/>
            </a:ln>
          </p:spPr>
          <p:txBody>
            <a:bodyPr/>
            <a:lstStyle/>
            <a:p>
              <a:endParaRPr lang="en-US" dirty="0"/>
            </a:p>
          </p:txBody>
        </p:sp>
        <p:sp>
          <p:nvSpPr>
            <p:cNvPr id="10512" name="Freeform 311"/>
            <p:cNvSpPr>
              <a:spLocks/>
            </p:cNvSpPr>
            <p:nvPr/>
          </p:nvSpPr>
          <p:spPr bwMode="auto">
            <a:xfrm>
              <a:off x="2144713" y="3883025"/>
              <a:ext cx="336550" cy="573088"/>
            </a:xfrm>
            <a:custGeom>
              <a:avLst/>
              <a:gdLst>
                <a:gd name="T0" fmla="*/ 2147483647 w 212"/>
                <a:gd name="T1" fmla="*/ 2147483647 h 361"/>
                <a:gd name="T2" fmla="*/ 2147483647 w 212"/>
                <a:gd name="T3" fmla="*/ 2147483647 h 361"/>
                <a:gd name="T4" fmla="*/ 2147483647 w 212"/>
                <a:gd name="T5" fmla="*/ 2147483647 h 361"/>
                <a:gd name="T6" fmla="*/ 2147483647 w 212"/>
                <a:gd name="T7" fmla="*/ 2147483647 h 361"/>
                <a:gd name="T8" fmla="*/ 2147483647 w 212"/>
                <a:gd name="T9" fmla="*/ 2147483647 h 361"/>
                <a:gd name="T10" fmla="*/ 2147483647 w 212"/>
                <a:gd name="T11" fmla="*/ 2147483647 h 361"/>
                <a:gd name="T12" fmla="*/ 2147483647 w 212"/>
                <a:gd name="T13" fmla="*/ 2147483647 h 361"/>
                <a:gd name="T14" fmla="*/ 2147483647 w 212"/>
                <a:gd name="T15" fmla="*/ 2147483647 h 361"/>
                <a:gd name="T16" fmla="*/ 2147483647 w 212"/>
                <a:gd name="T17" fmla="*/ 2147483647 h 361"/>
                <a:gd name="T18" fmla="*/ 2147483647 w 212"/>
                <a:gd name="T19" fmla="*/ 2147483647 h 361"/>
                <a:gd name="T20" fmla="*/ 2147483647 w 212"/>
                <a:gd name="T21" fmla="*/ 2147483647 h 361"/>
                <a:gd name="T22" fmla="*/ 2147483647 w 212"/>
                <a:gd name="T23" fmla="*/ 2147483647 h 361"/>
                <a:gd name="T24" fmla="*/ 2147483647 w 212"/>
                <a:gd name="T25" fmla="*/ 2147483647 h 361"/>
                <a:gd name="T26" fmla="*/ 2147483647 w 212"/>
                <a:gd name="T27" fmla="*/ 2147483647 h 361"/>
                <a:gd name="T28" fmla="*/ 2147483647 w 212"/>
                <a:gd name="T29" fmla="*/ 2147483647 h 361"/>
                <a:gd name="T30" fmla="*/ 2147483647 w 212"/>
                <a:gd name="T31" fmla="*/ 2147483647 h 361"/>
                <a:gd name="T32" fmla="*/ 2147483647 w 212"/>
                <a:gd name="T33" fmla="*/ 2147483647 h 361"/>
                <a:gd name="T34" fmla="*/ 2147483647 w 212"/>
                <a:gd name="T35" fmla="*/ 2147483647 h 361"/>
                <a:gd name="T36" fmla="*/ 2147483647 w 212"/>
                <a:gd name="T37" fmla="*/ 2147483647 h 361"/>
                <a:gd name="T38" fmla="*/ 2147483647 w 212"/>
                <a:gd name="T39" fmla="*/ 2147483647 h 361"/>
                <a:gd name="T40" fmla="*/ 2147483647 w 212"/>
                <a:gd name="T41" fmla="*/ 2147483647 h 361"/>
                <a:gd name="T42" fmla="*/ 2147483647 w 212"/>
                <a:gd name="T43" fmla="*/ 2147483647 h 361"/>
                <a:gd name="T44" fmla="*/ 2147483647 w 212"/>
                <a:gd name="T45" fmla="*/ 2147483647 h 361"/>
                <a:gd name="T46" fmla="*/ 2147483647 w 212"/>
                <a:gd name="T47" fmla="*/ 2147483647 h 361"/>
                <a:gd name="T48" fmla="*/ 2147483647 w 212"/>
                <a:gd name="T49" fmla="*/ 2147483647 h 361"/>
                <a:gd name="T50" fmla="*/ 2147483647 w 212"/>
                <a:gd name="T51" fmla="*/ 2147483647 h 361"/>
                <a:gd name="T52" fmla="*/ 2147483647 w 212"/>
                <a:gd name="T53" fmla="*/ 2147483647 h 361"/>
                <a:gd name="T54" fmla="*/ 0 w 212"/>
                <a:gd name="T55" fmla="*/ 2147483647 h 361"/>
                <a:gd name="T56" fmla="*/ 2147483647 w 212"/>
                <a:gd name="T57" fmla="*/ 2147483647 h 361"/>
                <a:gd name="T58" fmla="*/ 2147483647 w 212"/>
                <a:gd name="T59" fmla="*/ 2147483647 h 361"/>
                <a:gd name="T60" fmla="*/ 2147483647 w 212"/>
                <a:gd name="T61" fmla="*/ 2147483647 h 361"/>
                <a:gd name="T62" fmla="*/ 2147483647 w 212"/>
                <a:gd name="T63" fmla="*/ 2147483647 h 361"/>
                <a:gd name="T64" fmla="*/ 2147483647 w 212"/>
                <a:gd name="T65" fmla="*/ 2147483647 h 361"/>
                <a:gd name="T66" fmla="*/ 2147483647 w 212"/>
                <a:gd name="T67" fmla="*/ 2147483647 h 361"/>
                <a:gd name="T68" fmla="*/ 2147483647 w 212"/>
                <a:gd name="T69" fmla="*/ 2147483647 h 361"/>
                <a:gd name="T70" fmla="*/ 2147483647 w 212"/>
                <a:gd name="T71" fmla="*/ 2147483647 h 361"/>
                <a:gd name="T72" fmla="*/ 2147483647 w 212"/>
                <a:gd name="T73" fmla="*/ 2147483647 h 361"/>
                <a:gd name="T74" fmla="*/ 2147483647 w 212"/>
                <a:gd name="T75" fmla="*/ 2147483647 h 361"/>
                <a:gd name="T76" fmla="*/ 2147483647 w 212"/>
                <a:gd name="T77" fmla="*/ 2147483647 h 361"/>
                <a:gd name="T78" fmla="*/ 2147483647 w 212"/>
                <a:gd name="T79" fmla="*/ 2147483647 h 361"/>
                <a:gd name="T80" fmla="*/ 2147483647 w 212"/>
                <a:gd name="T81" fmla="*/ 2147483647 h 361"/>
                <a:gd name="T82" fmla="*/ 2147483647 w 212"/>
                <a:gd name="T83" fmla="*/ 2147483647 h 361"/>
                <a:gd name="T84" fmla="*/ 2147483647 w 212"/>
                <a:gd name="T85" fmla="*/ 2147483647 h 361"/>
                <a:gd name="T86" fmla="*/ 2147483647 w 212"/>
                <a:gd name="T87" fmla="*/ 2147483647 h 361"/>
                <a:gd name="T88" fmla="*/ 2147483647 w 212"/>
                <a:gd name="T89" fmla="*/ 2147483647 h 361"/>
                <a:gd name="T90" fmla="*/ 2147483647 w 212"/>
                <a:gd name="T91" fmla="*/ 2147483647 h 361"/>
                <a:gd name="T92" fmla="*/ 2147483647 w 212"/>
                <a:gd name="T93" fmla="*/ 2147483647 h 361"/>
                <a:gd name="T94" fmla="*/ 2147483647 w 212"/>
                <a:gd name="T95" fmla="*/ 2147483647 h 361"/>
                <a:gd name="T96" fmla="*/ 2147483647 w 212"/>
                <a:gd name="T97" fmla="*/ 2147483647 h 361"/>
                <a:gd name="T98" fmla="*/ 2147483647 w 212"/>
                <a:gd name="T99" fmla="*/ 2147483647 h 361"/>
                <a:gd name="T100" fmla="*/ 2147483647 w 212"/>
                <a:gd name="T101" fmla="*/ 2147483647 h 361"/>
                <a:gd name="T102" fmla="*/ 2147483647 w 212"/>
                <a:gd name="T103" fmla="*/ 2147483647 h 361"/>
                <a:gd name="T104" fmla="*/ 2147483647 w 212"/>
                <a:gd name="T105" fmla="*/ 2147483647 h 361"/>
                <a:gd name="T106" fmla="*/ 2147483647 w 212"/>
                <a:gd name="T107" fmla="*/ 2147483647 h 361"/>
                <a:gd name="T108" fmla="*/ 2147483647 w 212"/>
                <a:gd name="T109" fmla="*/ 2147483647 h 361"/>
                <a:gd name="T110" fmla="*/ 2147483647 w 212"/>
                <a:gd name="T111" fmla="*/ 2147483647 h 361"/>
                <a:gd name="T112" fmla="*/ 2147483647 w 212"/>
                <a:gd name="T113" fmla="*/ 2147483647 h 361"/>
                <a:gd name="T114" fmla="*/ 2147483647 w 212"/>
                <a:gd name="T115" fmla="*/ 2147483647 h 361"/>
                <a:gd name="T116" fmla="*/ 2147483647 w 212"/>
                <a:gd name="T117" fmla="*/ 2147483647 h 361"/>
                <a:gd name="T118" fmla="*/ 2147483647 w 212"/>
                <a:gd name="T119" fmla="*/ 2147483647 h 361"/>
                <a:gd name="T120" fmla="*/ 2147483647 w 212"/>
                <a:gd name="T121" fmla="*/ 0 h 3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2"/>
                <a:gd name="T184" fmla="*/ 0 h 361"/>
                <a:gd name="T185" fmla="*/ 212 w 212"/>
                <a:gd name="T186" fmla="*/ 361 h 3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2" h="361">
                  <a:moveTo>
                    <a:pt x="209" y="0"/>
                  </a:moveTo>
                  <a:lnTo>
                    <a:pt x="209" y="2"/>
                  </a:lnTo>
                  <a:lnTo>
                    <a:pt x="211" y="3"/>
                  </a:lnTo>
                  <a:lnTo>
                    <a:pt x="211" y="6"/>
                  </a:lnTo>
                  <a:lnTo>
                    <a:pt x="212" y="8"/>
                  </a:lnTo>
                  <a:lnTo>
                    <a:pt x="212" y="11"/>
                  </a:lnTo>
                  <a:lnTo>
                    <a:pt x="212" y="13"/>
                  </a:lnTo>
                  <a:lnTo>
                    <a:pt x="212" y="17"/>
                  </a:lnTo>
                  <a:lnTo>
                    <a:pt x="212" y="19"/>
                  </a:lnTo>
                  <a:lnTo>
                    <a:pt x="212" y="22"/>
                  </a:lnTo>
                  <a:lnTo>
                    <a:pt x="212" y="24"/>
                  </a:lnTo>
                  <a:lnTo>
                    <a:pt x="212" y="26"/>
                  </a:lnTo>
                  <a:lnTo>
                    <a:pt x="212" y="30"/>
                  </a:lnTo>
                  <a:lnTo>
                    <a:pt x="212" y="33"/>
                  </a:lnTo>
                  <a:lnTo>
                    <a:pt x="212" y="35"/>
                  </a:lnTo>
                  <a:lnTo>
                    <a:pt x="212" y="37"/>
                  </a:lnTo>
                  <a:lnTo>
                    <a:pt x="212" y="40"/>
                  </a:lnTo>
                  <a:lnTo>
                    <a:pt x="211" y="55"/>
                  </a:lnTo>
                  <a:lnTo>
                    <a:pt x="209" y="69"/>
                  </a:lnTo>
                  <a:lnTo>
                    <a:pt x="207" y="83"/>
                  </a:lnTo>
                  <a:lnTo>
                    <a:pt x="203" y="97"/>
                  </a:lnTo>
                  <a:lnTo>
                    <a:pt x="199" y="111"/>
                  </a:lnTo>
                  <a:lnTo>
                    <a:pt x="196" y="124"/>
                  </a:lnTo>
                  <a:lnTo>
                    <a:pt x="191" y="137"/>
                  </a:lnTo>
                  <a:lnTo>
                    <a:pt x="186" y="151"/>
                  </a:lnTo>
                  <a:lnTo>
                    <a:pt x="179" y="163"/>
                  </a:lnTo>
                  <a:lnTo>
                    <a:pt x="173" y="176"/>
                  </a:lnTo>
                  <a:lnTo>
                    <a:pt x="166" y="189"/>
                  </a:lnTo>
                  <a:lnTo>
                    <a:pt x="158" y="202"/>
                  </a:lnTo>
                  <a:lnTo>
                    <a:pt x="151" y="214"/>
                  </a:lnTo>
                  <a:lnTo>
                    <a:pt x="142" y="226"/>
                  </a:lnTo>
                  <a:lnTo>
                    <a:pt x="133" y="239"/>
                  </a:lnTo>
                  <a:lnTo>
                    <a:pt x="124" y="251"/>
                  </a:lnTo>
                  <a:lnTo>
                    <a:pt x="118" y="258"/>
                  </a:lnTo>
                  <a:lnTo>
                    <a:pt x="110" y="264"/>
                  </a:lnTo>
                  <a:lnTo>
                    <a:pt x="104" y="270"/>
                  </a:lnTo>
                  <a:lnTo>
                    <a:pt x="97" y="278"/>
                  </a:lnTo>
                  <a:lnTo>
                    <a:pt x="89" y="284"/>
                  </a:lnTo>
                  <a:lnTo>
                    <a:pt x="83" y="290"/>
                  </a:lnTo>
                  <a:lnTo>
                    <a:pt x="75" y="296"/>
                  </a:lnTo>
                  <a:lnTo>
                    <a:pt x="69" y="302"/>
                  </a:lnTo>
                  <a:lnTo>
                    <a:pt x="62" y="308"/>
                  </a:lnTo>
                  <a:lnTo>
                    <a:pt x="54" y="314"/>
                  </a:lnTo>
                  <a:lnTo>
                    <a:pt x="48" y="320"/>
                  </a:lnTo>
                  <a:lnTo>
                    <a:pt x="40" y="326"/>
                  </a:lnTo>
                  <a:lnTo>
                    <a:pt x="33" y="332"/>
                  </a:lnTo>
                  <a:lnTo>
                    <a:pt x="27" y="339"/>
                  </a:lnTo>
                  <a:lnTo>
                    <a:pt x="19" y="345"/>
                  </a:lnTo>
                  <a:lnTo>
                    <a:pt x="12" y="351"/>
                  </a:lnTo>
                  <a:lnTo>
                    <a:pt x="10" y="352"/>
                  </a:lnTo>
                  <a:lnTo>
                    <a:pt x="9" y="353"/>
                  </a:lnTo>
                  <a:lnTo>
                    <a:pt x="5" y="357"/>
                  </a:lnTo>
                  <a:lnTo>
                    <a:pt x="4" y="359"/>
                  </a:lnTo>
                  <a:lnTo>
                    <a:pt x="3" y="361"/>
                  </a:lnTo>
                  <a:lnTo>
                    <a:pt x="2" y="361"/>
                  </a:lnTo>
                  <a:lnTo>
                    <a:pt x="0" y="359"/>
                  </a:lnTo>
                  <a:lnTo>
                    <a:pt x="2" y="357"/>
                  </a:lnTo>
                  <a:lnTo>
                    <a:pt x="3" y="354"/>
                  </a:lnTo>
                  <a:lnTo>
                    <a:pt x="4" y="352"/>
                  </a:lnTo>
                  <a:lnTo>
                    <a:pt x="5" y="350"/>
                  </a:lnTo>
                  <a:lnTo>
                    <a:pt x="8" y="348"/>
                  </a:lnTo>
                  <a:lnTo>
                    <a:pt x="9" y="346"/>
                  </a:lnTo>
                  <a:lnTo>
                    <a:pt x="12" y="345"/>
                  </a:lnTo>
                  <a:lnTo>
                    <a:pt x="13" y="343"/>
                  </a:lnTo>
                  <a:lnTo>
                    <a:pt x="15" y="341"/>
                  </a:lnTo>
                  <a:lnTo>
                    <a:pt x="18" y="340"/>
                  </a:lnTo>
                  <a:lnTo>
                    <a:pt x="19" y="337"/>
                  </a:lnTo>
                  <a:lnTo>
                    <a:pt x="22" y="336"/>
                  </a:lnTo>
                  <a:lnTo>
                    <a:pt x="24" y="334"/>
                  </a:lnTo>
                  <a:lnTo>
                    <a:pt x="25" y="332"/>
                  </a:lnTo>
                  <a:lnTo>
                    <a:pt x="28" y="331"/>
                  </a:lnTo>
                  <a:lnTo>
                    <a:pt x="29" y="330"/>
                  </a:lnTo>
                  <a:lnTo>
                    <a:pt x="38" y="323"/>
                  </a:lnTo>
                  <a:lnTo>
                    <a:pt x="47" y="315"/>
                  </a:lnTo>
                  <a:lnTo>
                    <a:pt x="55" y="308"/>
                  </a:lnTo>
                  <a:lnTo>
                    <a:pt x="64" y="301"/>
                  </a:lnTo>
                  <a:lnTo>
                    <a:pt x="73" y="292"/>
                  </a:lnTo>
                  <a:lnTo>
                    <a:pt x="82" y="285"/>
                  </a:lnTo>
                  <a:lnTo>
                    <a:pt x="90" y="278"/>
                  </a:lnTo>
                  <a:lnTo>
                    <a:pt x="99" y="269"/>
                  </a:lnTo>
                  <a:lnTo>
                    <a:pt x="107" y="261"/>
                  </a:lnTo>
                  <a:lnTo>
                    <a:pt x="114" y="253"/>
                  </a:lnTo>
                  <a:lnTo>
                    <a:pt x="122" y="245"/>
                  </a:lnTo>
                  <a:lnTo>
                    <a:pt x="129" y="236"/>
                  </a:lnTo>
                  <a:lnTo>
                    <a:pt x="136" y="228"/>
                  </a:lnTo>
                  <a:lnTo>
                    <a:pt x="142" y="218"/>
                  </a:lnTo>
                  <a:lnTo>
                    <a:pt x="148" y="209"/>
                  </a:lnTo>
                  <a:lnTo>
                    <a:pt x="153" y="200"/>
                  </a:lnTo>
                  <a:lnTo>
                    <a:pt x="159" y="190"/>
                  </a:lnTo>
                  <a:lnTo>
                    <a:pt x="164" y="180"/>
                  </a:lnTo>
                  <a:lnTo>
                    <a:pt x="169" y="172"/>
                  </a:lnTo>
                  <a:lnTo>
                    <a:pt x="174" y="162"/>
                  </a:lnTo>
                  <a:lnTo>
                    <a:pt x="179" y="152"/>
                  </a:lnTo>
                  <a:lnTo>
                    <a:pt x="183" y="142"/>
                  </a:lnTo>
                  <a:lnTo>
                    <a:pt x="187" y="131"/>
                  </a:lnTo>
                  <a:lnTo>
                    <a:pt x="191" y="122"/>
                  </a:lnTo>
                  <a:lnTo>
                    <a:pt x="194" y="112"/>
                  </a:lnTo>
                  <a:lnTo>
                    <a:pt x="197" y="101"/>
                  </a:lnTo>
                  <a:lnTo>
                    <a:pt x="199" y="91"/>
                  </a:lnTo>
                  <a:lnTo>
                    <a:pt x="202" y="80"/>
                  </a:lnTo>
                  <a:lnTo>
                    <a:pt x="203" y="69"/>
                  </a:lnTo>
                  <a:lnTo>
                    <a:pt x="206" y="58"/>
                  </a:lnTo>
                  <a:lnTo>
                    <a:pt x="206" y="47"/>
                  </a:lnTo>
                  <a:lnTo>
                    <a:pt x="207" y="36"/>
                  </a:lnTo>
                  <a:lnTo>
                    <a:pt x="207" y="34"/>
                  </a:lnTo>
                  <a:lnTo>
                    <a:pt x="207" y="33"/>
                  </a:lnTo>
                  <a:lnTo>
                    <a:pt x="207" y="29"/>
                  </a:lnTo>
                  <a:lnTo>
                    <a:pt x="207" y="28"/>
                  </a:lnTo>
                  <a:lnTo>
                    <a:pt x="207" y="25"/>
                  </a:lnTo>
                  <a:lnTo>
                    <a:pt x="207" y="23"/>
                  </a:lnTo>
                  <a:lnTo>
                    <a:pt x="207" y="20"/>
                  </a:lnTo>
                  <a:lnTo>
                    <a:pt x="207" y="18"/>
                  </a:lnTo>
                  <a:lnTo>
                    <a:pt x="207" y="15"/>
                  </a:lnTo>
                  <a:lnTo>
                    <a:pt x="207" y="13"/>
                  </a:lnTo>
                  <a:lnTo>
                    <a:pt x="207" y="11"/>
                  </a:lnTo>
                  <a:lnTo>
                    <a:pt x="207" y="8"/>
                  </a:lnTo>
                  <a:lnTo>
                    <a:pt x="207" y="6"/>
                  </a:lnTo>
                  <a:lnTo>
                    <a:pt x="207" y="3"/>
                  </a:lnTo>
                  <a:lnTo>
                    <a:pt x="208" y="2"/>
                  </a:lnTo>
                  <a:lnTo>
                    <a:pt x="209" y="0"/>
                  </a:lnTo>
                  <a:close/>
                </a:path>
              </a:pathLst>
            </a:custGeom>
            <a:solidFill>
              <a:srgbClr val="000000"/>
            </a:solidFill>
            <a:ln w="9525">
              <a:noFill/>
              <a:round/>
              <a:headEnd/>
              <a:tailEnd/>
            </a:ln>
          </p:spPr>
          <p:txBody>
            <a:bodyPr/>
            <a:lstStyle/>
            <a:p>
              <a:endParaRPr lang="en-US" dirty="0"/>
            </a:p>
          </p:txBody>
        </p:sp>
        <p:sp>
          <p:nvSpPr>
            <p:cNvPr id="10513" name="Freeform 312"/>
            <p:cNvSpPr>
              <a:spLocks/>
            </p:cNvSpPr>
            <p:nvPr/>
          </p:nvSpPr>
          <p:spPr bwMode="auto">
            <a:xfrm>
              <a:off x="2097088" y="4445000"/>
              <a:ext cx="60325" cy="188913"/>
            </a:xfrm>
            <a:custGeom>
              <a:avLst/>
              <a:gdLst>
                <a:gd name="T0" fmla="*/ 2147483647 w 38"/>
                <a:gd name="T1" fmla="*/ 2147483647 h 119"/>
                <a:gd name="T2" fmla="*/ 2147483647 w 38"/>
                <a:gd name="T3" fmla="*/ 2147483647 h 119"/>
                <a:gd name="T4" fmla="*/ 2147483647 w 38"/>
                <a:gd name="T5" fmla="*/ 0 h 119"/>
                <a:gd name="T6" fmla="*/ 2147483647 w 38"/>
                <a:gd name="T7" fmla="*/ 0 h 119"/>
                <a:gd name="T8" fmla="*/ 2147483647 w 38"/>
                <a:gd name="T9" fmla="*/ 2147483647 h 119"/>
                <a:gd name="T10" fmla="*/ 2147483647 w 38"/>
                <a:gd name="T11" fmla="*/ 2147483647 h 119"/>
                <a:gd name="T12" fmla="*/ 2147483647 w 38"/>
                <a:gd name="T13" fmla="*/ 2147483647 h 119"/>
                <a:gd name="T14" fmla="*/ 2147483647 w 38"/>
                <a:gd name="T15" fmla="*/ 2147483647 h 119"/>
                <a:gd name="T16" fmla="*/ 2147483647 w 38"/>
                <a:gd name="T17" fmla="*/ 2147483647 h 119"/>
                <a:gd name="T18" fmla="*/ 2147483647 w 38"/>
                <a:gd name="T19" fmla="*/ 2147483647 h 119"/>
                <a:gd name="T20" fmla="*/ 2147483647 w 38"/>
                <a:gd name="T21" fmla="*/ 2147483647 h 119"/>
                <a:gd name="T22" fmla="*/ 2147483647 w 38"/>
                <a:gd name="T23" fmla="*/ 2147483647 h 119"/>
                <a:gd name="T24" fmla="*/ 2147483647 w 38"/>
                <a:gd name="T25" fmla="*/ 2147483647 h 119"/>
                <a:gd name="T26" fmla="*/ 2147483647 w 38"/>
                <a:gd name="T27" fmla="*/ 2147483647 h 119"/>
                <a:gd name="T28" fmla="*/ 2147483647 w 38"/>
                <a:gd name="T29" fmla="*/ 2147483647 h 119"/>
                <a:gd name="T30" fmla="*/ 2147483647 w 38"/>
                <a:gd name="T31" fmla="*/ 2147483647 h 119"/>
                <a:gd name="T32" fmla="*/ 2147483647 w 38"/>
                <a:gd name="T33" fmla="*/ 2147483647 h 119"/>
                <a:gd name="T34" fmla="*/ 2147483647 w 38"/>
                <a:gd name="T35" fmla="*/ 2147483647 h 119"/>
                <a:gd name="T36" fmla="*/ 2147483647 w 38"/>
                <a:gd name="T37" fmla="*/ 2147483647 h 119"/>
                <a:gd name="T38" fmla="*/ 2147483647 w 38"/>
                <a:gd name="T39" fmla="*/ 2147483647 h 119"/>
                <a:gd name="T40" fmla="*/ 2147483647 w 38"/>
                <a:gd name="T41" fmla="*/ 2147483647 h 119"/>
                <a:gd name="T42" fmla="*/ 2147483647 w 38"/>
                <a:gd name="T43" fmla="*/ 2147483647 h 119"/>
                <a:gd name="T44" fmla="*/ 2147483647 w 38"/>
                <a:gd name="T45" fmla="*/ 2147483647 h 119"/>
                <a:gd name="T46" fmla="*/ 2147483647 w 38"/>
                <a:gd name="T47" fmla="*/ 2147483647 h 119"/>
                <a:gd name="T48" fmla="*/ 2147483647 w 38"/>
                <a:gd name="T49" fmla="*/ 2147483647 h 119"/>
                <a:gd name="T50" fmla="*/ 2147483647 w 38"/>
                <a:gd name="T51" fmla="*/ 2147483647 h 119"/>
                <a:gd name="T52" fmla="*/ 2147483647 w 38"/>
                <a:gd name="T53" fmla="*/ 2147483647 h 119"/>
                <a:gd name="T54" fmla="*/ 2147483647 w 38"/>
                <a:gd name="T55" fmla="*/ 2147483647 h 119"/>
                <a:gd name="T56" fmla="*/ 2147483647 w 38"/>
                <a:gd name="T57" fmla="*/ 2147483647 h 119"/>
                <a:gd name="T58" fmla="*/ 2147483647 w 38"/>
                <a:gd name="T59" fmla="*/ 2147483647 h 119"/>
                <a:gd name="T60" fmla="*/ 2147483647 w 38"/>
                <a:gd name="T61" fmla="*/ 2147483647 h 119"/>
                <a:gd name="T62" fmla="*/ 0 w 38"/>
                <a:gd name="T63" fmla="*/ 2147483647 h 119"/>
                <a:gd name="T64" fmla="*/ 0 w 38"/>
                <a:gd name="T65" fmla="*/ 2147483647 h 119"/>
                <a:gd name="T66" fmla="*/ 0 w 38"/>
                <a:gd name="T67" fmla="*/ 2147483647 h 119"/>
                <a:gd name="T68" fmla="*/ 0 w 38"/>
                <a:gd name="T69" fmla="*/ 2147483647 h 119"/>
                <a:gd name="T70" fmla="*/ 0 w 38"/>
                <a:gd name="T71" fmla="*/ 2147483647 h 119"/>
                <a:gd name="T72" fmla="*/ 0 w 38"/>
                <a:gd name="T73" fmla="*/ 2147483647 h 119"/>
                <a:gd name="T74" fmla="*/ 2147483647 w 38"/>
                <a:gd name="T75" fmla="*/ 2147483647 h 119"/>
                <a:gd name="T76" fmla="*/ 2147483647 w 38"/>
                <a:gd name="T77" fmla="*/ 2147483647 h 119"/>
                <a:gd name="T78" fmla="*/ 2147483647 w 38"/>
                <a:gd name="T79" fmla="*/ 2147483647 h 119"/>
                <a:gd name="T80" fmla="*/ 2147483647 w 38"/>
                <a:gd name="T81" fmla="*/ 2147483647 h 119"/>
                <a:gd name="T82" fmla="*/ 2147483647 w 38"/>
                <a:gd name="T83" fmla="*/ 2147483647 h 119"/>
                <a:gd name="T84" fmla="*/ 2147483647 w 38"/>
                <a:gd name="T85" fmla="*/ 2147483647 h 119"/>
                <a:gd name="T86" fmla="*/ 2147483647 w 38"/>
                <a:gd name="T87" fmla="*/ 2147483647 h 119"/>
                <a:gd name="T88" fmla="*/ 2147483647 w 38"/>
                <a:gd name="T89" fmla="*/ 2147483647 h 119"/>
                <a:gd name="T90" fmla="*/ 2147483647 w 38"/>
                <a:gd name="T91" fmla="*/ 2147483647 h 119"/>
                <a:gd name="T92" fmla="*/ 2147483647 w 38"/>
                <a:gd name="T93" fmla="*/ 2147483647 h 119"/>
                <a:gd name="T94" fmla="*/ 2147483647 w 38"/>
                <a:gd name="T95" fmla="*/ 2147483647 h 119"/>
                <a:gd name="T96" fmla="*/ 2147483647 w 38"/>
                <a:gd name="T97" fmla="*/ 2147483647 h 119"/>
                <a:gd name="T98" fmla="*/ 2147483647 w 38"/>
                <a:gd name="T99" fmla="*/ 2147483647 h 119"/>
                <a:gd name="T100" fmla="*/ 2147483647 w 38"/>
                <a:gd name="T101" fmla="*/ 2147483647 h 119"/>
                <a:gd name="T102" fmla="*/ 2147483647 w 38"/>
                <a:gd name="T103" fmla="*/ 2147483647 h 119"/>
                <a:gd name="T104" fmla="*/ 2147483647 w 38"/>
                <a:gd name="T105" fmla="*/ 2147483647 h 119"/>
                <a:gd name="T106" fmla="*/ 2147483647 w 38"/>
                <a:gd name="T107" fmla="*/ 2147483647 h 119"/>
                <a:gd name="T108" fmla="*/ 2147483647 w 38"/>
                <a:gd name="T109" fmla="*/ 2147483647 h 119"/>
                <a:gd name="T110" fmla="*/ 2147483647 w 38"/>
                <a:gd name="T111" fmla="*/ 2147483647 h 119"/>
                <a:gd name="T112" fmla="*/ 2147483647 w 38"/>
                <a:gd name="T113" fmla="*/ 2147483647 h 119"/>
                <a:gd name="T114" fmla="*/ 2147483647 w 38"/>
                <a:gd name="T115" fmla="*/ 2147483647 h 119"/>
                <a:gd name="T116" fmla="*/ 2147483647 w 38"/>
                <a:gd name="T117" fmla="*/ 2147483647 h 119"/>
                <a:gd name="T118" fmla="*/ 2147483647 w 38"/>
                <a:gd name="T119" fmla="*/ 2147483647 h 119"/>
                <a:gd name="T120" fmla="*/ 2147483647 w 38"/>
                <a:gd name="T121" fmla="*/ 2147483647 h 119"/>
                <a:gd name="T122" fmla="*/ 2147483647 w 38"/>
                <a:gd name="T123" fmla="*/ 2147483647 h 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119"/>
                <a:gd name="T188" fmla="*/ 38 w 38"/>
                <a:gd name="T189" fmla="*/ 119 h 1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119">
                  <a:moveTo>
                    <a:pt x="33" y="2"/>
                  </a:moveTo>
                  <a:lnTo>
                    <a:pt x="34" y="2"/>
                  </a:lnTo>
                  <a:lnTo>
                    <a:pt x="35" y="0"/>
                  </a:lnTo>
                  <a:lnTo>
                    <a:pt x="37" y="0"/>
                  </a:lnTo>
                  <a:lnTo>
                    <a:pt x="38" y="2"/>
                  </a:lnTo>
                  <a:lnTo>
                    <a:pt x="35" y="3"/>
                  </a:lnTo>
                  <a:lnTo>
                    <a:pt x="34" y="5"/>
                  </a:lnTo>
                  <a:lnTo>
                    <a:pt x="32" y="9"/>
                  </a:lnTo>
                  <a:lnTo>
                    <a:pt x="30" y="11"/>
                  </a:lnTo>
                  <a:lnTo>
                    <a:pt x="29" y="15"/>
                  </a:lnTo>
                  <a:lnTo>
                    <a:pt x="28" y="18"/>
                  </a:lnTo>
                  <a:lnTo>
                    <a:pt x="28" y="20"/>
                  </a:lnTo>
                  <a:lnTo>
                    <a:pt x="28" y="22"/>
                  </a:lnTo>
                  <a:lnTo>
                    <a:pt x="24" y="28"/>
                  </a:lnTo>
                  <a:lnTo>
                    <a:pt x="22" y="33"/>
                  </a:lnTo>
                  <a:lnTo>
                    <a:pt x="20" y="39"/>
                  </a:lnTo>
                  <a:lnTo>
                    <a:pt x="18" y="46"/>
                  </a:lnTo>
                  <a:lnTo>
                    <a:pt x="17" y="50"/>
                  </a:lnTo>
                  <a:lnTo>
                    <a:pt x="15" y="57"/>
                  </a:lnTo>
                  <a:lnTo>
                    <a:pt x="14" y="63"/>
                  </a:lnTo>
                  <a:lnTo>
                    <a:pt x="13" y="69"/>
                  </a:lnTo>
                  <a:lnTo>
                    <a:pt x="12" y="75"/>
                  </a:lnTo>
                  <a:lnTo>
                    <a:pt x="10" y="81"/>
                  </a:lnTo>
                  <a:lnTo>
                    <a:pt x="9" y="87"/>
                  </a:lnTo>
                  <a:lnTo>
                    <a:pt x="8" y="93"/>
                  </a:lnTo>
                  <a:lnTo>
                    <a:pt x="8" y="99"/>
                  </a:lnTo>
                  <a:lnTo>
                    <a:pt x="7" y="105"/>
                  </a:lnTo>
                  <a:lnTo>
                    <a:pt x="5" y="113"/>
                  </a:lnTo>
                  <a:lnTo>
                    <a:pt x="5" y="119"/>
                  </a:lnTo>
                  <a:lnTo>
                    <a:pt x="3" y="116"/>
                  </a:lnTo>
                  <a:lnTo>
                    <a:pt x="2" y="115"/>
                  </a:lnTo>
                  <a:lnTo>
                    <a:pt x="0" y="113"/>
                  </a:lnTo>
                  <a:lnTo>
                    <a:pt x="0" y="111"/>
                  </a:lnTo>
                  <a:lnTo>
                    <a:pt x="0" y="109"/>
                  </a:lnTo>
                  <a:lnTo>
                    <a:pt x="0" y="108"/>
                  </a:lnTo>
                  <a:lnTo>
                    <a:pt x="0" y="105"/>
                  </a:lnTo>
                  <a:lnTo>
                    <a:pt x="0" y="103"/>
                  </a:lnTo>
                  <a:lnTo>
                    <a:pt x="2" y="100"/>
                  </a:lnTo>
                  <a:lnTo>
                    <a:pt x="2" y="99"/>
                  </a:lnTo>
                  <a:lnTo>
                    <a:pt x="3" y="97"/>
                  </a:lnTo>
                  <a:lnTo>
                    <a:pt x="3" y="94"/>
                  </a:lnTo>
                  <a:lnTo>
                    <a:pt x="3" y="93"/>
                  </a:lnTo>
                  <a:lnTo>
                    <a:pt x="4" y="91"/>
                  </a:lnTo>
                  <a:lnTo>
                    <a:pt x="4" y="88"/>
                  </a:lnTo>
                  <a:lnTo>
                    <a:pt x="4" y="87"/>
                  </a:lnTo>
                  <a:lnTo>
                    <a:pt x="5" y="81"/>
                  </a:lnTo>
                  <a:lnTo>
                    <a:pt x="5" y="76"/>
                  </a:lnTo>
                  <a:lnTo>
                    <a:pt x="7" y="70"/>
                  </a:lnTo>
                  <a:lnTo>
                    <a:pt x="8" y="64"/>
                  </a:lnTo>
                  <a:lnTo>
                    <a:pt x="9" y="59"/>
                  </a:lnTo>
                  <a:lnTo>
                    <a:pt x="10" y="53"/>
                  </a:lnTo>
                  <a:lnTo>
                    <a:pt x="12" y="48"/>
                  </a:lnTo>
                  <a:lnTo>
                    <a:pt x="13" y="42"/>
                  </a:lnTo>
                  <a:lnTo>
                    <a:pt x="14" y="37"/>
                  </a:lnTo>
                  <a:lnTo>
                    <a:pt x="17" y="31"/>
                  </a:lnTo>
                  <a:lnTo>
                    <a:pt x="18" y="26"/>
                  </a:lnTo>
                  <a:lnTo>
                    <a:pt x="20" y="21"/>
                  </a:lnTo>
                  <a:lnTo>
                    <a:pt x="23" y="16"/>
                  </a:lnTo>
                  <a:lnTo>
                    <a:pt x="27" y="11"/>
                  </a:lnTo>
                  <a:lnTo>
                    <a:pt x="29" y="5"/>
                  </a:lnTo>
                  <a:lnTo>
                    <a:pt x="33" y="2"/>
                  </a:lnTo>
                  <a:close/>
                </a:path>
              </a:pathLst>
            </a:custGeom>
            <a:solidFill>
              <a:srgbClr val="000000"/>
            </a:solidFill>
            <a:ln w="9525">
              <a:noFill/>
              <a:round/>
              <a:headEnd/>
              <a:tailEnd/>
            </a:ln>
          </p:spPr>
          <p:txBody>
            <a:bodyPr/>
            <a:lstStyle/>
            <a:p>
              <a:endParaRPr lang="en-US" dirty="0"/>
            </a:p>
          </p:txBody>
        </p:sp>
        <p:sp>
          <p:nvSpPr>
            <p:cNvPr id="10514" name="Freeform 313"/>
            <p:cNvSpPr>
              <a:spLocks/>
            </p:cNvSpPr>
            <p:nvPr/>
          </p:nvSpPr>
          <p:spPr bwMode="auto">
            <a:xfrm>
              <a:off x="1919288" y="4468813"/>
              <a:ext cx="31750" cy="182562"/>
            </a:xfrm>
            <a:custGeom>
              <a:avLst/>
              <a:gdLst>
                <a:gd name="T0" fmla="*/ 2147483647 w 20"/>
                <a:gd name="T1" fmla="*/ 0 h 115"/>
                <a:gd name="T2" fmla="*/ 2147483647 w 20"/>
                <a:gd name="T3" fmla="*/ 2147483647 h 115"/>
                <a:gd name="T4" fmla="*/ 2147483647 w 20"/>
                <a:gd name="T5" fmla="*/ 2147483647 h 115"/>
                <a:gd name="T6" fmla="*/ 2147483647 w 20"/>
                <a:gd name="T7" fmla="*/ 2147483647 h 115"/>
                <a:gd name="T8" fmla="*/ 2147483647 w 20"/>
                <a:gd name="T9" fmla="*/ 2147483647 h 115"/>
                <a:gd name="T10" fmla="*/ 2147483647 w 20"/>
                <a:gd name="T11" fmla="*/ 2147483647 h 115"/>
                <a:gd name="T12" fmla="*/ 2147483647 w 20"/>
                <a:gd name="T13" fmla="*/ 2147483647 h 115"/>
                <a:gd name="T14" fmla="*/ 2147483647 w 20"/>
                <a:gd name="T15" fmla="*/ 2147483647 h 115"/>
                <a:gd name="T16" fmla="*/ 2147483647 w 20"/>
                <a:gd name="T17" fmla="*/ 2147483647 h 115"/>
                <a:gd name="T18" fmla="*/ 2147483647 w 20"/>
                <a:gd name="T19" fmla="*/ 2147483647 h 115"/>
                <a:gd name="T20" fmla="*/ 2147483647 w 20"/>
                <a:gd name="T21" fmla="*/ 2147483647 h 115"/>
                <a:gd name="T22" fmla="*/ 2147483647 w 20"/>
                <a:gd name="T23" fmla="*/ 2147483647 h 115"/>
                <a:gd name="T24" fmla="*/ 2147483647 w 20"/>
                <a:gd name="T25" fmla="*/ 2147483647 h 115"/>
                <a:gd name="T26" fmla="*/ 2147483647 w 20"/>
                <a:gd name="T27" fmla="*/ 2147483647 h 115"/>
                <a:gd name="T28" fmla="*/ 2147483647 w 20"/>
                <a:gd name="T29" fmla="*/ 2147483647 h 115"/>
                <a:gd name="T30" fmla="*/ 2147483647 w 20"/>
                <a:gd name="T31" fmla="*/ 2147483647 h 115"/>
                <a:gd name="T32" fmla="*/ 2147483647 w 20"/>
                <a:gd name="T33" fmla="*/ 2147483647 h 115"/>
                <a:gd name="T34" fmla="*/ 2147483647 w 20"/>
                <a:gd name="T35" fmla="*/ 2147483647 h 115"/>
                <a:gd name="T36" fmla="*/ 2147483647 w 20"/>
                <a:gd name="T37" fmla="*/ 2147483647 h 115"/>
                <a:gd name="T38" fmla="*/ 2147483647 w 20"/>
                <a:gd name="T39" fmla="*/ 2147483647 h 115"/>
                <a:gd name="T40" fmla="*/ 2147483647 w 20"/>
                <a:gd name="T41" fmla="*/ 2147483647 h 115"/>
                <a:gd name="T42" fmla="*/ 2147483647 w 20"/>
                <a:gd name="T43" fmla="*/ 2147483647 h 115"/>
                <a:gd name="T44" fmla="*/ 2147483647 w 20"/>
                <a:gd name="T45" fmla="*/ 2147483647 h 115"/>
                <a:gd name="T46" fmla="*/ 2147483647 w 20"/>
                <a:gd name="T47" fmla="*/ 2147483647 h 115"/>
                <a:gd name="T48" fmla="*/ 2147483647 w 20"/>
                <a:gd name="T49" fmla="*/ 2147483647 h 115"/>
                <a:gd name="T50" fmla="*/ 2147483647 w 20"/>
                <a:gd name="T51" fmla="*/ 2147483647 h 115"/>
                <a:gd name="T52" fmla="*/ 2147483647 w 20"/>
                <a:gd name="T53" fmla="*/ 2147483647 h 115"/>
                <a:gd name="T54" fmla="*/ 2147483647 w 20"/>
                <a:gd name="T55" fmla="*/ 2147483647 h 115"/>
                <a:gd name="T56" fmla="*/ 2147483647 w 20"/>
                <a:gd name="T57" fmla="*/ 2147483647 h 115"/>
                <a:gd name="T58" fmla="*/ 2147483647 w 20"/>
                <a:gd name="T59" fmla="*/ 2147483647 h 115"/>
                <a:gd name="T60" fmla="*/ 2147483647 w 20"/>
                <a:gd name="T61" fmla="*/ 2147483647 h 115"/>
                <a:gd name="T62" fmla="*/ 2147483647 w 20"/>
                <a:gd name="T63" fmla="*/ 2147483647 h 115"/>
                <a:gd name="T64" fmla="*/ 2147483647 w 20"/>
                <a:gd name="T65" fmla="*/ 2147483647 h 115"/>
                <a:gd name="T66" fmla="*/ 2147483647 w 20"/>
                <a:gd name="T67" fmla="*/ 2147483647 h 115"/>
                <a:gd name="T68" fmla="*/ 2147483647 w 20"/>
                <a:gd name="T69" fmla="*/ 2147483647 h 115"/>
                <a:gd name="T70" fmla="*/ 2147483647 w 20"/>
                <a:gd name="T71" fmla="*/ 2147483647 h 115"/>
                <a:gd name="T72" fmla="*/ 2147483647 w 20"/>
                <a:gd name="T73" fmla="*/ 2147483647 h 115"/>
                <a:gd name="T74" fmla="*/ 0 w 20"/>
                <a:gd name="T75" fmla="*/ 2147483647 h 115"/>
                <a:gd name="T76" fmla="*/ 0 w 20"/>
                <a:gd name="T77" fmla="*/ 2147483647 h 115"/>
                <a:gd name="T78" fmla="*/ 0 w 20"/>
                <a:gd name="T79" fmla="*/ 2147483647 h 115"/>
                <a:gd name="T80" fmla="*/ 0 w 20"/>
                <a:gd name="T81" fmla="*/ 2147483647 h 115"/>
                <a:gd name="T82" fmla="*/ 2147483647 w 20"/>
                <a:gd name="T83" fmla="*/ 2147483647 h 115"/>
                <a:gd name="T84" fmla="*/ 2147483647 w 20"/>
                <a:gd name="T85" fmla="*/ 2147483647 h 115"/>
                <a:gd name="T86" fmla="*/ 2147483647 w 20"/>
                <a:gd name="T87" fmla="*/ 2147483647 h 115"/>
                <a:gd name="T88" fmla="*/ 2147483647 w 20"/>
                <a:gd name="T89" fmla="*/ 2147483647 h 115"/>
                <a:gd name="T90" fmla="*/ 2147483647 w 20"/>
                <a:gd name="T91" fmla="*/ 2147483647 h 115"/>
                <a:gd name="T92" fmla="*/ 2147483647 w 20"/>
                <a:gd name="T93" fmla="*/ 2147483647 h 115"/>
                <a:gd name="T94" fmla="*/ 2147483647 w 20"/>
                <a:gd name="T95" fmla="*/ 2147483647 h 115"/>
                <a:gd name="T96" fmla="*/ 2147483647 w 20"/>
                <a:gd name="T97" fmla="*/ 2147483647 h 115"/>
                <a:gd name="T98" fmla="*/ 2147483647 w 20"/>
                <a:gd name="T99" fmla="*/ 2147483647 h 115"/>
                <a:gd name="T100" fmla="*/ 2147483647 w 20"/>
                <a:gd name="T101" fmla="*/ 0 h 115"/>
                <a:gd name="T102" fmla="*/ 2147483647 w 20"/>
                <a:gd name="T103" fmla="*/ 0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
                <a:gd name="T157" fmla="*/ 0 h 115"/>
                <a:gd name="T158" fmla="*/ 20 w 2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 h="115">
                  <a:moveTo>
                    <a:pt x="19" y="0"/>
                  </a:moveTo>
                  <a:lnTo>
                    <a:pt x="19" y="1"/>
                  </a:lnTo>
                  <a:lnTo>
                    <a:pt x="20" y="4"/>
                  </a:lnTo>
                  <a:lnTo>
                    <a:pt x="20" y="6"/>
                  </a:lnTo>
                  <a:lnTo>
                    <a:pt x="20" y="7"/>
                  </a:lnTo>
                  <a:lnTo>
                    <a:pt x="19" y="10"/>
                  </a:lnTo>
                  <a:lnTo>
                    <a:pt x="19" y="11"/>
                  </a:lnTo>
                  <a:lnTo>
                    <a:pt x="19" y="13"/>
                  </a:lnTo>
                  <a:lnTo>
                    <a:pt x="17" y="16"/>
                  </a:lnTo>
                  <a:lnTo>
                    <a:pt x="17" y="18"/>
                  </a:lnTo>
                  <a:lnTo>
                    <a:pt x="16" y="20"/>
                  </a:lnTo>
                  <a:lnTo>
                    <a:pt x="15" y="22"/>
                  </a:lnTo>
                  <a:lnTo>
                    <a:pt x="15" y="24"/>
                  </a:lnTo>
                  <a:lnTo>
                    <a:pt x="14" y="27"/>
                  </a:lnTo>
                  <a:lnTo>
                    <a:pt x="14" y="28"/>
                  </a:lnTo>
                  <a:lnTo>
                    <a:pt x="14" y="31"/>
                  </a:lnTo>
                  <a:lnTo>
                    <a:pt x="14" y="33"/>
                  </a:lnTo>
                  <a:lnTo>
                    <a:pt x="12" y="38"/>
                  </a:lnTo>
                  <a:lnTo>
                    <a:pt x="11" y="43"/>
                  </a:lnTo>
                  <a:lnTo>
                    <a:pt x="10" y="46"/>
                  </a:lnTo>
                  <a:lnTo>
                    <a:pt x="10" y="52"/>
                  </a:lnTo>
                  <a:lnTo>
                    <a:pt x="9" y="57"/>
                  </a:lnTo>
                  <a:lnTo>
                    <a:pt x="7" y="62"/>
                  </a:lnTo>
                  <a:lnTo>
                    <a:pt x="6" y="67"/>
                  </a:lnTo>
                  <a:lnTo>
                    <a:pt x="6" y="72"/>
                  </a:lnTo>
                  <a:lnTo>
                    <a:pt x="5" y="77"/>
                  </a:lnTo>
                  <a:lnTo>
                    <a:pt x="5" y="82"/>
                  </a:lnTo>
                  <a:lnTo>
                    <a:pt x="5" y="88"/>
                  </a:lnTo>
                  <a:lnTo>
                    <a:pt x="5" y="93"/>
                  </a:lnTo>
                  <a:lnTo>
                    <a:pt x="5" y="98"/>
                  </a:lnTo>
                  <a:lnTo>
                    <a:pt x="6" y="102"/>
                  </a:lnTo>
                  <a:lnTo>
                    <a:pt x="7" y="107"/>
                  </a:lnTo>
                  <a:lnTo>
                    <a:pt x="9" y="112"/>
                  </a:lnTo>
                  <a:lnTo>
                    <a:pt x="6" y="113"/>
                  </a:lnTo>
                  <a:lnTo>
                    <a:pt x="5" y="115"/>
                  </a:lnTo>
                  <a:lnTo>
                    <a:pt x="2" y="106"/>
                  </a:lnTo>
                  <a:lnTo>
                    <a:pt x="1" y="99"/>
                  </a:lnTo>
                  <a:lnTo>
                    <a:pt x="0" y="92"/>
                  </a:lnTo>
                  <a:lnTo>
                    <a:pt x="0" y="85"/>
                  </a:lnTo>
                  <a:lnTo>
                    <a:pt x="0" y="78"/>
                  </a:lnTo>
                  <a:lnTo>
                    <a:pt x="0" y="70"/>
                  </a:lnTo>
                  <a:lnTo>
                    <a:pt x="1" y="62"/>
                  </a:lnTo>
                  <a:lnTo>
                    <a:pt x="2" y="56"/>
                  </a:lnTo>
                  <a:lnTo>
                    <a:pt x="4" y="49"/>
                  </a:lnTo>
                  <a:lnTo>
                    <a:pt x="5" y="42"/>
                  </a:lnTo>
                  <a:lnTo>
                    <a:pt x="7" y="34"/>
                  </a:lnTo>
                  <a:lnTo>
                    <a:pt x="9" y="27"/>
                  </a:lnTo>
                  <a:lnTo>
                    <a:pt x="11" y="20"/>
                  </a:lnTo>
                  <a:lnTo>
                    <a:pt x="14" y="12"/>
                  </a:lnTo>
                  <a:lnTo>
                    <a:pt x="15" y="6"/>
                  </a:lnTo>
                  <a:lnTo>
                    <a:pt x="19" y="0"/>
                  </a:lnTo>
                  <a:close/>
                </a:path>
              </a:pathLst>
            </a:custGeom>
            <a:solidFill>
              <a:srgbClr val="000000"/>
            </a:solidFill>
            <a:ln w="9525">
              <a:noFill/>
              <a:round/>
              <a:headEnd/>
              <a:tailEnd/>
            </a:ln>
          </p:spPr>
          <p:txBody>
            <a:bodyPr/>
            <a:lstStyle/>
            <a:p>
              <a:endParaRPr lang="en-US" dirty="0"/>
            </a:p>
          </p:txBody>
        </p:sp>
        <p:sp>
          <p:nvSpPr>
            <p:cNvPr id="10515" name="Freeform 314"/>
            <p:cNvSpPr>
              <a:spLocks/>
            </p:cNvSpPr>
            <p:nvPr/>
          </p:nvSpPr>
          <p:spPr bwMode="auto">
            <a:xfrm>
              <a:off x="1927225" y="4624388"/>
              <a:ext cx="176213" cy="44450"/>
            </a:xfrm>
            <a:custGeom>
              <a:avLst/>
              <a:gdLst>
                <a:gd name="T0" fmla="*/ 2147483647 w 111"/>
                <a:gd name="T1" fmla="*/ 2147483647 h 28"/>
                <a:gd name="T2" fmla="*/ 2147483647 w 111"/>
                <a:gd name="T3" fmla="*/ 2147483647 h 28"/>
                <a:gd name="T4" fmla="*/ 2147483647 w 111"/>
                <a:gd name="T5" fmla="*/ 2147483647 h 28"/>
                <a:gd name="T6" fmla="*/ 2147483647 w 111"/>
                <a:gd name="T7" fmla="*/ 2147483647 h 28"/>
                <a:gd name="T8" fmla="*/ 2147483647 w 111"/>
                <a:gd name="T9" fmla="*/ 2147483647 h 28"/>
                <a:gd name="T10" fmla="*/ 2147483647 w 111"/>
                <a:gd name="T11" fmla="*/ 2147483647 h 28"/>
                <a:gd name="T12" fmla="*/ 2147483647 w 111"/>
                <a:gd name="T13" fmla="*/ 2147483647 h 28"/>
                <a:gd name="T14" fmla="*/ 2147483647 w 111"/>
                <a:gd name="T15" fmla="*/ 2147483647 h 28"/>
                <a:gd name="T16" fmla="*/ 2147483647 w 111"/>
                <a:gd name="T17" fmla="*/ 2147483647 h 28"/>
                <a:gd name="T18" fmla="*/ 2147483647 w 111"/>
                <a:gd name="T19" fmla="*/ 2147483647 h 28"/>
                <a:gd name="T20" fmla="*/ 2147483647 w 111"/>
                <a:gd name="T21" fmla="*/ 2147483647 h 28"/>
                <a:gd name="T22" fmla="*/ 2147483647 w 111"/>
                <a:gd name="T23" fmla="*/ 2147483647 h 28"/>
                <a:gd name="T24" fmla="*/ 2147483647 w 111"/>
                <a:gd name="T25" fmla="*/ 2147483647 h 28"/>
                <a:gd name="T26" fmla="*/ 2147483647 w 111"/>
                <a:gd name="T27" fmla="*/ 2147483647 h 28"/>
                <a:gd name="T28" fmla="*/ 2147483647 w 111"/>
                <a:gd name="T29" fmla="*/ 2147483647 h 28"/>
                <a:gd name="T30" fmla="*/ 0 w 111"/>
                <a:gd name="T31" fmla="*/ 2147483647 h 28"/>
                <a:gd name="T32" fmla="*/ 2147483647 w 111"/>
                <a:gd name="T33" fmla="*/ 2147483647 h 28"/>
                <a:gd name="T34" fmla="*/ 2147483647 w 111"/>
                <a:gd name="T35" fmla="*/ 2147483647 h 28"/>
                <a:gd name="T36" fmla="*/ 2147483647 w 111"/>
                <a:gd name="T37" fmla="*/ 2147483647 h 28"/>
                <a:gd name="T38" fmla="*/ 2147483647 w 111"/>
                <a:gd name="T39" fmla="*/ 2147483647 h 28"/>
                <a:gd name="T40" fmla="*/ 2147483647 w 111"/>
                <a:gd name="T41" fmla="*/ 2147483647 h 28"/>
                <a:gd name="T42" fmla="*/ 2147483647 w 111"/>
                <a:gd name="T43" fmla="*/ 2147483647 h 28"/>
                <a:gd name="T44" fmla="*/ 2147483647 w 111"/>
                <a:gd name="T45" fmla="*/ 2147483647 h 28"/>
                <a:gd name="T46" fmla="*/ 2147483647 w 111"/>
                <a:gd name="T47" fmla="*/ 2147483647 h 28"/>
                <a:gd name="T48" fmla="*/ 2147483647 w 111"/>
                <a:gd name="T49" fmla="*/ 2147483647 h 28"/>
                <a:gd name="T50" fmla="*/ 2147483647 w 111"/>
                <a:gd name="T51" fmla="*/ 2147483647 h 28"/>
                <a:gd name="T52" fmla="*/ 2147483647 w 111"/>
                <a:gd name="T53" fmla="*/ 2147483647 h 28"/>
                <a:gd name="T54" fmla="*/ 2147483647 w 111"/>
                <a:gd name="T55" fmla="*/ 2147483647 h 28"/>
                <a:gd name="T56" fmla="*/ 2147483647 w 111"/>
                <a:gd name="T57" fmla="*/ 2147483647 h 28"/>
                <a:gd name="T58" fmla="*/ 2147483647 w 111"/>
                <a:gd name="T59" fmla="*/ 2147483647 h 28"/>
                <a:gd name="T60" fmla="*/ 2147483647 w 111"/>
                <a:gd name="T61" fmla="*/ 2147483647 h 28"/>
                <a:gd name="T62" fmla="*/ 2147483647 w 111"/>
                <a:gd name="T63" fmla="*/ 2147483647 h 28"/>
                <a:gd name="T64" fmla="*/ 2147483647 w 111"/>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28"/>
                <a:gd name="T101" fmla="*/ 111 w 11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28">
                  <a:moveTo>
                    <a:pt x="110" y="0"/>
                  </a:moveTo>
                  <a:lnTo>
                    <a:pt x="111" y="2"/>
                  </a:lnTo>
                  <a:lnTo>
                    <a:pt x="111" y="4"/>
                  </a:lnTo>
                  <a:lnTo>
                    <a:pt x="109" y="6"/>
                  </a:lnTo>
                  <a:lnTo>
                    <a:pt x="106" y="8"/>
                  </a:lnTo>
                  <a:lnTo>
                    <a:pt x="104" y="9"/>
                  </a:lnTo>
                  <a:lnTo>
                    <a:pt x="100" y="11"/>
                  </a:lnTo>
                  <a:lnTo>
                    <a:pt x="97" y="12"/>
                  </a:lnTo>
                  <a:lnTo>
                    <a:pt x="96" y="13"/>
                  </a:lnTo>
                  <a:lnTo>
                    <a:pt x="91" y="14"/>
                  </a:lnTo>
                  <a:lnTo>
                    <a:pt x="86" y="17"/>
                  </a:lnTo>
                  <a:lnTo>
                    <a:pt x="81" y="18"/>
                  </a:lnTo>
                  <a:lnTo>
                    <a:pt x="77" y="19"/>
                  </a:lnTo>
                  <a:lnTo>
                    <a:pt x="72" y="20"/>
                  </a:lnTo>
                  <a:lnTo>
                    <a:pt x="67" y="22"/>
                  </a:lnTo>
                  <a:lnTo>
                    <a:pt x="62" y="23"/>
                  </a:lnTo>
                  <a:lnTo>
                    <a:pt x="57" y="24"/>
                  </a:lnTo>
                  <a:lnTo>
                    <a:pt x="52" y="25"/>
                  </a:lnTo>
                  <a:lnTo>
                    <a:pt x="47" y="26"/>
                  </a:lnTo>
                  <a:lnTo>
                    <a:pt x="42" y="26"/>
                  </a:lnTo>
                  <a:lnTo>
                    <a:pt x="37" y="26"/>
                  </a:lnTo>
                  <a:lnTo>
                    <a:pt x="32" y="28"/>
                  </a:lnTo>
                  <a:lnTo>
                    <a:pt x="27" y="28"/>
                  </a:lnTo>
                  <a:lnTo>
                    <a:pt x="22" y="28"/>
                  </a:lnTo>
                  <a:lnTo>
                    <a:pt x="19" y="28"/>
                  </a:lnTo>
                  <a:lnTo>
                    <a:pt x="16" y="26"/>
                  </a:lnTo>
                  <a:lnTo>
                    <a:pt x="12" y="25"/>
                  </a:lnTo>
                  <a:lnTo>
                    <a:pt x="10" y="24"/>
                  </a:lnTo>
                  <a:lnTo>
                    <a:pt x="6" y="23"/>
                  </a:lnTo>
                  <a:lnTo>
                    <a:pt x="4" y="20"/>
                  </a:lnTo>
                  <a:lnTo>
                    <a:pt x="1" y="18"/>
                  </a:lnTo>
                  <a:lnTo>
                    <a:pt x="0" y="15"/>
                  </a:lnTo>
                  <a:lnTo>
                    <a:pt x="0" y="13"/>
                  </a:lnTo>
                  <a:lnTo>
                    <a:pt x="2" y="13"/>
                  </a:lnTo>
                  <a:lnTo>
                    <a:pt x="5" y="14"/>
                  </a:lnTo>
                  <a:lnTo>
                    <a:pt x="6" y="15"/>
                  </a:lnTo>
                  <a:lnTo>
                    <a:pt x="9" y="17"/>
                  </a:lnTo>
                  <a:lnTo>
                    <a:pt x="11" y="18"/>
                  </a:lnTo>
                  <a:lnTo>
                    <a:pt x="12" y="19"/>
                  </a:lnTo>
                  <a:lnTo>
                    <a:pt x="15" y="20"/>
                  </a:lnTo>
                  <a:lnTo>
                    <a:pt x="17" y="22"/>
                  </a:lnTo>
                  <a:lnTo>
                    <a:pt x="20" y="22"/>
                  </a:lnTo>
                  <a:lnTo>
                    <a:pt x="22" y="23"/>
                  </a:lnTo>
                  <a:lnTo>
                    <a:pt x="25" y="23"/>
                  </a:lnTo>
                  <a:lnTo>
                    <a:pt x="27" y="24"/>
                  </a:lnTo>
                  <a:lnTo>
                    <a:pt x="30" y="23"/>
                  </a:lnTo>
                  <a:lnTo>
                    <a:pt x="32" y="23"/>
                  </a:lnTo>
                  <a:lnTo>
                    <a:pt x="35" y="23"/>
                  </a:lnTo>
                  <a:lnTo>
                    <a:pt x="39" y="23"/>
                  </a:lnTo>
                  <a:lnTo>
                    <a:pt x="42" y="22"/>
                  </a:lnTo>
                  <a:lnTo>
                    <a:pt x="47" y="22"/>
                  </a:lnTo>
                  <a:lnTo>
                    <a:pt x="51" y="20"/>
                  </a:lnTo>
                  <a:lnTo>
                    <a:pt x="56" y="19"/>
                  </a:lnTo>
                  <a:lnTo>
                    <a:pt x="61" y="18"/>
                  </a:lnTo>
                  <a:lnTo>
                    <a:pt x="66" y="17"/>
                  </a:lnTo>
                  <a:lnTo>
                    <a:pt x="70" y="15"/>
                  </a:lnTo>
                  <a:lnTo>
                    <a:pt x="75" y="14"/>
                  </a:lnTo>
                  <a:lnTo>
                    <a:pt x="79" y="13"/>
                  </a:lnTo>
                  <a:lnTo>
                    <a:pt x="84" y="12"/>
                  </a:lnTo>
                  <a:lnTo>
                    <a:pt x="87" y="9"/>
                  </a:lnTo>
                  <a:lnTo>
                    <a:pt x="92" y="8"/>
                  </a:lnTo>
                  <a:lnTo>
                    <a:pt x="96" y="6"/>
                  </a:lnTo>
                  <a:lnTo>
                    <a:pt x="101" y="4"/>
                  </a:lnTo>
                  <a:lnTo>
                    <a:pt x="105" y="2"/>
                  </a:lnTo>
                  <a:lnTo>
                    <a:pt x="110" y="0"/>
                  </a:lnTo>
                  <a:close/>
                </a:path>
              </a:pathLst>
            </a:custGeom>
            <a:solidFill>
              <a:srgbClr val="000000"/>
            </a:solidFill>
            <a:ln w="9525">
              <a:noFill/>
              <a:round/>
              <a:headEnd/>
              <a:tailEnd/>
            </a:ln>
          </p:spPr>
          <p:txBody>
            <a:bodyPr/>
            <a:lstStyle/>
            <a:p>
              <a:endParaRPr lang="en-US" dirty="0"/>
            </a:p>
          </p:txBody>
        </p:sp>
        <p:sp>
          <p:nvSpPr>
            <p:cNvPr id="10516" name="Freeform 315"/>
            <p:cNvSpPr>
              <a:spLocks/>
            </p:cNvSpPr>
            <p:nvPr/>
          </p:nvSpPr>
          <p:spPr bwMode="auto">
            <a:xfrm>
              <a:off x="1873250" y="4575175"/>
              <a:ext cx="263525" cy="125413"/>
            </a:xfrm>
            <a:custGeom>
              <a:avLst/>
              <a:gdLst>
                <a:gd name="T0" fmla="*/ 2147483647 w 166"/>
                <a:gd name="T1" fmla="*/ 2147483647 h 79"/>
                <a:gd name="T2" fmla="*/ 2147483647 w 166"/>
                <a:gd name="T3" fmla="*/ 2147483647 h 79"/>
                <a:gd name="T4" fmla="*/ 2147483647 w 166"/>
                <a:gd name="T5" fmla="*/ 2147483647 h 79"/>
                <a:gd name="T6" fmla="*/ 2147483647 w 166"/>
                <a:gd name="T7" fmla="*/ 2147483647 h 79"/>
                <a:gd name="T8" fmla="*/ 2147483647 w 166"/>
                <a:gd name="T9" fmla="*/ 2147483647 h 79"/>
                <a:gd name="T10" fmla="*/ 2147483647 w 166"/>
                <a:gd name="T11" fmla="*/ 2147483647 h 79"/>
                <a:gd name="T12" fmla="*/ 2147483647 w 166"/>
                <a:gd name="T13" fmla="*/ 2147483647 h 79"/>
                <a:gd name="T14" fmla="*/ 2147483647 w 166"/>
                <a:gd name="T15" fmla="*/ 2147483647 h 79"/>
                <a:gd name="T16" fmla="*/ 2147483647 w 166"/>
                <a:gd name="T17" fmla="*/ 2147483647 h 79"/>
                <a:gd name="T18" fmla="*/ 2147483647 w 166"/>
                <a:gd name="T19" fmla="*/ 2147483647 h 79"/>
                <a:gd name="T20" fmla="*/ 2147483647 w 166"/>
                <a:gd name="T21" fmla="*/ 2147483647 h 79"/>
                <a:gd name="T22" fmla="*/ 2147483647 w 166"/>
                <a:gd name="T23" fmla="*/ 2147483647 h 79"/>
                <a:gd name="T24" fmla="*/ 2147483647 w 166"/>
                <a:gd name="T25" fmla="*/ 2147483647 h 79"/>
                <a:gd name="T26" fmla="*/ 2147483647 w 166"/>
                <a:gd name="T27" fmla="*/ 2147483647 h 79"/>
                <a:gd name="T28" fmla="*/ 2147483647 w 166"/>
                <a:gd name="T29" fmla="*/ 2147483647 h 79"/>
                <a:gd name="T30" fmla="*/ 2147483647 w 166"/>
                <a:gd name="T31" fmla="*/ 2147483647 h 79"/>
                <a:gd name="T32" fmla="*/ 2147483647 w 166"/>
                <a:gd name="T33" fmla="*/ 2147483647 h 79"/>
                <a:gd name="T34" fmla="*/ 2147483647 w 166"/>
                <a:gd name="T35" fmla="*/ 2147483647 h 79"/>
                <a:gd name="T36" fmla="*/ 2147483647 w 166"/>
                <a:gd name="T37" fmla="*/ 2147483647 h 79"/>
                <a:gd name="T38" fmla="*/ 2147483647 w 166"/>
                <a:gd name="T39" fmla="*/ 2147483647 h 79"/>
                <a:gd name="T40" fmla="*/ 2147483647 w 166"/>
                <a:gd name="T41" fmla="*/ 2147483647 h 79"/>
                <a:gd name="T42" fmla="*/ 2147483647 w 166"/>
                <a:gd name="T43" fmla="*/ 2147483647 h 79"/>
                <a:gd name="T44" fmla="*/ 0 w 166"/>
                <a:gd name="T45" fmla="*/ 2147483647 h 79"/>
                <a:gd name="T46" fmla="*/ 2147483647 w 166"/>
                <a:gd name="T47" fmla="*/ 2147483647 h 79"/>
                <a:gd name="T48" fmla="*/ 2147483647 w 166"/>
                <a:gd name="T49" fmla="*/ 2147483647 h 79"/>
                <a:gd name="T50" fmla="*/ 2147483647 w 166"/>
                <a:gd name="T51" fmla="*/ 2147483647 h 79"/>
                <a:gd name="T52" fmla="*/ 2147483647 w 166"/>
                <a:gd name="T53" fmla="*/ 2147483647 h 79"/>
                <a:gd name="T54" fmla="*/ 2147483647 w 166"/>
                <a:gd name="T55" fmla="*/ 2147483647 h 79"/>
                <a:gd name="T56" fmla="*/ 2147483647 w 166"/>
                <a:gd name="T57" fmla="*/ 2147483647 h 79"/>
                <a:gd name="T58" fmla="*/ 2147483647 w 166"/>
                <a:gd name="T59" fmla="*/ 2147483647 h 79"/>
                <a:gd name="T60" fmla="*/ 2147483647 w 166"/>
                <a:gd name="T61" fmla="*/ 2147483647 h 79"/>
                <a:gd name="T62" fmla="*/ 2147483647 w 166"/>
                <a:gd name="T63" fmla="*/ 2147483647 h 79"/>
                <a:gd name="T64" fmla="*/ 2147483647 w 166"/>
                <a:gd name="T65" fmla="*/ 2147483647 h 79"/>
                <a:gd name="T66" fmla="*/ 2147483647 w 166"/>
                <a:gd name="T67" fmla="*/ 2147483647 h 79"/>
                <a:gd name="T68" fmla="*/ 2147483647 w 166"/>
                <a:gd name="T69" fmla="*/ 2147483647 h 79"/>
                <a:gd name="T70" fmla="*/ 2147483647 w 166"/>
                <a:gd name="T71" fmla="*/ 2147483647 h 79"/>
                <a:gd name="T72" fmla="*/ 2147483647 w 166"/>
                <a:gd name="T73" fmla="*/ 2147483647 h 79"/>
                <a:gd name="T74" fmla="*/ 2147483647 w 166"/>
                <a:gd name="T75" fmla="*/ 2147483647 h 79"/>
                <a:gd name="T76" fmla="*/ 2147483647 w 166"/>
                <a:gd name="T77" fmla="*/ 2147483647 h 79"/>
                <a:gd name="T78" fmla="*/ 2147483647 w 166"/>
                <a:gd name="T79" fmla="*/ 2147483647 h 79"/>
                <a:gd name="T80" fmla="*/ 2147483647 w 166"/>
                <a:gd name="T81" fmla="*/ 2147483647 h 79"/>
                <a:gd name="T82" fmla="*/ 2147483647 w 166"/>
                <a:gd name="T83" fmla="*/ 2147483647 h 79"/>
                <a:gd name="T84" fmla="*/ 2147483647 w 166"/>
                <a:gd name="T85" fmla="*/ 2147483647 h 79"/>
                <a:gd name="T86" fmla="*/ 2147483647 w 166"/>
                <a:gd name="T87" fmla="*/ 2147483647 h 79"/>
                <a:gd name="T88" fmla="*/ 2147483647 w 166"/>
                <a:gd name="T89" fmla="*/ 2147483647 h 79"/>
                <a:gd name="T90" fmla="*/ 2147483647 w 166"/>
                <a:gd name="T91" fmla="*/ 2147483647 h 79"/>
                <a:gd name="T92" fmla="*/ 2147483647 w 166"/>
                <a:gd name="T93" fmla="*/ 2147483647 h 79"/>
                <a:gd name="T94" fmla="*/ 2147483647 w 166"/>
                <a:gd name="T95" fmla="*/ 2147483647 h 79"/>
                <a:gd name="T96" fmla="*/ 2147483647 w 166"/>
                <a:gd name="T97" fmla="*/ 2147483647 h 79"/>
                <a:gd name="T98" fmla="*/ 2147483647 w 166"/>
                <a:gd name="T99" fmla="*/ 2147483647 h 79"/>
                <a:gd name="T100" fmla="*/ 2147483647 w 166"/>
                <a:gd name="T101" fmla="*/ 2147483647 h 79"/>
                <a:gd name="T102" fmla="*/ 2147483647 w 166"/>
                <a:gd name="T103" fmla="*/ 2147483647 h 79"/>
                <a:gd name="T104" fmla="*/ 2147483647 w 166"/>
                <a:gd name="T105" fmla="*/ 2147483647 h 79"/>
                <a:gd name="T106" fmla="*/ 2147483647 w 166"/>
                <a:gd name="T107" fmla="*/ 2147483647 h 79"/>
                <a:gd name="T108" fmla="*/ 2147483647 w 166"/>
                <a:gd name="T109" fmla="*/ 2147483647 h 79"/>
                <a:gd name="T110" fmla="*/ 2147483647 w 166"/>
                <a:gd name="T111" fmla="*/ 2147483647 h 79"/>
                <a:gd name="T112" fmla="*/ 2147483647 w 166"/>
                <a:gd name="T113" fmla="*/ 2147483647 h 79"/>
                <a:gd name="T114" fmla="*/ 2147483647 w 166"/>
                <a:gd name="T115" fmla="*/ 2147483647 h 79"/>
                <a:gd name="T116" fmla="*/ 2147483647 w 166"/>
                <a:gd name="T117" fmla="*/ 0 h 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6"/>
                <a:gd name="T178" fmla="*/ 0 h 79"/>
                <a:gd name="T179" fmla="*/ 166 w 166"/>
                <a:gd name="T180" fmla="*/ 79 h 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6" h="79">
                  <a:moveTo>
                    <a:pt x="146" y="0"/>
                  </a:moveTo>
                  <a:lnTo>
                    <a:pt x="150" y="1"/>
                  </a:lnTo>
                  <a:lnTo>
                    <a:pt x="154" y="3"/>
                  </a:lnTo>
                  <a:lnTo>
                    <a:pt x="158" y="5"/>
                  </a:lnTo>
                  <a:lnTo>
                    <a:pt x="161" y="9"/>
                  </a:lnTo>
                  <a:lnTo>
                    <a:pt x="163" y="11"/>
                  </a:lnTo>
                  <a:lnTo>
                    <a:pt x="165" y="15"/>
                  </a:lnTo>
                  <a:lnTo>
                    <a:pt x="165" y="18"/>
                  </a:lnTo>
                  <a:lnTo>
                    <a:pt x="166" y="23"/>
                  </a:lnTo>
                  <a:lnTo>
                    <a:pt x="166" y="27"/>
                  </a:lnTo>
                  <a:lnTo>
                    <a:pt x="165" y="31"/>
                  </a:lnTo>
                  <a:lnTo>
                    <a:pt x="164" y="35"/>
                  </a:lnTo>
                  <a:lnTo>
                    <a:pt x="163" y="39"/>
                  </a:lnTo>
                  <a:lnTo>
                    <a:pt x="160" y="43"/>
                  </a:lnTo>
                  <a:lnTo>
                    <a:pt x="159" y="46"/>
                  </a:lnTo>
                  <a:lnTo>
                    <a:pt x="155" y="50"/>
                  </a:lnTo>
                  <a:lnTo>
                    <a:pt x="153" y="53"/>
                  </a:lnTo>
                  <a:lnTo>
                    <a:pt x="146" y="56"/>
                  </a:lnTo>
                  <a:lnTo>
                    <a:pt x="140" y="60"/>
                  </a:lnTo>
                  <a:lnTo>
                    <a:pt x="134" y="62"/>
                  </a:lnTo>
                  <a:lnTo>
                    <a:pt x="128" y="65"/>
                  </a:lnTo>
                  <a:lnTo>
                    <a:pt x="120" y="66"/>
                  </a:lnTo>
                  <a:lnTo>
                    <a:pt x="114" y="68"/>
                  </a:lnTo>
                  <a:lnTo>
                    <a:pt x="108" y="70"/>
                  </a:lnTo>
                  <a:lnTo>
                    <a:pt x="101" y="71"/>
                  </a:lnTo>
                  <a:lnTo>
                    <a:pt x="94" y="72"/>
                  </a:lnTo>
                  <a:lnTo>
                    <a:pt x="86" y="73"/>
                  </a:lnTo>
                  <a:lnTo>
                    <a:pt x="80" y="75"/>
                  </a:lnTo>
                  <a:lnTo>
                    <a:pt x="73" y="76"/>
                  </a:lnTo>
                  <a:lnTo>
                    <a:pt x="66" y="77"/>
                  </a:lnTo>
                  <a:lnTo>
                    <a:pt x="59" y="77"/>
                  </a:lnTo>
                  <a:lnTo>
                    <a:pt x="53" y="78"/>
                  </a:lnTo>
                  <a:lnTo>
                    <a:pt x="45" y="79"/>
                  </a:lnTo>
                  <a:lnTo>
                    <a:pt x="40" y="79"/>
                  </a:lnTo>
                  <a:lnTo>
                    <a:pt x="35" y="79"/>
                  </a:lnTo>
                  <a:lnTo>
                    <a:pt x="30" y="78"/>
                  </a:lnTo>
                  <a:lnTo>
                    <a:pt x="25" y="76"/>
                  </a:lnTo>
                  <a:lnTo>
                    <a:pt x="20" y="73"/>
                  </a:lnTo>
                  <a:lnTo>
                    <a:pt x="16" y="71"/>
                  </a:lnTo>
                  <a:lnTo>
                    <a:pt x="13" y="67"/>
                  </a:lnTo>
                  <a:lnTo>
                    <a:pt x="9" y="64"/>
                  </a:lnTo>
                  <a:lnTo>
                    <a:pt x="5" y="60"/>
                  </a:lnTo>
                  <a:lnTo>
                    <a:pt x="3" y="55"/>
                  </a:lnTo>
                  <a:lnTo>
                    <a:pt x="1" y="51"/>
                  </a:lnTo>
                  <a:lnTo>
                    <a:pt x="0" y="46"/>
                  </a:lnTo>
                  <a:lnTo>
                    <a:pt x="0" y="42"/>
                  </a:lnTo>
                  <a:lnTo>
                    <a:pt x="1" y="38"/>
                  </a:lnTo>
                  <a:lnTo>
                    <a:pt x="3" y="33"/>
                  </a:lnTo>
                  <a:lnTo>
                    <a:pt x="6" y="28"/>
                  </a:lnTo>
                  <a:lnTo>
                    <a:pt x="9" y="25"/>
                  </a:lnTo>
                  <a:lnTo>
                    <a:pt x="10" y="22"/>
                  </a:lnTo>
                  <a:lnTo>
                    <a:pt x="14" y="20"/>
                  </a:lnTo>
                  <a:lnTo>
                    <a:pt x="16" y="17"/>
                  </a:lnTo>
                  <a:lnTo>
                    <a:pt x="20" y="15"/>
                  </a:lnTo>
                  <a:lnTo>
                    <a:pt x="24" y="14"/>
                  </a:lnTo>
                  <a:lnTo>
                    <a:pt x="26" y="12"/>
                  </a:lnTo>
                  <a:lnTo>
                    <a:pt x="30" y="11"/>
                  </a:lnTo>
                  <a:lnTo>
                    <a:pt x="33" y="14"/>
                  </a:lnTo>
                  <a:lnTo>
                    <a:pt x="34" y="16"/>
                  </a:lnTo>
                  <a:lnTo>
                    <a:pt x="30" y="16"/>
                  </a:lnTo>
                  <a:lnTo>
                    <a:pt x="26" y="18"/>
                  </a:lnTo>
                  <a:lnTo>
                    <a:pt x="21" y="20"/>
                  </a:lnTo>
                  <a:lnTo>
                    <a:pt x="19" y="23"/>
                  </a:lnTo>
                  <a:lnTo>
                    <a:pt x="15" y="26"/>
                  </a:lnTo>
                  <a:lnTo>
                    <a:pt x="13" y="29"/>
                  </a:lnTo>
                  <a:lnTo>
                    <a:pt x="10" y="32"/>
                  </a:lnTo>
                  <a:lnTo>
                    <a:pt x="9" y="37"/>
                  </a:lnTo>
                  <a:lnTo>
                    <a:pt x="6" y="40"/>
                  </a:lnTo>
                  <a:lnTo>
                    <a:pt x="6" y="44"/>
                  </a:lnTo>
                  <a:lnTo>
                    <a:pt x="5" y="48"/>
                  </a:lnTo>
                  <a:lnTo>
                    <a:pt x="6" y="51"/>
                  </a:lnTo>
                  <a:lnTo>
                    <a:pt x="8" y="55"/>
                  </a:lnTo>
                  <a:lnTo>
                    <a:pt x="10" y="59"/>
                  </a:lnTo>
                  <a:lnTo>
                    <a:pt x="13" y="62"/>
                  </a:lnTo>
                  <a:lnTo>
                    <a:pt x="18" y="65"/>
                  </a:lnTo>
                  <a:lnTo>
                    <a:pt x="23" y="68"/>
                  </a:lnTo>
                  <a:lnTo>
                    <a:pt x="28" y="71"/>
                  </a:lnTo>
                  <a:lnTo>
                    <a:pt x="34" y="73"/>
                  </a:lnTo>
                  <a:lnTo>
                    <a:pt x="39" y="75"/>
                  </a:lnTo>
                  <a:lnTo>
                    <a:pt x="45" y="75"/>
                  </a:lnTo>
                  <a:lnTo>
                    <a:pt x="51" y="75"/>
                  </a:lnTo>
                  <a:lnTo>
                    <a:pt x="58" y="73"/>
                  </a:lnTo>
                  <a:lnTo>
                    <a:pt x="64" y="73"/>
                  </a:lnTo>
                  <a:lnTo>
                    <a:pt x="69" y="72"/>
                  </a:lnTo>
                  <a:lnTo>
                    <a:pt x="75" y="71"/>
                  </a:lnTo>
                  <a:lnTo>
                    <a:pt x="81" y="68"/>
                  </a:lnTo>
                  <a:lnTo>
                    <a:pt x="88" y="67"/>
                  </a:lnTo>
                  <a:lnTo>
                    <a:pt x="94" y="66"/>
                  </a:lnTo>
                  <a:lnTo>
                    <a:pt x="100" y="65"/>
                  </a:lnTo>
                  <a:lnTo>
                    <a:pt x="106" y="65"/>
                  </a:lnTo>
                  <a:lnTo>
                    <a:pt x="111" y="65"/>
                  </a:lnTo>
                  <a:lnTo>
                    <a:pt x="115" y="64"/>
                  </a:lnTo>
                  <a:lnTo>
                    <a:pt x="119" y="62"/>
                  </a:lnTo>
                  <a:lnTo>
                    <a:pt x="124" y="60"/>
                  </a:lnTo>
                  <a:lnTo>
                    <a:pt x="128" y="59"/>
                  </a:lnTo>
                  <a:lnTo>
                    <a:pt x="131" y="57"/>
                  </a:lnTo>
                  <a:lnTo>
                    <a:pt x="136" y="55"/>
                  </a:lnTo>
                  <a:lnTo>
                    <a:pt x="140" y="54"/>
                  </a:lnTo>
                  <a:lnTo>
                    <a:pt x="144" y="51"/>
                  </a:lnTo>
                  <a:lnTo>
                    <a:pt x="148" y="48"/>
                  </a:lnTo>
                  <a:lnTo>
                    <a:pt x="151" y="45"/>
                  </a:lnTo>
                  <a:lnTo>
                    <a:pt x="154" y="42"/>
                  </a:lnTo>
                  <a:lnTo>
                    <a:pt x="156" y="39"/>
                  </a:lnTo>
                  <a:lnTo>
                    <a:pt x="158" y="35"/>
                  </a:lnTo>
                  <a:lnTo>
                    <a:pt x="159" y="31"/>
                  </a:lnTo>
                  <a:lnTo>
                    <a:pt x="160" y="27"/>
                  </a:lnTo>
                  <a:lnTo>
                    <a:pt x="161" y="22"/>
                  </a:lnTo>
                  <a:lnTo>
                    <a:pt x="161" y="20"/>
                  </a:lnTo>
                  <a:lnTo>
                    <a:pt x="161" y="17"/>
                  </a:lnTo>
                  <a:lnTo>
                    <a:pt x="160" y="16"/>
                  </a:lnTo>
                  <a:lnTo>
                    <a:pt x="159" y="15"/>
                  </a:lnTo>
                  <a:lnTo>
                    <a:pt x="156" y="11"/>
                  </a:lnTo>
                  <a:lnTo>
                    <a:pt x="154" y="10"/>
                  </a:lnTo>
                  <a:lnTo>
                    <a:pt x="150" y="7"/>
                  </a:lnTo>
                  <a:lnTo>
                    <a:pt x="148" y="5"/>
                  </a:lnTo>
                  <a:lnTo>
                    <a:pt x="146" y="3"/>
                  </a:lnTo>
                  <a:lnTo>
                    <a:pt x="146" y="0"/>
                  </a:lnTo>
                  <a:close/>
                </a:path>
              </a:pathLst>
            </a:custGeom>
            <a:solidFill>
              <a:srgbClr val="000000"/>
            </a:solidFill>
            <a:ln w="9525">
              <a:noFill/>
              <a:round/>
              <a:headEnd/>
              <a:tailEnd/>
            </a:ln>
          </p:spPr>
          <p:txBody>
            <a:bodyPr/>
            <a:lstStyle/>
            <a:p>
              <a:endParaRPr lang="en-US" dirty="0"/>
            </a:p>
          </p:txBody>
        </p:sp>
        <p:sp>
          <p:nvSpPr>
            <p:cNvPr id="10517" name="Freeform 316"/>
            <p:cNvSpPr>
              <a:spLocks/>
            </p:cNvSpPr>
            <p:nvPr/>
          </p:nvSpPr>
          <p:spPr bwMode="auto">
            <a:xfrm>
              <a:off x="1865313" y="4643438"/>
              <a:ext cx="12700" cy="161925"/>
            </a:xfrm>
            <a:custGeom>
              <a:avLst/>
              <a:gdLst>
                <a:gd name="T0" fmla="*/ 2147483647 w 8"/>
                <a:gd name="T1" fmla="*/ 2147483647 h 102"/>
                <a:gd name="T2" fmla="*/ 2147483647 w 8"/>
                <a:gd name="T3" fmla="*/ 2147483647 h 102"/>
                <a:gd name="T4" fmla="*/ 2147483647 w 8"/>
                <a:gd name="T5" fmla="*/ 2147483647 h 102"/>
                <a:gd name="T6" fmla="*/ 2147483647 w 8"/>
                <a:gd name="T7" fmla="*/ 2147483647 h 102"/>
                <a:gd name="T8" fmla="*/ 2147483647 w 8"/>
                <a:gd name="T9" fmla="*/ 2147483647 h 102"/>
                <a:gd name="T10" fmla="*/ 2147483647 w 8"/>
                <a:gd name="T11" fmla="*/ 2147483647 h 102"/>
                <a:gd name="T12" fmla="*/ 2147483647 w 8"/>
                <a:gd name="T13" fmla="*/ 2147483647 h 102"/>
                <a:gd name="T14" fmla="*/ 2147483647 w 8"/>
                <a:gd name="T15" fmla="*/ 2147483647 h 102"/>
                <a:gd name="T16" fmla="*/ 2147483647 w 8"/>
                <a:gd name="T17" fmla="*/ 2147483647 h 102"/>
                <a:gd name="T18" fmla="*/ 2147483647 w 8"/>
                <a:gd name="T19" fmla="*/ 2147483647 h 102"/>
                <a:gd name="T20" fmla="*/ 2147483647 w 8"/>
                <a:gd name="T21" fmla="*/ 2147483647 h 102"/>
                <a:gd name="T22" fmla="*/ 2147483647 w 8"/>
                <a:gd name="T23" fmla="*/ 2147483647 h 102"/>
                <a:gd name="T24" fmla="*/ 2147483647 w 8"/>
                <a:gd name="T25" fmla="*/ 2147483647 h 102"/>
                <a:gd name="T26" fmla="*/ 2147483647 w 8"/>
                <a:gd name="T27" fmla="*/ 2147483647 h 102"/>
                <a:gd name="T28" fmla="*/ 2147483647 w 8"/>
                <a:gd name="T29" fmla="*/ 2147483647 h 102"/>
                <a:gd name="T30" fmla="*/ 2147483647 w 8"/>
                <a:gd name="T31" fmla="*/ 2147483647 h 102"/>
                <a:gd name="T32" fmla="*/ 2147483647 w 8"/>
                <a:gd name="T33" fmla="*/ 2147483647 h 102"/>
                <a:gd name="T34" fmla="*/ 2147483647 w 8"/>
                <a:gd name="T35" fmla="*/ 2147483647 h 102"/>
                <a:gd name="T36" fmla="*/ 2147483647 w 8"/>
                <a:gd name="T37" fmla="*/ 2147483647 h 102"/>
                <a:gd name="T38" fmla="*/ 2147483647 w 8"/>
                <a:gd name="T39" fmla="*/ 2147483647 h 102"/>
                <a:gd name="T40" fmla="*/ 2147483647 w 8"/>
                <a:gd name="T41" fmla="*/ 2147483647 h 102"/>
                <a:gd name="T42" fmla="*/ 2147483647 w 8"/>
                <a:gd name="T43" fmla="*/ 2147483647 h 102"/>
                <a:gd name="T44" fmla="*/ 2147483647 w 8"/>
                <a:gd name="T45" fmla="*/ 2147483647 h 102"/>
                <a:gd name="T46" fmla="*/ 2147483647 w 8"/>
                <a:gd name="T47" fmla="*/ 2147483647 h 102"/>
                <a:gd name="T48" fmla="*/ 2147483647 w 8"/>
                <a:gd name="T49" fmla="*/ 2147483647 h 102"/>
                <a:gd name="T50" fmla="*/ 2147483647 w 8"/>
                <a:gd name="T51" fmla="*/ 2147483647 h 102"/>
                <a:gd name="T52" fmla="*/ 0 w 8"/>
                <a:gd name="T53" fmla="*/ 2147483647 h 102"/>
                <a:gd name="T54" fmla="*/ 0 w 8"/>
                <a:gd name="T55" fmla="*/ 2147483647 h 102"/>
                <a:gd name="T56" fmla="*/ 0 w 8"/>
                <a:gd name="T57" fmla="*/ 2147483647 h 102"/>
                <a:gd name="T58" fmla="*/ 0 w 8"/>
                <a:gd name="T59" fmla="*/ 2147483647 h 102"/>
                <a:gd name="T60" fmla="*/ 0 w 8"/>
                <a:gd name="T61" fmla="*/ 2147483647 h 102"/>
                <a:gd name="T62" fmla="*/ 2147483647 w 8"/>
                <a:gd name="T63" fmla="*/ 2147483647 h 102"/>
                <a:gd name="T64" fmla="*/ 2147483647 w 8"/>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02"/>
                <a:gd name="T101" fmla="*/ 8 w 8"/>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02">
                  <a:moveTo>
                    <a:pt x="4" y="0"/>
                  </a:moveTo>
                  <a:lnTo>
                    <a:pt x="4" y="1"/>
                  </a:lnTo>
                  <a:lnTo>
                    <a:pt x="5" y="3"/>
                  </a:lnTo>
                  <a:lnTo>
                    <a:pt x="5" y="6"/>
                  </a:lnTo>
                  <a:lnTo>
                    <a:pt x="6" y="8"/>
                  </a:lnTo>
                  <a:lnTo>
                    <a:pt x="6" y="11"/>
                  </a:lnTo>
                  <a:lnTo>
                    <a:pt x="6" y="13"/>
                  </a:lnTo>
                  <a:lnTo>
                    <a:pt x="6" y="16"/>
                  </a:lnTo>
                  <a:lnTo>
                    <a:pt x="6" y="18"/>
                  </a:lnTo>
                  <a:lnTo>
                    <a:pt x="5" y="21"/>
                  </a:lnTo>
                  <a:lnTo>
                    <a:pt x="5" y="23"/>
                  </a:lnTo>
                  <a:lnTo>
                    <a:pt x="5" y="25"/>
                  </a:lnTo>
                  <a:lnTo>
                    <a:pt x="5" y="29"/>
                  </a:lnTo>
                  <a:lnTo>
                    <a:pt x="4" y="32"/>
                  </a:lnTo>
                  <a:lnTo>
                    <a:pt x="4" y="34"/>
                  </a:lnTo>
                  <a:lnTo>
                    <a:pt x="4" y="36"/>
                  </a:lnTo>
                  <a:lnTo>
                    <a:pt x="5" y="40"/>
                  </a:lnTo>
                  <a:lnTo>
                    <a:pt x="5" y="44"/>
                  </a:lnTo>
                  <a:lnTo>
                    <a:pt x="5" y="47"/>
                  </a:lnTo>
                  <a:lnTo>
                    <a:pt x="5" y="51"/>
                  </a:lnTo>
                  <a:lnTo>
                    <a:pt x="6" y="55"/>
                  </a:lnTo>
                  <a:lnTo>
                    <a:pt x="6" y="58"/>
                  </a:lnTo>
                  <a:lnTo>
                    <a:pt x="6" y="63"/>
                  </a:lnTo>
                  <a:lnTo>
                    <a:pt x="6" y="67"/>
                  </a:lnTo>
                  <a:lnTo>
                    <a:pt x="8" y="71"/>
                  </a:lnTo>
                  <a:lnTo>
                    <a:pt x="8" y="74"/>
                  </a:lnTo>
                  <a:lnTo>
                    <a:pt x="8" y="79"/>
                  </a:lnTo>
                  <a:lnTo>
                    <a:pt x="8" y="83"/>
                  </a:lnTo>
                  <a:lnTo>
                    <a:pt x="8" y="86"/>
                  </a:lnTo>
                  <a:lnTo>
                    <a:pt x="8" y="90"/>
                  </a:lnTo>
                  <a:lnTo>
                    <a:pt x="8" y="94"/>
                  </a:lnTo>
                  <a:lnTo>
                    <a:pt x="8" y="97"/>
                  </a:lnTo>
                  <a:lnTo>
                    <a:pt x="8" y="102"/>
                  </a:lnTo>
                  <a:lnTo>
                    <a:pt x="6" y="100"/>
                  </a:lnTo>
                  <a:lnTo>
                    <a:pt x="4" y="97"/>
                  </a:lnTo>
                  <a:lnTo>
                    <a:pt x="4" y="96"/>
                  </a:lnTo>
                  <a:lnTo>
                    <a:pt x="3" y="95"/>
                  </a:lnTo>
                  <a:lnTo>
                    <a:pt x="1" y="92"/>
                  </a:lnTo>
                  <a:lnTo>
                    <a:pt x="1" y="90"/>
                  </a:lnTo>
                  <a:lnTo>
                    <a:pt x="1" y="88"/>
                  </a:lnTo>
                  <a:lnTo>
                    <a:pt x="3" y="86"/>
                  </a:lnTo>
                  <a:lnTo>
                    <a:pt x="3" y="84"/>
                  </a:lnTo>
                  <a:lnTo>
                    <a:pt x="3" y="81"/>
                  </a:lnTo>
                  <a:lnTo>
                    <a:pt x="3" y="79"/>
                  </a:lnTo>
                  <a:lnTo>
                    <a:pt x="3" y="78"/>
                  </a:lnTo>
                  <a:lnTo>
                    <a:pt x="3" y="75"/>
                  </a:lnTo>
                  <a:lnTo>
                    <a:pt x="3" y="73"/>
                  </a:lnTo>
                  <a:lnTo>
                    <a:pt x="3" y="71"/>
                  </a:lnTo>
                  <a:lnTo>
                    <a:pt x="3" y="69"/>
                  </a:lnTo>
                  <a:lnTo>
                    <a:pt x="1" y="64"/>
                  </a:lnTo>
                  <a:lnTo>
                    <a:pt x="1" y="61"/>
                  </a:lnTo>
                  <a:lnTo>
                    <a:pt x="1" y="56"/>
                  </a:lnTo>
                  <a:lnTo>
                    <a:pt x="1" y="51"/>
                  </a:lnTo>
                  <a:lnTo>
                    <a:pt x="0" y="47"/>
                  </a:lnTo>
                  <a:lnTo>
                    <a:pt x="0" y="42"/>
                  </a:lnTo>
                  <a:lnTo>
                    <a:pt x="0" y="38"/>
                  </a:lnTo>
                  <a:lnTo>
                    <a:pt x="0" y="34"/>
                  </a:lnTo>
                  <a:lnTo>
                    <a:pt x="0" y="29"/>
                  </a:lnTo>
                  <a:lnTo>
                    <a:pt x="0" y="24"/>
                  </a:lnTo>
                  <a:lnTo>
                    <a:pt x="0" y="21"/>
                  </a:lnTo>
                  <a:lnTo>
                    <a:pt x="0" y="16"/>
                  </a:lnTo>
                  <a:lnTo>
                    <a:pt x="0" y="12"/>
                  </a:lnTo>
                  <a:lnTo>
                    <a:pt x="1" y="7"/>
                  </a:lnTo>
                  <a:lnTo>
                    <a:pt x="1" y="3"/>
                  </a:lnTo>
                  <a:lnTo>
                    <a:pt x="4" y="0"/>
                  </a:lnTo>
                  <a:close/>
                </a:path>
              </a:pathLst>
            </a:custGeom>
            <a:solidFill>
              <a:srgbClr val="000000"/>
            </a:solidFill>
            <a:ln w="9525">
              <a:noFill/>
              <a:round/>
              <a:headEnd/>
              <a:tailEnd/>
            </a:ln>
          </p:spPr>
          <p:txBody>
            <a:bodyPr/>
            <a:lstStyle/>
            <a:p>
              <a:endParaRPr lang="en-US" dirty="0"/>
            </a:p>
          </p:txBody>
        </p:sp>
        <p:sp>
          <p:nvSpPr>
            <p:cNvPr id="10518" name="Freeform 317"/>
            <p:cNvSpPr>
              <a:spLocks/>
            </p:cNvSpPr>
            <p:nvPr/>
          </p:nvSpPr>
          <p:spPr bwMode="auto">
            <a:xfrm>
              <a:off x="2133600" y="4618038"/>
              <a:ext cx="17463" cy="141287"/>
            </a:xfrm>
            <a:custGeom>
              <a:avLst/>
              <a:gdLst>
                <a:gd name="T0" fmla="*/ 2147483647 w 11"/>
                <a:gd name="T1" fmla="*/ 0 h 89"/>
                <a:gd name="T2" fmla="*/ 2147483647 w 11"/>
                <a:gd name="T3" fmla="*/ 2147483647 h 89"/>
                <a:gd name="T4" fmla="*/ 2147483647 w 11"/>
                <a:gd name="T5" fmla="*/ 2147483647 h 89"/>
                <a:gd name="T6" fmla="*/ 2147483647 w 11"/>
                <a:gd name="T7" fmla="*/ 2147483647 h 89"/>
                <a:gd name="T8" fmla="*/ 2147483647 w 11"/>
                <a:gd name="T9" fmla="*/ 2147483647 h 89"/>
                <a:gd name="T10" fmla="*/ 2147483647 w 11"/>
                <a:gd name="T11" fmla="*/ 2147483647 h 89"/>
                <a:gd name="T12" fmla="*/ 2147483647 w 11"/>
                <a:gd name="T13" fmla="*/ 2147483647 h 89"/>
                <a:gd name="T14" fmla="*/ 2147483647 w 11"/>
                <a:gd name="T15" fmla="*/ 2147483647 h 89"/>
                <a:gd name="T16" fmla="*/ 2147483647 w 11"/>
                <a:gd name="T17" fmla="*/ 2147483647 h 89"/>
                <a:gd name="T18" fmla="*/ 2147483647 w 11"/>
                <a:gd name="T19" fmla="*/ 2147483647 h 89"/>
                <a:gd name="T20" fmla="*/ 2147483647 w 11"/>
                <a:gd name="T21" fmla="*/ 2147483647 h 89"/>
                <a:gd name="T22" fmla="*/ 2147483647 w 11"/>
                <a:gd name="T23" fmla="*/ 2147483647 h 89"/>
                <a:gd name="T24" fmla="*/ 2147483647 w 11"/>
                <a:gd name="T25" fmla="*/ 2147483647 h 89"/>
                <a:gd name="T26" fmla="*/ 2147483647 w 11"/>
                <a:gd name="T27" fmla="*/ 2147483647 h 89"/>
                <a:gd name="T28" fmla="*/ 2147483647 w 11"/>
                <a:gd name="T29" fmla="*/ 2147483647 h 89"/>
                <a:gd name="T30" fmla="*/ 2147483647 w 11"/>
                <a:gd name="T31" fmla="*/ 2147483647 h 89"/>
                <a:gd name="T32" fmla="*/ 2147483647 w 11"/>
                <a:gd name="T33" fmla="*/ 2147483647 h 89"/>
                <a:gd name="T34" fmla="*/ 2147483647 w 11"/>
                <a:gd name="T35" fmla="*/ 2147483647 h 89"/>
                <a:gd name="T36" fmla="*/ 2147483647 w 11"/>
                <a:gd name="T37" fmla="*/ 2147483647 h 89"/>
                <a:gd name="T38" fmla="*/ 2147483647 w 11"/>
                <a:gd name="T39" fmla="*/ 2147483647 h 89"/>
                <a:gd name="T40" fmla="*/ 2147483647 w 11"/>
                <a:gd name="T41" fmla="*/ 2147483647 h 89"/>
                <a:gd name="T42" fmla="*/ 2147483647 w 11"/>
                <a:gd name="T43" fmla="*/ 2147483647 h 89"/>
                <a:gd name="T44" fmla="*/ 2147483647 w 11"/>
                <a:gd name="T45" fmla="*/ 2147483647 h 89"/>
                <a:gd name="T46" fmla="*/ 2147483647 w 11"/>
                <a:gd name="T47" fmla="*/ 2147483647 h 89"/>
                <a:gd name="T48" fmla="*/ 2147483647 w 11"/>
                <a:gd name="T49" fmla="*/ 2147483647 h 89"/>
                <a:gd name="T50" fmla="*/ 2147483647 w 11"/>
                <a:gd name="T51" fmla="*/ 2147483647 h 89"/>
                <a:gd name="T52" fmla="*/ 2147483647 w 11"/>
                <a:gd name="T53" fmla="*/ 2147483647 h 89"/>
                <a:gd name="T54" fmla="*/ 2147483647 w 11"/>
                <a:gd name="T55" fmla="*/ 2147483647 h 89"/>
                <a:gd name="T56" fmla="*/ 2147483647 w 11"/>
                <a:gd name="T57" fmla="*/ 2147483647 h 89"/>
                <a:gd name="T58" fmla="*/ 2147483647 w 11"/>
                <a:gd name="T59" fmla="*/ 2147483647 h 89"/>
                <a:gd name="T60" fmla="*/ 2147483647 w 11"/>
                <a:gd name="T61" fmla="*/ 2147483647 h 89"/>
                <a:gd name="T62" fmla="*/ 2147483647 w 11"/>
                <a:gd name="T63" fmla="*/ 2147483647 h 89"/>
                <a:gd name="T64" fmla="*/ 2147483647 w 11"/>
                <a:gd name="T65" fmla="*/ 2147483647 h 89"/>
                <a:gd name="T66" fmla="*/ 2147483647 w 11"/>
                <a:gd name="T67" fmla="*/ 2147483647 h 89"/>
                <a:gd name="T68" fmla="*/ 2147483647 w 11"/>
                <a:gd name="T69" fmla="*/ 2147483647 h 89"/>
                <a:gd name="T70" fmla="*/ 2147483647 w 11"/>
                <a:gd name="T71" fmla="*/ 2147483647 h 89"/>
                <a:gd name="T72" fmla="*/ 2147483647 w 11"/>
                <a:gd name="T73" fmla="*/ 2147483647 h 89"/>
                <a:gd name="T74" fmla="*/ 2147483647 w 11"/>
                <a:gd name="T75" fmla="*/ 2147483647 h 89"/>
                <a:gd name="T76" fmla="*/ 2147483647 w 11"/>
                <a:gd name="T77" fmla="*/ 2147483647 h 89"/>
                <a:gd name="T78" fmla="*/ 2147483647 w 11"/>
                <a:gd name="T79" fmla="*/ 2147483647 h 89"/>
                <a:gd name="T80" fmla="*/ 2147483647 w 11"/>
                <a:gd name="T81" fmla="*/ 2147483647 h 89"/>
                <a:gd name="T82" fmla="*/ 2147483647 w 11"/>
                <a:gd name="T83" fmla="*/ 2147483647 h 89"/>
                <a:gd name="T84" fmla="*/ 2147483647 w 11"/>
                <a:gd name="T85" fmla="*/ 2147483647 h 89"/>
                <a:gd name="T86" fmla="*/ 2147483647 w 11"/>
                <a:gd name="T87" fmla="*/ 2147483647 h 89"/>
                <a:gd name="T88" fmla="*/ 2147483647 w 11"/>
                <a:gd name="T89" fmla="*/ 2147483647 h 89"/>
                <a:gd name="T90" fmla="*/ 0 w 11"/>
                <a:gd name="T91" fmla="*/ 2147483647 h 89"/>
                <a:gd name="T92" fmla="*/ 0 w 11"/>
                <a:gd name="T93" fmla="*/ 2147483647 h 89"/>
                <a:gd name="T94" fmla="*/ 0 w 11"/>
                <a:gd name="T95" fmla="*/ 2147483647 h 89"/>
                <a:gd name="T96" fmla="*/ 0 w 11"/>
                <a:gd name="T97" fmla="*/ 2147483647 h 89"/>
                <a:gd name="T98" fmla="*/ 2147483647 w 11"/>
                <a:gd name="T99" fmla="*/ 2147483647 h 89"/>
                <a:gd name="T100" fmla="*/ 2147483647 w 11"/>
                <a:gd name="T101" fmla="*/ 0 h 89"/>
                <a:gd name="T102" fmla="*/ 2147483647 w 11"/>
                <a:gd name="T103" fmla="*/ 0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
                <a:gd name="T157" fmla="*/ 0 h 89"/>
                <a:gd name="T158" fmla="*/ 11 w 11"/>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 h="89">
                  <a:moveTo>
                    <a:pt x="1" y="0"/>
                  </a:moveTo>
                  <a:lnTo>
                    <a:pt x="2" y="4"/>
                  </a:lnTo>
                  <a:lnTo>
                    <a:pt x="4" y="6"/>
                  </a:lnTo>
                  <a:lnTo>
                    <a:pt x="5" y="10"/>
                  </a:lnTo>
                  <a:lnTo>
                    <a:pt x="6" y="12"/>
                  </a:lnTo>
                  <a:lnTo>
                    <a:pt x="6" y="16"/>
                  </a:lnTo>
                  <a:lnTo>
                    <a:pt x="6" y="19"/>
                  </a:lnTo>
                  <a:lnTo>
                    <a:pt x="7" y="23"/>
                  </a:lnTo>
                  <a:lnTo>
                    <a:pt x="7" y="27"/>
                  </a:lnTo>
                  <a:lnTo>
                    <a:pt x="7" y="30"/>
                  </a:lnTo>
                  <a:lnTo>
                    <a:pt x="7" y="34"/>
                  </a:lnTo>
                  <a:lnTo>
                    <a:pt x="7" y="38"/>
                  </a:lnTo>
                  <a:lnTo>
                    <a:pt x="9" y="41"/>
                  </a:lnTo>
                  <a:lnTo>
                    <a:pt x="9" y="45"/>
                  </a:lnTo>
                  <a:lnTo>
                    <a:pt x="9" y="49"/>
                  </a:lnTo>
                  <a:lnTo>
                    <a:pt x="10" y="52"/>
                  </a:lnTo>
                  <a:lnTo>
                    <a:pt x="11" y="56"/>
                  </a:lnTo>
                  <a:lnTo>
                    <a:pt x="11" y="60"/>
                  </a:lnTo>
                  <a:lnTo>
                    <a:pt x="11" y="63"/>
                  </a:lnTo>
                  <a:lnTo>
                    <a:pt x="11" y="65"/>
                  </a:lnTo>
                  <a:lnTo>
                    <a:pt x="11" y="67"/>
                  </a:lnTo>
                  <a:lnTo>
                    <a:pt x="11" y="68"/>
                  </a:lnTo>
                  <a:lnTo>
                    <a:pt x="11" y="71"/>
                  </a:lnTo>
                  <a:lnTo>
                    <a:pt x="11" y="74"/>
                  </a:lnTo>
                  <a:lnTo>
                    <a:pt x="11" y="78"/>
                  </a:lnTo>
                  <a:lnTo>
                    <a:pt x="11" y="79"/>
                  </a:lnTo>
                  <a:lnTo>
                    <a:pt x="11" y="82"/>
                  </a:lnTo>
                  <a:lnTo>
                    <a:pt x="11" y="83"/>
                  </a:lnTo>
                  <a:lnTo>
                    <a:pt x="11" y="85"/>
                  </a:lnTo>
                  <a:lnTo>
                    <a:pt x="10" y="87"/>
                  </a:lnTo>
                  <a:lnTo>
                    <a:pt x="7" y="89"/>
                  </a:lnTo>
                  <a:lnTo>
                    <a:pt x="7" y="83"/>
                  </a:lnTo>
                  <a:lnTo>
                    <a:pt x="6" y="78"/>
                  </a:lnTo>
                  <a:lnTo>
                    <a:pt x="6" y="73"/>
                  </a:lnTo>
                  <a:lnTo>
                    <a:pt x="6" y="67"/>
                  </a:lnTo>
                  <a:lnTo>
                    <a:pt x="5" y="62"/>
                  </a:lnTo>
                  <a:lnTo>
                    <a:pt x="5" y="57"/>
                  </a:lnTo>
                  <a:lnTo>
                    <a:pt x="4" y="51"/>
                  </a:lnTo>
                  <a:lnTo>
                    <a:pt x="4" y="46"/>
                  </a:lnTo>
                  <a:lnTo>
                    <a:pt x="4" y="41"/>
                  </a:lnTo>
                  <a:lnTo>
                    <a:pt x="2" y="35"/>
                  </a:lnTo>
                  <a:lnTo>
                    <a:pt x="2" y="30"/>
                  </a:lnTo>
                  <a:lnTo>
                    <a:pt x="1" y="26"/>
                  </a:lnTo>
                  <a:lnTo>
                    <a:pt x="1" y="19"/>
                  </a:lnTo>
                  <a:lnTo>
                    <a:pt x="1" y="15"/>
                  </a:lnTo>
                  <a:lnTo>
                    <a:pt x="0" y="10"/>
                  </a:lnTo>
                  <a:lnTo>
                    <a:pt x="0" y="5"/>
                  </a:lnTo>
                  <a:lnTo>
                    <a:pt x="0" y="4"/>
                  </a:lnTo>
                  <a:lnTo>
                    <a:pt x="0" y="2"/>
                  </a:lnTo>
                  <a:lnTo>
                    <a:pt x="1" y="1"/>
                  </a:lnTo>
                  <a:lnTo>
                    <a:pt x="1" y="0"/>
                  </a:lnTo>
                  <a:close/>
                </a:path>
              </a:pathLst>
            </a:custGeom>
            <a:solidFill>
              <a:srgbClr val="000000"/>
            </a:solidFill>
            <a:ln w="9525">
              <a:noFill/>
              <a:round/>
              <a:headEnd/>
              <a:tailEnd/>
            </a:ln>
          </p:spPr>
          <p:txBody>
            <a:bodyPr/>
            <a:lstStyle/>
            <a:p>
              <a:endParaRPr lang="en-US" dirty="0"/>
            </a:p>
          </p:txBody>
        </p:sp>
        <p:sp>
          <p:nvSpPr>
            <p:cNvPr id="10519" name="Freeform 318"/>
            <p:cNvSpPr>
              <a:spLocks/>
            </p:cNvSpPr>
            <p:nvPr/>
          </p:nvSpPr>
          <p:spPr bwMode="auto">
            <a:xfrm>
              <a:off x="1873250" y="4751388"/>
              <a:ext cx="269875" cy="73025"/>
            </a:xfrm>
            <a:custGeom>
              <a:avLst/>
              <a:gdLst>
                <a:gd name="T0" fmla="*/ 2147483647 w 170"/>
                <a:gd name="T1" fmla="*/ 2147483647 h 46"/>
                <a:gd name="T2" fmla="*/ 2147483647 w 170"/>
                <a:gd name="T3" fmla="*/ 2147483647 h 46"/>
                <a:gd name="T4" fmla="*/ 2147483647 w 170"/>
                <a:gd name="T5" fmla="*/ 2147483647 h 46"/>
                <a:gd name="T6" fmla="*/ 2147483647 w 170"/>
                <a:gd name="T7" fmla="*/ 2147483647 h 46"/>
                <a:gd name="T8" fmla="*/ 2147483647 w 170"/>
                <a:gd name="T9" fmla="*/ 2147483647 h 46"/>
                <a:gd name="T10" fmla="*/ 2147483647 w 170"/>
                <a:gd name="T11" fmla="*/ 2147483647 h 46"/>
                <a:gd name="T12" fmla="*/ 2147483647 w 170"/>
                <a:gd name="T13" fmla="*/ 2147483647 h 46"/>
                <a:gd name="T14" fmla="*/ 2147483647 w 170"/>
                <a:gd name="T15" fmla="*/ 2147483647 h 46"/>
                <a:gd name="T16" fmla="*/ 2147483647 w 170"/>
                <a:gd name="T17" fmla="*/ 2147483647 h 46"/>
                <a:gd name="T18" fmla="*/ 2147483647 w 170"/>
                <a:gd name="T19" fmla="*/ 2147483647 h 46"/>
                <a:gd name="T20" fmla="*/ 2147483647 w 170"/>
                <a:gd name="T21" fmla="*/ 2147483647 h 46"/>
                <a:gd name="T22" fmla="*/ 2147483647 w 170"/>
                <a:gd name="T23" fmla="*/ 2147483647 h 46"/>
                <a:gd name="T24" fmla="*/ 2147483647 w 170"/>
                <a:gd name="T25" fmla="*/ 2147483647 h 46"/>
                <a:gd name="T26" fmla="*/ 2147483647 w 170"/>
                <a:gd name="T27" fmla="*/ 2147483647 h 46"/>
                <a:gd name="T28" fmla="*/ 2147483647 w 170"/>
                <a:gd name="T29" fmla="*/ 2147483647 h 46"/>
                <a:gd name="T30" fmla="*/ 2147483647 w 170"/>
                <a:gd name="T31" fmla="*/ 2147483647 h 46"/>
                <a:gd name="T32" fmla="*/ 2147483647 w 170"/>
                <a:gd name="T33" fmla="*/ 2147483647 h 46"/>
                <a:gd name="T34" fmla="*/ 2147483647 w 170"/>
                <a:gd name="T35" fmla="*/ 2147483647 h 46"/>
                <a:gd name="T36" fmla="*/ 2147483647 w 170"/>
                <a:gd name="T37" fmla="*/ 2147483647 h 46"/>
                <a:gd name="T38" fmla="*/ 2147483647 w 170"/>
                <a:gd name="T39" fmla="*/ 2147483647 h 46"/>
                <a:gd name="T40" fmla="*/ 2147483647 w 170"/>
                <a:gd name="T41" fmla="*/ 2147483647 h 46"/>
                <a:gd name="T42" fmla="*/ 2147483647 w 170"/>
                <a:gd name="T43" fmla="*/ 2147483647 h 46"/>
                <a:gd name="T44" fmla="*/ 2147483647 w 170"/>
                <a:gd name="T45" fmla="*/ 2147483647 h 46"/>
                <a:gd name="T46" fmla="*/ 2147483647 w 170"/>
                <a:gd name="T47" fmla="*/ 2147483647 h 46"/>
                <a:gd name="T48" fmla="*/ 2147483647 w 170"/>
                <a:gd name="T49" fmla="*/ 2147483647 h 46"/>
                <a:gd name="T50" fmla="*/ 2147483647 w 170"/>
                <a:gd name="T51" fmla="*/ 2147483647 h 46"/>
                <a:gd name="T52" fmla="*/ 2147483647 w 170"/>
                <a:gd name="T53" fmla="*/ 2147483647 h 46"/>
                <a:gd name="T54" fmla="*/ 0 w 170"/>
                <a:gd name="T55" fmla="*/ 2147483647 h 46"/>
                <a:gd name="T56" fmla="*/ 2147483647 w 170"/>
                <a:gd name="T57" fmla="*/ 2147483647 h 46"/>
                <a:gd name="T58" fmla="*/ 2147483647 w 170"/>
                <a:gd name="T59" fmla="*/ 2147483647 h 46"/>
                <a:gd name="T60" fmla="*/ 2147483647 w 170"/>
                <a:gd name="T61" fmla="*/ 2147483647 h 46"/>
                <a:gd name="T62" fmla="*/ 2147483647 w 170"/>
                <a:gd name="T63" fmla="*/ 2147483647 h 46"/>
                <a:gd name="T64" fmla="*/ 2147483647 w 170"/>
                <a:gd name="T65" fmla="*/ 2147483647 h 46"/>
                <a:gd name="T66" fmla="*/ 2147483647 w 170"/>
                <a:gd name="T67" fmla="*/ 2147483647 h 46"/>
                <a:gd name="T68" fmla="*/ 2147483647 w 170"/>
                <a:gd name="T69" fmla="*/ 2147483647 h 46"/>
                <a:gd name="T70" fmla="*/ 2147483647 w 170"/>
                <a:gd name="T71" fmla="*/ 2147483647 h 46"/>
                <a:gd name="T72" fmla="*/ 2147483647 w 170"/>
                <a:gd name="T73" fmla="*/ 2147483647 h 46"/>
                <a:gd name="T74" fmla="*/ 2147483647 w 170"/>
                <a:gd name="T75" fmla="*/ 2147483647 h 46"/>
                <a:gd name="T76" fmla="*/ 2147483647 w 170"/>
                <a:gd name="T77" fmla="*/ 2147483647 h 46"/>
                <a:gd name="T78" fmla="*/ 2147483647 w 170"/>
                <a:gd name="T79" fmla="*/ 2147483647 h 46"/>
                <a:gd name="T80" fmla="*/ 2147483647 w 170"/>
                <a:gd name="T81" fmla="*/ 2147483647 h 46"/>
                <a:gd name="T82" fmla="*/ 2147483647 w 170"/>
                <a:gd name="T83" fmla="*/ 2147483647 h 46"/>
                <a:gd name="T84" fmla="*/ 2147483647 w 170"/>
                <a:gd name="T85" fmla="*/ 2147483647 h 46"/>
                <a:gd name="T86" fmla="*/ 2147483647 w 170"/>
                <a:gd name="T87" fmla="*/ 2147483647 h 46"/>
                <a:gd name="T88" fmla="*/ 2147483647 w 170"/>
                <a:gd name="T89" fmla="*/ 2147483647 h 46"/>
                <a:gd name="T90" fmla="*/ 2147483647 w 170"/>
                <a:gd name="T91" fmla="*/ 2147483647 h 46"/>
                <a:gd name="T92" fmla="*/ 2147483647 w 170"/>
                <a:gd name="T93" fmla="*/ 2147483647 h 46"/>
                <a:gd name="T94" fmla="*/ 2147483647 w 170"/>
                <a:gd name="T95" fmla="*/ 2147483647 h 46"/>
                <a:gd name="T96" fmla="*/ 2147483647 w 170"/>
                <a:gd name="T97" fmla="*/ 2147483647 h 46"/>
                <a:gd name="T98" fmla="*/ 2147483647 w 170"/>
                <a:gd name="T99" fmla="*/ 2147483647 h 46"/>
                <a:gd name="T100" fmla="*/ 2147483647 w 170"/>
                <a:gd name="T101" fmla="*/ 2147483647 h 46"/>
                <a:gd name="T102" fmla="*/ 2147483647 w 170"/>
                <a:gd name="T103" fmla="*/ 2147483647 h 46"/>
                <a:gd name="T104" fmla="*/ 2147483647 w 170"/>
                <a:gd name="T105" fmla="*/ 0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0"/>
                <a:gd name="T160" fmla="*/ 0 h 46"/>
                <a:gd name="T161" fmla="*/ 170 w 170"/>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0" h="46">
                  <a:moveTo>
                    <a:pt x="169" y="0"/>
                  </a:moveTo>
                  <a:lnTo>
                    <a:pt x="170" y="3"/>
                  </a:lnTo>
                  <a:lnTo>
                    <a:pt x="170" y="6"/>
                  </a:lnTo>
                  <a:lnTo>
                    <a:pt x="169" y="9"/>
                  </a:lnTo>
                  <a:lnTo>
                    <a:pt x="166" y="12"/>
                  </a:lnTo>
                  <a:lnTo>
                    <a:pt x="164" y="13"/>
                  </a:lnTo>
                  <a:lnTo>
                    <a:pt x="163" y="15"/>
                  </a:lnTo>
                  <a:lnTo>
                    <a:pt x="160" y="16"/>
                  </a:lnTo>
                  <a:lnTo>
                    <a:pt x="159" y="17"/>
                  </a:lnTo>
                  <a:lnTo>
                    <a:pt x="155" y="18"/>
                  </a:lnTo>
                  <a:lnTo>
                    <a:pt x="153" y="20"/>
                  </a:lnTo>
                  <a:lnTo>
                    <a:pt x="149" y="21"/>
                  </a:lnTo>
                  <a:lnTo>
                    <a:pt x="146" y="22"/>
                  </a:lnTo>
                  <a:lnTo>
                    <a:pt x="144" y="23"/>
                  </a:lnTo>
                  <a:lnTo>
                    <a:pt x="140" y="24"/>
                  </a:lnTo>
                  <a:lnTo>
                    <a:pt x="138" y="24"/>
                  </a:lnTo>
                  <a:lnTo>
                    <a:pt x="135" y="26"/>
                  </a:lnTo>
                  <a:lnTo>
                    <a:pt x="131" y="27"/>
                  </a:lnTo>
                  <a:lnTo>
                    <a:pt x="129" y="28"/>
                  </a:lnTo>
                  <a:lnTo>
                    <a:pt x="125" y="28"/>
                  </a:lnTo>
                  <a:lnTo>
                    <a:pt x="123" y="29"/>
                  </a:lnTo>
                  <a:lnTo>
                    <a:pt x="120" y="31"/>
                  </a:lnTo>
                  <a:lnTo>
                    <a:pt x="118" y="32"/>
                  </a:lnTo>
                  <a:lnTo>
                    <a:pt x="114" y="32"/>
                  </a:lnTo>
                  <a:lnTo>
                    <a:pt x="111" y="33"/>
                  </a:lnTo>
                  <a:lnTo>
                    <a:pt x="109" y="34"/>
                  </a:lnTo>
                  <a:lnTo>
                    <a:pt x="106" y="37"/>
                  </a:lnTo>
                  <a:lnTo>
                    <a:pt x="101" y="38"/>
                  </a:lnTo>
                  <a:lnTo>
                    <a:pt x="96" y="39"/>
                  </a:lnTo>
                  <a:lnTo>
                    <a:pt x="91" y="39"/>
                  </a:lnTo>
                  <a:lnTo>
                    <a:pt x="85" y="40"/>
                  </a:lnTo>
                  <a:lnTo>
                    <a:pt x="80" y="40"/>
                  </a:lnTo>
                  <a:lnTo>
                    <a:pt x="75" y="42"/>
                  </a:lnTo>
                  <a:lnTo>
                    <a:pt x="70" y="42"/>
                  </a:lnTo>
                  <a:lnTo>
                    <a:pt x="64" y="42"/>
                  </a:lnTo>
                  <a:lnTo>
                    <a:pt x="59" y="42"/>
                  </a:lnTo>
                  <a:lnTo>
                    <a:pt x="54" y="43"/>
                  </a:lnTo>
                  <a:lnTo>
                    <a:pt x="48" y="43"/>
                  </a:lnTo>
                  <a:lnTo>
                    <a:pt x="43" y="43"/>
                  </a:lnTo>
                  <a:lnTo>
                    <a:pt x="38" y="44"/>
                  </a:lnTo>
                  <a:lnTo>
                    <a:pt x="33" y="44"/>
                  </a:lnTo>
                  <a:lnTo>
                    <a:pt x="28" y="45"/>
                  </a:lnTo>
                  <a:lnTo>
                    <a:pt x="23" y="46"/>
                  </a:lnTo>
                  <a:lnTo>
                    <a:pt x="20" y="45"/>
                  </a:lnTo>
                  <a:lnTo>
                    <a:pt x="19" y="45"/>
                  </a:lnTo>
                  <a:lnTo>
                    <a:pt x="16" y="45"/>
                  </a:lnTo>
                  <a:lnTo>
                    <a:pt x="15" y="45"/>
                  </a:lnTo>
                  <a:lnTo>
                    <a:pt x="13" y="44"/>
                  </a:lnTo>
                  <a:lnTo>
                    <a:pt x="11" y="44"/>
                  </a:lnTo>
                  <a:lnTo>
                    <a:pt x="9" y="43"/>
                  </a:lnTo>
                  <a:lnTo>
                    <a:pt x="8" y="42"/>
                  </a:lnTo>
                  <a:lnTo>
                    <a:pt x="4" y="39"/>
                  </a:lnTo>
                  <a:lnTo>
                    <a:pt x="1" y="38"/>
                  </a:lnTo>
                  <a:lnTo>
                    <a:pt x="1" y="35"/>
                  </a:lnTo>
                  <a:lnTo>
                    <a:pt x="0" y="34"/>
                  </a:lnTo>
                  <a:lnTo>
                    <a:pt x="0" y="33"/>
                  </a:lnTo>
                  <a:lnTo>
                    <a:pt x="0" y="31"/>
                  </a:lnTo>
                  <a:lnTo>
                    <a:pt x="3" y="33"/>
                  </a:lnTo>
                  <a:lnTo>
                    <a:pt x="5" y="34"/>
                  </a:lnTo>
                  <a:lnTo>
                    <a:pt x="8" y="35"/>
                  </a:lnTo>
                  <a:lnTo>
                    <a:pt x="10" y="37"/>
                  </a:lnTo>
                  <a:lnTo>
                    <a:pt x="14" y="38"/>
                  </a:lnTo>
                  <a:lnTo>
                    <a:pt x="16" y="39"/>
                  </a:lnTo>
                  <a:lnTo>
                    <a:pt x="19" y="39"/>
                  </a:lnTo>
                  <a:lnTo>
                    <a:pt x="23" y="39"/>
                  </a:lnTo>
                  <a:lnTo>
                    <a:pt x="25" y="39"/>
                  </a:lnTo>
                  <a:lnTo>
                    <a:pt x="28" y="39"/>
                  </a:lnTo>
                  <a:lnTo>
                    <a:pt x="30" y="39"/>
                  </a:lnTo>
                  <a:lnTo>
                    <a:pt x="34" y="39"/>
                  </a:lnTo>
                  <a:lnTo>
                    <a:pt x="36" y="39"/>
                  </a:lnTo>
                  <a:lnTo>
                    <a:pt x="39" y="39"/>
                  </a:lnTo>
                  <a:lnTo>
                    <a:pt x="43" y="38"/>
                  </a:lnTo>
                  <a:lnTo>
                    <a:pt x="45" y="38"/>
                  </a:lnTo>
                  <a:lnTo>
                    <a:pt x="51" y="38"/>
                  </a:lnTo>
                  <a:lnTo>
                    <a:pt x="56" y="38"/>
                  </a:lnTo>
                  <a:lnTo>
                    <a:pt x="63" y="38"/>
                  </a:lnTo>
                  <a:lnTo>
                    <a:pt x="69" y="38"/>
                  </a:lnTo>
                  <a:lnTo>
                    <a:pt x="74" y="37"/>
                  </a:lnTo>
                  <a:lnTo>
                    <a:pt x="79" y="35"/>
                  </a:lnTo>
                  <a:lnTo>
                    <a:pt x="85" y="35"/>
                  </a:lnTo>
                  <a:lnTo>
                    <a:pt x="90" y="34"/>
                  </a:lnTo>
                  <a:lnTo>
                    <a:pt x="95" y="33"/>
                  </a:lnTo>
                  <a:lnTo>
                    <a:pt x="101" y="32"/>
                  </a:lnTo>
                  <a:lnTo>
                    <a:pt x="106" y="29"/>
                  </a:lnTo>
                  <a:lnTo>
                    <a:pt x="111" y="28"/>
                  </a:lnTo>
                  <a:lnTo>
                    <a:pt x="116" y="27"/>
                  </a:lnTo>
                  <a:lnTo>
                    <a:pt x="121" y="24"/>
                  </a:lnTo>
                  <a:lnTo>
                    <a:pt x="128" y="22"/>
                  </a:lnTo>
                  <a:lnTo>
                    <a:pt x="133" y="20"/>
                  </a:lnTo>
                  <a:lnTo>
                    <a:pt x="135" y="20"/>
                  </a:lnTo>
                  <a:lnTo>
                    <a:pt x="138" y="20"/>
                  </a:lnTo>
                  <a:lnTo>
                    <a:pt x="139" y="18"/>
                  </a:lnTo>
                  <a:lnTo>
                    <a:pt x="143" y="18"/>
                  </a:lnTo>
                  <a:lnTo>
                    <a:pt x="145" y="17"/>
                  </a:lnTo>
                  <a:lnTo>
                    <a:pt x="148" y="16"/>
                  </a:lnTo>
                  <a:lnTo>
                    <a:pt x="150" y="16"/>
                  </a:lnTo>
                  <a:lnTo>
                    <a:pt x="153" y="15"/>
                  </a:lnTo>
                  <a:lnTo>
                    <a:pt x="155" y="13"/>
                  </a:lnTo>
                  <a:lnTo>
                    <a:pt x="158" y="12"/>
                  </a:lnTo>
                  <a:lnTo>
                    <a:pt x="159" y="10"/>
                  </a:lnTo>
                  <a:lnTo>
                    <a:pt x="161" y="9"/>
                  </a:lnTo>
                  <a:lnTo>
                    <a:pt x="163" y="6"/>
                  </a:lnTo>
                  <a:lnTo>
                    <a:pt x="165" y="5"/>
                  </a:lnTo>
                  <a:lnTo>
                    <a:pt x="168" y="3"/>
                  </a:lnTo>
                  <a:lnTo>
                    <a:pt x="169" y="0"/>
                  </a:lnTo>
                  <a:close/>
                </a:path>
              </a:pathLst>
            </a:custGeom>
            <a:solidFill>
              <a:srgbClr val="000000"/>
            </a:solidFill>
            <a:ln w="9525">
              <a:noFill/>
              <a:round/>
              <a:headEnd/>
              <a:tailEnd/>
            </a:ln>
          </p:spPr>
          <p:txBody>
            <a:bodyPr/>
            <a:lstStyle/>
            <a:p>
              <a:endParaRPr lang="en-US" dirty="0"/>
            </a:p>
          </p:txBody>
        </p:sp>
        <p:sp>
          <p:nvSpPr>
            <p:cNvPr id="10520" name="Freeform 319"/>
            <p:cNvSpPr>
              <a:spLocks/>
            </p:cNvSpPr>
            <p:nvPr/>
          </p:nvSpPr>
          <p:spPr bwMode="auto">
            <a:xfrm>
              <a:off x="2097088" y="4668838"/>
              <a:ext cx="15875" cy="119062"/>
            </a:xfrm>
            <a:custGeom>
              <a:avLst/>
              <a:gdLst>
                <a:gd name="T0" fmla="*/ 2147483647 w 10"/>
                <a:gd name="T1" fmla="*/ 0 h 75"/>
                <a:gd name="T2" fmla="*/ 2147483647 w 10"/>
                <a:gd name="T3" fmla="*/ 2147483647 h 75"/>
                <a:gd name="T4" fmla="*/ 2147483647 w 10"/>
                <a:gd name="T5" fmla="*/ 2147483647 h 75"/>
                <a:gd name="T6" fmla="*/ 2147483647 w 10"/>
                <a:gd name="T7" fmla="*/ 2147483647 h 75"/>
                <a:gd name="T8" fmla="*/ 2147483647 w 10"/>
                <a:gd name="T9" fmla="*/ 2147483647 h 75"/>
                <a:gd name="T10" fmla="*/ 2147483647 w 10"/>
                <a:gd name="T11" fmla="*/ 2147483647 h 75"/>
                <a:gd name="T12" fmla="*/ 2147483647 w 10"/>
                <a:gd name="T13" fmla="*/ 2147483647 h 75"/>
                <a:gd name="T14" fmla="*/ 2147483647 w 10"/>
                <a:gd name="T15" fmla="*/ 2147483647 h 75"/>
                <a:gd name="T16" fmla="*/ 2147483647 w 10"/>
                <a:gd name="T17" fmla="*/ 2147483647 h 75"/>
                <a:gd name="T18" fmla="*/ 2147483647 w 10"/>
                <a:gd name="T19" fmla="*/ 2147483647 h 75"/>
                <a:gd name="T20" fmla="*/ 2147483647 w 10"/>
                <a:gd name="T21" fmla="*/ 2147483647 h 75"/>
                <a:gd name="T22" fmla="*/ 2147483647 w 10"/>
                <a:gd name="T23" fmla="*/ 2147483647 h 75"/>
                <a:gd name="T24" fmla="*/ 2147483647 w 10"/>
                <a:gd name="T25" fmla="*/ 2147483647 h 75"/>
                <a:gd name="T26" fmla="*/ 2147483647 w 10"/>
                <a:gd name="T27" fmla="*/ 2147483647 h 75"/>
                <a:gd name="T28" fmla="*/ 2147483647 w 10"/>
                <a:gd name="T29" fmla="*/ 2147483647 h 75"/>
                <a:gd name="T30" fmla="*/ 2147483647 w 10"/>
                <a:gd name="T31" fmla="*/ 2147483647 h 75"/>
                <a:gd name="T32" fmla="*/ 2147483647 w 10"/>
                <a:gd name="T33" fmla="*/ 2147483647 h 75"/>
                <a:gd name="T34" fmla="*/ 2147483647 w 10"/>
                <a:gd name="T35" fmla="*/ 2147483647 h 75"/>
                <a:gd name="T36" fmla="*/ 2147483647 w 10"/>
                <a:gd name="T37" fmla="*/ 2147483647 h 75"/>
                <a:gd name="T38" fmla="*/ 2147483647 w 10"/>
                <a:gd name="T39" fmla="*/ 2147483647 h 75"/>
                <a:gd name="T40" fmla="*/ 2147483647 w 10"/>
                <a:gd name="T41" fmla="*/ 2147483647 h 75"/>
                <a:gd name="T42" fmla="*/ 2147483647 w 10"/>
                <a:gd name="T43" fmla="*/ 2147483647 h 75"/>
                <a:gd name="T44" fmla="*/ 2147483647 w 10"/>
                <a:gd name="T45" fmla="*/ 2147483647 h 75"/>
                <a:gd name="T46" fmla="*/ 2147483647 w 10"/>
                <a:gd name="T47" fmla="*/ 2147483647 h 75"/>
                <a:gd name="T48" fmla="*/ 2147483647 w 10"/>
                <a:gd name="T49" fmla="*/ 2147483647 h 75"/>
                <a:gd name="T50" fmla="*/ 2147483647 w 10"/>
                <a:gd name="T51" fmla="*/ 2147483647 h 75"/>
                <a:gd name="T52" fmla="*/ 2147483647 w 10"/>
                <a:gd name="T53" fmla="*/ 2147483647 h 75"/>
                <a:gd name="T54" fmla="*/ 2147483647 w 10"/>
                <a:gd name="T55" fmla="*/ 2147483647 h 75"/>
                <a:gd name="T56" fmla="*/ 2147483647 w 10"/>
                <a:gd name="T57" fmla="*/ 2147483647 h 75"/>
                <a:gd name="T58" fmla="*/ 2147483647 w 10"/>
                <a:gd name="T59" fmla="*/ 2147483647 h 75"/>
                <a:gd name="T60" fmla="*/ 2147483647 w 10"/>
                <a:gd name="T61" fmla="*/ 2147483647 h 75"/>
                <a:gd name="T62" fmla="*/ 2147483647 w 10"/>
                <a:gd name="T63" fmla="*/ 2147483647 h 75"/>
                <a:gd name="T64" fmla="*/ 2147483647 w 10"/>
                <a:gd name="T65" fmla="*/ 2147483647 h 75"/>
                <a:gd name="T66" fmla="*/ 2147483647 w 10"/>
                <a:gd name="T67" fmla="*/ 2147483647 h 75"/>
                <a:gd name="T68" fmla="*/ 2147483647 w 10"/>
                <a:gd name="T69" fmla="*/ 2147483647 h 75"/>
                <a:gd name="T70" fmla="*/ 2147483647 w 10"/>
                <a:gd name="T71" fmla="*/ 2147483647 h 75"/>
                <a:gd name="T72" fmla="*/ 2147483647 w 10"/>
                <a:gd name="T73" fmla="*/ 2147483647 h 75"/>
                <a:gd name="T74" fmla="*/ 0 w 10"/>
                <a:gd name="T75" fmla="*/ 2147483647 h 75"/>
                <a:gd name="T76" fmla="*/ 0 w 10"/>
                <a:gd name="T77" fmla="*/ 2147483647 h 75"/>
                <a:gd name="T78" fmla="*/ 2147483647 w 10"/>
                <a:gd name="T79" fmla="*/ 2147483647 h 75"/>
                <a:gd name="T80" fmla="*/ 2147483647 w 10"/>
                <a:gd name="T81" fmla="*/ 0 h 75"/>
                <a:gd name="T82" fmla="*/ 2147483647 w 10"/>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
                <a:gd name="T127" fmla="*/ 0 h 75"/>
                <a:gd name="T128" fmla="*/ 10 w 1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 h="75">
                  <a:moveTo>
                    <a:pt x="3" y="0"/>
                  </a:moveTo>
                  <a:lnTo>
                    <a:pt x="4" y="3"/>
                  </a:lnTo>
                  <a:lnTo>
                    <a:pt x="5" y="7"/>
                  </a:lnTo>
                  <a:lnTo>
                    <a:pt x="5" y="11"/>
                  </a:lnTo>
                  <a:lnTo>
                    <a:pt x="7" y="14"/>
                  </a:lnTo>
                  <a:lnTo>
                    <a:pt x="8" y="18"/>
                  </a:lnTo>
                  <a:lnTo>
                    <a:pt x="8" y="22"/>
                  </a:lnTo>
                  <a:lnTo>
                    <a:pt x="8" y="26"/>
                  </a:lnTo>
                  <a:lnTo>
                    <a:pt x="8" y="31"/>
                  </a:lnTo>
                  <a:lnTo>
                    <a:pt x="8" y="35"/>
                  </a:lnTo>
                  <a:lnTo>
                    <a:pt x="8" y="39"/>
                  </a:lnTo>
                  <a:lnTo>
                    <a:pt x="8" y="42"/>
                  </a:lnTo>
                  <a:lnTo>
                    <a:pt x="8" y="47"/>
                  </a:lnTo>
                  <a:lnTo>
                    <a:pt x="8" y="51"/>
                  </a:lnTo>
                  <a:lnTo>
                    <a:pt x="8" y="56"/>
                  </a:lnTo>
                  <a:lnTo>
                    <a:pt x="9" y="59"/>
                  </a:lnTo>
                  <a:lnTo>
                    <a:pt x="10" y="64"/>
                  </a:lnTo>
                  <a:lnTo>
                    <a:pt x="10" y="65"/>
                  </a:lnTo>
                  <a:lnTo>
                    <a:pt x="10" y="68"/>
                  </a:lnTo>
                  <a:lnTo>
                    <a:pt x="10" y="70"/>
                  </a:lnTo>
                  <a:lnTo>
                    <a:pt x="10" y="72"/>
                  </a:lnTo>
                  <a:lnTo>
                    <a:pt x="9" y="74"/>
                  </a:lnTo>
                  <a:lnTo>
                    <a:pt x="7" y="75"/>
                  </a:lnTo>
                  <a:lnTo>
                    <a:pt x="5" y="70"/>
                  </a:lnTo>
                  <a:lnTo>
                    <a:pt x="5" y="67"/>
                  </a:lnTo>
                  <a:lnTo>
                    <a:pt x="4" y="62"/>
                  </a:lnTo>
                  <a:lnTo>
                    <a:pt x="4" y="57"/>
                  </a:lnTo>
                  <a:lnTo>
                    <a:pt x="4" y="53"/>
                  </a:lnTo>
                  <a:lnTo>
                    <a:pt x="3" y="48"/>
                  </a:lnTo>
                  <a:lnTo>
                    <a:pt x="3" y="44"/>
                  </a:lnTo>
                  <a:lnTo>
                    <a:pt x="3" y="40"/>
                  </a:lnTo>
                  <a:lnTo>
                    <a:pt x="3" y="35"/>
                  </a:lnTo>
                  <a:lnTo>
                    <a:pt x="3" y="30"/>
                  </a:lnTo>
                  <a:lnTo>
                    <a:pt x="3" y="25"/>
                  </a:lnTo>
                  <a:lnTo>
                    <a:pt x="3" y="22"/>
                  </a:lnTo>
                  <a:lnTo>
                    <a:pt x="2" y="17"/>
                  </a:lnTo>
                  <a:lnTo>
                    <a:pt x="2" y="12"/>
                  </a:lnTo>
                  <a:lnTo>
                    <a:pt x="0" y="8"/>
                  </a:lnTo>
                  <a:lnTo>
                    <a:pt x="0" y="3"/>
                  </a:lnTo>
                  <a:lnTo>
                    <a:pt x="2" y="2"/>
                  </a:lnTo>
                  <a:lnTo>
                    <a:pt x="3" y="0"/>
                  </a:lnTo>
                  <a:close/>
                </a:path>
              </a:pathLst>
            </a:custGeom>
            <a:solidFill>
              <a:srgbClr val="000000"/>
            </a:solidFill>
            <a:ln w="9525">
              <a:noFill/>
              <a:round/>
              <a:headEnd/>
              <a:tailEnd/>
            </a:ln>
          </p:spPr>
          <p:txBody>
            <a:bodyPr/>
            <a:lstStyle/>
            <a:p>
              <a:endParaRPr lang="en-US" dirty="0"/>
            </a:p>
          </p:txBody>
        </p:sp>
        <p:sp>
          <p:nvSpPr>
            <p:cNvPr id="10521" name="Freeform 320"/>
            <p:cNvSpPr>
              <a:spLocks/>
            </p:cNvSpPr>
            <p:nvPr/>
          </p:nvSpPr>
          <p:spPr bwMode="auto">
            <a:xfrm>
              <a:off x="2055813" y="4679950"/>
              <a:ext cx="15875" cy="120650"/>
            </a:xfrm>
            <a:custGeom>
              <a:avLst/>
              <a:gdLst>
                <a:gd name="T0" fmla="*/ 2147483647 w 10"/>
                <a:gd name="T1" fmla="*/ 0 h 76"/>
                <a:gd name="T2" fmla="*/ 2147483647 w 10"/>
                <a:gd name="T3" fmla="*/ 2147483647 h 76"/>
                <a:gd name="T4" fmla="*/ 2147483647 w 10"/>
                <a:gd name="T5" fmla="*/ 2147483647 h 76"/>
                <a:gd name="T6" fmla="*/ 2147483647 w 10"/>
                <a:gd name="T7" fmla="*/ 2147483647 h 76"/>
                <a:gd name="T8" fmla="*/ 2147483647 w 10"/>
                <a:gd name="T9" fmla="*/ 2147483647 h 76"/>
                <a:gd name="T10" fmla="*/ 2147483647 w 10"/>
                <a:gd name="T11" fmla="*/ 2147483647 h 76"/>
                <a:gd name="T12" fmla="*/ 2147483647 w 10"/>
                <a:gd name="T13" fmla="*/ 2147483647 h 76"/>
                <a:gd name="T14" fmla="*/ 2147483647 w 10"/>
                <a:gd name="T15" fmla="*/ 2147483647 h 76"/>
                <a:gd name="T16" fmla="*/ 2147483647 w 10"/>
                <a:gd name="T17" fmla="*/ 2147483647 h 76"/>
                <a:gd name="T18" fmla="*/ 2147483647 w 10"/>
                <a:gd name="T19" fmla="*/ 2147483647 h 76"/>
                <a:gd name="T20" fmla="*/ 2147483647 w 10"/>
                <a:gd name="T21" fmla="*/ 2147483647 h 76"/>
                <a:gd name="T22" fmla="*/ 2147483647 w 10"/>
                <a:gd name="T23" fmla="*/ 2147483647 h 76"/>
                <a:gd name="T24" fmla="*/ 2147483647 w 10"/>
                <a:gd name="T25" fmla="*/ 2147483647 h 76"/>
                <a:gd name="T26" fmla="*/ 2147483647 w 10"/>
                <a:gd name="T27" fmla="*/ 2147483647 h 76"/>
                <a:gd name="T28" fmla="*/ 2147483647 w 10"/>
                <a:gd name="T29" fmla="*/ 2147483647 h 76"/>
                <a:gd name="T30" fmla="*/ 2147483647 w 10"/>
                <a:gd name="T31" fmla="*/ 2147483647 h 76"/>
                <a:gd name="T32" fmla="*/ 2147483647 w 10"/>
                <a:gd name="T33" fmla="*/ 2147483647 h 76"/>
                <a:gd name="T34" fmla="*/ 2147483647 w 10"/>
                <a:gd name="T35" fmla="*/ 2147483647 h 76"/>
                <a:gd name="T36" fmla="*/ 2147483647 w 10"/>
                <a:gd name="T37" fmla="*/ 2147483647 h 76"/>
                <a:gd name="T38" fmla="*/ 2147483647 w 10"/>
                <a:gd name="T39" fmla="*/ 2147483647 h 76"/>
                <a:gd name="T40" fmla="*/ 2147483647 w 10"/>
                <a:gd name="T41" fmla="*/ 2147483647 h 76"/>
                <a:gd name="T42" fmla="*/ 2147483647 w 10"/>
                <a:gd name="T43" fmla="*/ 2147483647 h 76"/>
                <a:gd name="T44" fmla="*/ 2147483647 w 10"/>
                <a:gd name="T45" fmla="*/ 2147483647 h 76"/>
                <a:gd name="T46" fmla="*/ 2147483647 w 10"/>
                <a:gd name="T47" fmla="*/ 2147483647 h 76"/>
                <a:gd name="T48" fmla="*/ 2147483647 w 10"/>
                <a:gd name="T49" fmla="*/ 2147483647 h 76"/>
                <a:gd name="T50" fmla="*/ 2147483647 w 10"/>
                <a:gd name="T51" fmla="*/ 2147483647 h 76"/>
                <a:gd name="T52" fmla="*/ 2147483647 w 10"/>
                <a:gd name="T53" fmla="*/ 2147483647 h 76"/>
                <a:gd name="T54" fmla="*/ 2147483647 w 10"/>
                <a:gd name="T55" fmla="*/ 2147483647 h 76"/>
                <a:gd name="T56" fmla="*/ 2147483647 w 10"/>
                <a:gd name="T57" fmla="*/ 2147483647 h 76"/>
                <a:gd name="T58" fmla="*/ 2147483647 w 10"/>
                <a:gd name="T59" fmla="*/ 2147483647 h 76"/>
                <a:gd name="T60" fmla="*/ 2147483647 w 10"/>
                <a:gd name="T61" fmla="*/ 2147483647 h 76"/>
                <a:gd name="T62" fmla="*/ 2147483647 w 10"/>
                <a:gd name="T63" fmla="*/ 2147483647 h 76"/>
                <a:gd name="T64" fmla="*/ 2147483647 w 10"/>
                <a:gd name="T65" fmla="*/ 2147483647 h 76"/>
                <a:gd name="T66" fmla="*/ 2147483647 w 10"/>
                <a:gd name="T67" fmla="*/ 2147483647 h 76"/>
                <a:gd name="T68" fmla="*/ 2147483647 w 10"/>
                <a:gd name="T69" fmla="*/ 2147483647 h 76"/>
                <a:gd name="T70" fmla="*/ 2147483647 w 10"/>
                <a:gd name="T71" fmla="*/ 2147483647 h 76"/>
                <a:gd name="T72" fmla="*/ 2147483647 w 10"/>
                <a:gd name="T73" fmla="*/ 2147483647 h 76"/>
                <a:gd name="T74" fmla="*/ 2147483647 w 10"/>
                <a:gd name="T75" fmla="*/ 2147483647 h 76"/>
                <a:gd name="T76" fmla="*/ 2147483647 w 10"/>
                <a:gd name="T77" fmla="*/ 2147483647 h 76"/>
                <a:gd name="T78" fmla="*/ 2147483647 w 10"/>
                <a:gd name="T79" fmla="*/ 2147483647 h 76"/>
                <a:gd name="T80" fmla="*/ 0 w 10"/>
                <a:gd name="T81" fmla="*/ 2147483647 h 76"/>
                <a:gd name="T82" fmla="*/ 0 w 10"/>
                <a:gd name="T83" fmla="*/ 2147483647 h 76"/>
                <a:gd name="T84" fmla="*/ 0 w 10"/>
                <a:gd name="T85" fmla="*/ 2147483647 h 76"/>
                <a:gd name="T86" fmla="*/ 0 w 10"/>
                <a:gd name="T87" fmla="*/ 2147483647 h 76"/>
                <a:gd name="T88" fmla="*/ 0 w 10"/>
                <a:gd name="T89" fmla="*/ 2147483647 h 76"/>
                <a:gd name="T90" fmla="*/ 0 w 10"/>
                <a:gd name="T91" fmla="*/ 2147483647 h 76"/>
                <a:gd name="T92" fmla="*/ 0 w 10"/>
                <a:gd name="T93" fmla="*/ 2147483647 h 76"/>
                <a:gd name="T94" fmla="*/ 0 w 10"/>
                <a:gd name="T95" fmla="*/ 2147483647 h 76"/>
                <a:gd name="T96" fmla="*/ 2147483647 w 10"/>
                <a:gd name="T97" fmla="*/ 0 h 76"/>
                <a:gd name="T98" fmla="*/ 2147483647 w 10"/>
                <a:gd name="T99" fmla="*/ 0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76"/>
                <a:gd name="T152" fmla="*/ 10 w 10"/>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76">
                  <a:moveTo>
                    <a:pt x="1" y="0"/>
                  </a:moveTo>
                  <a:lnTo>
                    <a:pt x="3" y="2"/>
                  </a:lnTo>
                  <a:lnTo>
                    <a:pt x="4" y="5"/>
                  </a:lnTo>
                  <a:lnTo>
                    <a:pt x="4" y="9"/>
                  </a:lnTo>
                  <a:lnTo>
                    <a:pt x="5" y="11"/>
                  </a:lnTo>
                  <a:lnTo>
                    <a:pt x="6" y="15"/>
                  </a:lnTo>
                  <a:lnTo>
                    <a:pt x="6" y="17"/>
                  </a:lnTo>
                  <a:lnTo>
                    <a:pt x="6" y="21"/>
                  </a:lnTo>
                  <a:lnTo>
                    <a:pt x="6" y="24"/>
                  </a:lnTo>
                  <a:lnTo>
                    <a:pt x="6" y="27"/>
                  </a:lnTo>
                  <a:lnTo>
                    <a:pt x="6" y="30"/>
                  </a:lnTo>
                  <a:lnTo>
                    <a:pt x="6" y="34"/>
                  </a:lnTo>
                  <a:lnTo>
                    <a:pt x="6" y="38"/>
                  </a:lnTo>
                  <a:lnTo>
                    <a:pt x="6" y="40"/>
                  </a:lnTo>
                  <a:lnTo>
                    <a:pt x="6" y="44"/>
                  </a:lnTo>
                  <a:lnTo>
                    <a:pt x="8" y="48"/>
                  </a:lnTo>
                  <a:lnTo>
                    <a:pt x="8" y="51"/>
                  </a:lnTo>
                  <a:lnTo>
                    <a:pt x="6" y="51"/>
                  </a:lnTo>
                  <a:lnTo>
                    <a:pt x="6" y="54"/>
                  </a:lnTo>
                  <a:lnTo>
                    <a:pt x="6" y="55"/>
                  </a:lnTo>
                  <a:lnTo>
                    <a:pt x="8" y="57"/>
                  </a:lnTo>
                  <a:lnTo>
                    <a:pt x="8" y="58"/>
                  </a:lnTo>
                  <a:lnTo>
                    <a:pt x="8" y="61"/>
                  </a:lnTo>
                  <a:lnTo>
                    <a:pt x="9" y="63"/>
                  </a:lnTo>
                  <a:lnTo>
                    <a:pt x="10" y="65"/>
                  </a:lnTo>
                  <a:lnTo>
                    <a:pt x="10" y="68"/>
                  </a:lnTo>
                  <a:lnTo>
                    <a:pt x="10" y="72"/>
                  </a:lnTo>
                  <a:lnTo>
                    <a:pt x="9" y="73"/>
                  </a:lnTo>
                  <a:lnTo>
                    <a:pt x="8" y="74"/>
                  </a:lnTo>
                  <a:lnTo>
                    <a:pt x="6" y="74"/>
                  </a:lnTo>
                  <a:lnTo>
                    <a:pt x="5" y="76"/>
                  </a:lnTo>
                  <a:lnTo>
                    <a:pt x="4" y="72"/>
                  </a:lnTo>
                  <a:lnTo>
                    <a:pt x="4" y="67"/>
                  </a:lnTo>
                  <a:lnTo>
                    <a:pt x="3" y="62"/>
                  </a:lnTo>
                  <a:lnTo>
                    <a:pt x="3" y="57"/>
                  </a:lnTo>
                  <a:lnTo>
                    <a:pt x="3" y="54"/>
                  </a:lnTo>
                  <a:lnTo>
                    <a:pt x="1" y="49"/>
                  </a:lnTo>
                  <a:lnTo>
                    <a:pt x="1" y="44"/>
                  </a:lnTo>
                  <a:lnTo>
                    <a:pt x="1" y="39"/>
                  </a:lnTo>
                  <a:lnTo>
                    <a:pt x="1" y="34"/>
                  </a:lnTo>
                  <a:lnTo>
                    <a:pt x="0" y="30"/>
                  </a:lnTo>
                  <a:lnTo>
                    <a:pt x="0" y="26"/>
                  </a:lnTo>
                  <a:lnTo>
                    <a:pt x="0" y="21"/>
                  </a:lnTo>
                  <a:lnTo>
                    <a:pt x="0" y="16"/>
                  </a:lnTo>
                  <a:lnTo>
                    <a:pt x="0" y="11"/>
                  </a:lnTo>
                  <a:lnTo>
                    <a:pt x="0" y="6"/>
                  </a:lnTo>
                  <a:lnTo>
                    <a:pt x="0" y="2"/>
                  </a:lnTo>
                  <a:lnTo>
                    <a:pt x="0" y="1"/>
                  </a:lnTo>
                  <a:lnTo>
                    <a:pt x="1" y="0"/>
                  </a:lnTo>
                  <a:close/>
                </a:path>
              </a:pathLst>
            </a:custGeom>
            <a:solidFill>
              <a:srgbClr val="000000"/>
            </a:solidFill>
            <a:ln w="9525">
              <a:noFill/>
              <a:round/>
              <a:headEnd/>
              <a:tailEnd/>
            </a:ln>
          </p:spPr>
          <p:txBody>
            <a:bodyPr/>
            <a:lstStyle/>
            <a:p>
              <a:endParaRPr lang="en-US" dirty="0"/>
            </a:p>
          </p:txBody>
        </p:sp>
        <p:sp>
          <p:nvSpPr>
            <p:cNvPr id="10522" name="Freeform 321"/>
            <p:cNvSpPr>
              <a:spLocks/>
            </p:cNvSpPr>
            <p:nvPr/>
          </p:nvSpPr>
          <p:spPr bwMode="auto">
            <a:xfrm>
              <a:off x="1889125" y="4679950"/>
              <a:ext cx="17463" cy="144463"/>
            </a:xfrm>
            <a:custGeom>
              <a:avLst/>
              <a:gdLst>
                <a:gd name="T0" fmla="*/ 2147483647 w 11"/>
                <a:gd name="T1" fmla="*/ 0 h 91"/>
                <a:gd name="T2" fmla="*/ 2147483647 w 11"/>
                <a:gd name="T3" fmla="*/ 2147483647 h 91"/>
                <a:gd name="T4" fmla="*/ 2147483647 w 11"/>
                <a:gd name="T5" fmla="*/ 2147483647 h 91"/>
                <a:gd name="T6" fmla="*/ 2147483647 w 11"/>
                <a:gd name="T7" fmla="*/ 2147483647 h 91"/>
                <a:gd name="T8" fmla="*/ 2147483647 w 11"/>
                <a:gd name="T9" fmla="*/ 2147483647 h 91"/>
                <a:gd name="T10" fmla="*/ 2147483647 w 11"/>
                <a:gd name="T11" fmla="*/ 2147483647 h 91"/>
                <a:gd name="T12" fmla="*/ 2147483647 w 11"/>
                <a:gd name="T13" fmla="*/ 2147483647 h 91"/>
                <a:gd name="T14" fmla="*/ 2147483647 w 11"/>
                <a:gd name="T15" fmla="*/ 2147483647 h 91"/>
                <a:gd name="T16" fmla="*/ 2147483647 w 11"/>
                <a:gd name="T17" fmla="*/ 2147483647 h 91"/>
                <a:gd name="T18" fmla="*/ 2147483647 w 11"/>
                <a:gd name="T19" fmla="*/ 2147483647 h 91"/>
                <a:gd name="T20" fmla="*/ 2147483647 w 11"/>
                <a:gd name="T21" fmla="*/ 2147483647 h 91"/>
                <a:gd name="T22" fmla="*/ 2147483647 w 11"/>
                <a:gd name="T23" fmla="*/ 2147483647 h 91"/>
                <a:gd name="T24" fmla="*/ 2147483647 w 11"/>
                <a:gd name="T25" fmla="*/ 2147483647 h 91"/>
                <a:gd name="T26" fmla="*/ 2147483647 w 11"/>
                <a:gd name="T27" fmla="*/ 2147483647 h 91"/>
                <a:gd name="T28" fmla="*/ 2147483647 w 11"/>
                <a:gd name="T29" fmla="*/ 2147483647 h 91"/>
                <a:gd name="T30" fmla="*/ 2147483647 w 11"/>
                <a:gd name="T31" fmla="*/ 2147483647 h 91"/>
                <a:gd name="T32" fmla="*/ 2147483647 w 11"/>
                <a:gd name="T33" fmla="*/ 2147483647 h 91"/>
                <a:gd name="T34" fmla="*/ 2147483647 w 11"/>
                <a:gd name="T35" fmla="*/ 2147483647 h 91"/>
                <a:gd name="T36" fmla="*/ 2147483647 w 11"/>
                <a:gd name="T37" fmla="*/ 2147483647 h 91"/>
                <a:gd name="T38" fmla="*/ 2147483647 w 11"/>
                <a:gd name="T39" fmla="*/ 2147483647 h 91"/>
                <a:gd name="T40" fmla="*/ 2147483647 w 11"/>
                <a:gd name="T41" fmla="*/ 2147483647 h 91"/>
                <a:gd name="T42" fmla="*/ 2147483647 w 11"/>
                <a:gd name="T43" fmla="*/ 2147483647 h 91"/>
                <a:gd name="T44" fmla="*/ 2147483647 w 11"/>
                <a:gd name="T45" fmla="*/ 2147483647 h 91"/>
                <a:gd name="T46" fmla="*/ 2147483647 w 11"/>
                <a:gd name="T47" fmla="*/ 2147483647 h 91"/>
                <a:gd name="T48" fmla="*/ 2147483647 w 11"/>
                <a:gd name="T49" fmla="*/ 2147483647 h 91"/>
                <a:gd name="T50" fmla="*/ 2147483647 w 11"/>
                <a:gd name="T51" fmla="*/ 2147483647 h 91"/>
                <a:gd name="T52" fmla="*/ 2147483647 w 11"/>
                <a:gd name="T53" fmla="*/ 2147483647 h 91"/>
                <a:gd name="T54" fmla="*/ 2147483647 w 11"/>
                <a:gd name="T55" fmla="*/ 2147483647 h 91"/>
                <a:gd name="T56" fmla="*/ 2147483647 w 11"/>
                <a:gd name="T57" fmla="*/ 2147483647 h 91"/>
                <a:gd name="T58" fmla="*/ 2147483647 w 11"/>
                <a:gd name="T59" fmla="*/ 2147483647 h 91"/>
                <a:gd name="T60" fmla="*/ 2147483647 w 11"/>
                <a:gd name="T61" fmla="*/ 2147483647 h 91"/>
                <a:gd name="T62" fmla="*/ 2147483647 w 11"/>
                <a:gd name="T63" fmla="*/ 2147483647 h 91"/>
                <a:gd name="T64" fmla="*/ 2147483647 w 11"/>
                <a:gd name="T65" fmla="*/ 2147483647 h 91"/>
                <a:gd name="T66" fmla="*/ 2147483647 w 11"/>
                <a:gd name="T67" fmla="*/ 2147483647 h 91"/>
                <a:gd name="T68" fmla="*/ 2147483647 w 11"/>
                <a:gd name="T69" fmla="*/ 2147483647 h 91"/>
                <a:gd name="T70" fmla="*/ 2147483647 w 11"/>
                <a:gd name="T71" fmla="*/ 2147483647 h 91"/>
                <a:gd name="T72" fmla="*/ 2147483647 w 11"/>
                <a:gd name="T73" fmla="*/ 2147483647 h 91"/>
                <a:gd name="T74" fmla="*/ 2147483647 w 11"/>
                <a:gd name="T75" fmla="*/ 2147483647 h 91"/>
                <a:gd name="T76" fmla="*/ 2147483647 w 11"/>
                <a:gd name="T77" fmla="*/ 2147483647 h 91"/>
                <a:gd name="T78" fmla="*/ 2147483647 w 11"/>
                <a:gd name="T79" fmla="*/ 2147483647 h 91"/>
                <a:gd name="T80" fmla="*/ 2147483647 w 11"/>
                <a:gd name="T81" fmla="*/ 2147483647 h 91"/>
                <a:gd name="T82" fmla="*/ 2147483647 w 11"/>
                <a:gd name="T83" fmla="*/ 2147483647 h 91"/>
                <a:gd name="T84" fmla="*/ 2147483647 w 11"/>
                <a:gd name="T85" fmla="*/ 2147483647 h 91"/>
                <a:gd name="T86" fmla="*/ 2147483647 w 11"/>
                <a:gd name="T87" fmla="*/ 2147483647 h 91"/>
                <a:gd name="T88" fmla="*/ 2147483647 w 11"/>
                <a:gd name="T89" fmla="*/ 2147483647 h 91"/>
                <a:gd name="T90" fmla="*/ 2147483647 w 11"/>
                <a:gd name="T91" fmla="*/ 2147483647 h 91"/>
                <a:gd name="T92" fmla="*/ 2147483647 w 11"/>
                <a:gd name="T93" fmla="*/ 2147483647 h 91"/>
                <a:gd name="T94" fmla="*/ 2147483647 w 11"/>
                <a:gd name="T95" fmla="*/ 2147483647 h 91"/>
                <a:gd name="T96" fmla="*/ 2147483647 w 11"/>
                <a:gd name="T97" fmla="*/ 2147483647 h 91"/>
                <a:gd name="T98" fmla="*/ 2147483647 w 11"/>
                <a:gd name="T99" fmla="*/ 2147483647 h 91"/>
                <a:gd name="T100" fmla="*/ 2147483647 w 11"/>
                <a:gd name="T101" fmla="*/ 2147483647 h 91"/>
                <a:gd name="T102" fmla="*/ 0 w 11"/>
                <a:gd name="T103" fmla="*/ 2147483647 h 91"/>
                <a:gd name="T104" fmla="*/ 0 w 11"/>
                <a:gd name="T105" fmla="*/ 2147483647 h 91"/>
                <a:gd name="T106" fmla="*/ 0 w 11"/>
                <a:gd name="T107" fmla="*/ 2147483647 h 91"/>
                <a:gd name="T108" fmla="*/ 0 w 11"/>
                <a:gd name="T109" fmla="*/ 2147483647 h 91"/>
                <a:gd name="T110" fmla="*/ 0 w 11"/>
                <a:gd name="T111" fmla="*/ 2147483647 h 91"/>
                <a:gd name="T112" fmla="*/ 0 w 11"/>
                <a:gd name="T113" fmla="*/ 2147483647 h 91"/>
                <a:gd name="T114" fmla="*/ 0 w 11"/>
                <a:gd name="T115" fmla="*/ 2147483647 h 91"/>
                <a:gd name="T116" fmla="*/ 2147483647 w 11"/>
                <a:gd name="T117" fmla="*/ 0 h 91"/>
                <a:gd name="T118" fmla="*/ 2147483647 w 11"/>
                <a:gd name="T119" fmla="*/ 0 h 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
                <a:gd name="T181" fmla="*/ 0 h 91"/>
                <a:gd name="T182" fmla="*/ 11 w 11"/>
                <a:gd name="T183" fmla="*/ 91 h 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 h="91">
                  <a:moveTo>
                    <a:pt x="3" y="0"/>
                  </a:moveTo>
                  <a:lnTo>
                    <a:pt x="3" y="2"/>
                  </a:lnTo>
                  <a:lnTo>
                    <a:pt x="4" y="4"/>
                  </a:lnTo>
                  <a:lnTo>
                    <a:pt x="4" y="6"/>
                  </a:lnTo>
                  <a:lnTo>
                    <a:pt x="5" y="9"/>
                  </a:lnTo>
                  <a:lnTo>
                    <a:pt x="5" y="11"/>
                  </a:lnTo>
                  <a:lnTo>
                    <a:pt x="5" y="13"/>
                  </a:lnTo>
                  <a:lnTo>
                    <a:pt x="5" y="16"/>
                  </a:lnTo>
                  <a:lnTo>
                    <a:pt x="6" y="18"/>
                  </a:lnTo>
                  <a:lnTo>
                    <a:pt x="5" y="21"/>
                  </a:lnTo>
                  <a:lnTo>
                    <a:pt x="5" y="23"/>
                  </a:lnTo>
                  <a:lnTo>
                    <a:pt x="5" y="27"/>
                  </a:lnTo>
                  <a:lnTo>
                    <a:pt x="6" y="29"/>
                  </a:lnTo>
                  <a:lnTo>
                    <a:pt x="6" y="32"/>
                  </a:lnTo>
                  <a:lnTo>
                    <a:pt x="6" y="34"/>
                  </a:lnTo>
                  <a:lnTo>
                    <a:pt x="6" y="37"/>
                  </a:lnTo>
                  <a:lnTo>
                    <a:pt x="6" y="39"/>
                  </a:lnTo>
                  <a:lnTo>
                    <a:pt x="6" y="41"/>
                  </a:lnTo>
                  <a:lnTo>
                    <a:pt x="6" y="45"/>
                  </a:lnTo>
                  <a:lnTo>
                    <a:pt x="6" y="48"/>
                  </a:lnTo>
                  <a:lnTo>
                    <a:pt x="8" y="51"/>
                  </a:lnTo>
                  <a:lnTo>
                    <a:pt x="8" y="54"/>
                  </a:lnTo>
                  <a:lnTo>
                    <a:pt x="8" y="57"/>
                  </a:lnTo>
                  <a:lnTo>
                    <a:pt x="8" y="60"/>
                  </a:lnTo>
                  <a:lnTo>
                    <a:pt x="9" y="63"/>
                  </a:lnTo>
                  <a:lnTo>
                    <a:pt x="9" y="67"/>
                  </a:lnTo>
                  <a:lnTo>
                    <a:pt x="9" y="69"/>
                  </a:lnTo>
                  <a:lnTo>
                    <a:pt x="9" y="73"/>
                  </a:lnTo>
                  <a:lnTo>
                    <a:pt x="10" y="76"/>
                  </a:lnTo>
                  <a:lnTo>
                    <a:pt x="10" y="79"/>
                  </a:lnTo>
                  <a:lnTo>
                    <a:pt x="10" y="83"/>
                  </a:lnTo>
                  <a:lnTo>
                    <a:pt x="10" y="85"/>
                  </a:lnTo>
                  <a:lnTo>
                    <a:pt x="11" y="89"/>
                  </a:lnTo>
                  <a:lnTo>
                    <a:pt x="10" y="90"/>
                  </a:lnTo>
                  <a:lnTo>
                    <a:pt x="9" y="91"/>
                  </a:lnTo>
                  <a:lnTo>
                    <a:pt x="6" y="87"/>
                  </a:lnTo>
                  <a:lnTo>
                    <a:pt x="6" y="83"/>
                  </a:lnTo>
                  <a:lnTo>
                    <a:pt x="5" y="78"/>
                  </a:lnTo>
                  <a:lnTo>
                    <a:pt x="5" y="74"/>
                  </a:lnTo>
                  <a:lnTo>
                    <a:pt x="4" y="69"/>
                  </a:lnTo>
                  <a:lnTo>
                    <a:pt x="3" y="66"/>
                  </a:lnTo>
                  <a:lnTo>
                    <a:pt x="3" y="61"/>
                  </a:lnTo>
                  <a:lnTo>
                    <a:pt x="3" y="57"/>
                  </a:lnTo>
                  <a:lnTo>
                    <a:pt x="3" y="54"/>
                  </a:lnTo>
                  <a:lnTo>
                    <a:pt x="3" y="49"/>
                  </a:lnTo>
                  <a:lnTo>
                    <a:pt x="3" y="44"/>
                  </a:lnTo>
                  <a:lnTo>
                    <a:pt x="3" y="40"/>
                  </a:lnTo>
                  <a:lnTo>
                    <a:pt x="1" y="35"/>
                  </a:lnTo>
                  <a:lnTo>
                    <a:pt x="1" y="32"/>
                  </a:lnTo>
                  <a:lnTo>
                    <a:pt x="1" y="28"/>
                  </a:lnTo>
                  <a:lnTo>
                    <a:pt x="1" y="23"/>
                  </a:lnTo>
                  <a:lnTo>
                    <a:pt x="0" y="21"/>
                  </a:lnTo>
                  <a:lnTo>
                    <a:pt x="0" y="17"/>
                  </a:lnTo>
                  <a:lnTo>
                    <a:pt x="0" y="15"/>
                  </a:lnTo>
                  <a:lnTo>
                    <a:pt x="0" y="11"/>
                  </a:lnTo>
                  <a:lnTo>
                    <a:pt x="0" y="9"/>
                  </a:lnTo>
                  <a:lnTo>
                    <a:pt x="0" y="5"/>
                  </a:lnTo>
                  <a:lnTo>
                    <a:pt x="0" y="2"/>
                  </a:lnTo>
                  <a:lnTo>
                    <a:pt x="3" y="0"/>
                  </a:lnTo>
                  <a:close/>
                </a:path>
              </a:pathLst>
            </a:custGeom>
            <a:solidFill>
              <a:srgbClr val="000000"/>
            </a:solidFill>
            <a:ln w="9525">
              <a:noFill/>
              <a:round/>
              <a:headEnd/>
              <a:tailEnd/>
            </a:ln>
          </p:spPr>
          <p:txBody>
            <a:bodyPr/>
            <a:lstStyle/>
            <a:p>
              <a:endParaRPr lang="en-US" dirty="0"/>
            </a:p>
          </p:txBody>
        </p:sp>
        <p:sp>
          <p:nvSpPr>
            <p:cNvPr id="10523" name="Freeform 322"/>
            <p:cNvSpPr>
              <a:spLocks/>
            </p:cNvSpPr>
            <p:nvPr/>
          </p:nvSpPr>
          <p:spPr bwMode="auto">
            <a:xfrm>
              <a:off x="2012950" y="4689475"/>
              <a:ext cx="20638" cy="125413"/>
            </a:xfrm>
            <a:custGeom>
              <a:avLst/>
              <a:gdLst>
                <a:gd name="T0" fmla="*/ 2147483647 w 13"/>
                <a:gd name="T1" fmla="*/ 0 h 79"/>
                <a:gd name="T2" fmla="*/ 2147483647 w 13"/>
                <a:gd name="T3" fmla="*/ 2147483647 h 79"/>
                <a:gd name="T4" fmla="*/ 2147483647 w 13"/>
                <a:gd name="T5" fmla="*/ 2147483647 h 79"/>
                <a:gd name="T6" fmla="*/ 2147483647 w 13"/>
                <a:gd name="T7" fmla="*/ 2147483647 h 79"/>
                <a:gd name="T8" fmla="*/ 2147483647 w 13"/>
                <a:gd name="T9" fmla="*/ 2147483647 h 79"/>
                <a:gd name="T10" fmla="*/ 2147483647 w 13"/>
                <a:gd name="T11" fmla="*/ 2147483647 h 79"/>
                <a:gd name="T12" fmla="*/ 2147483647 w 13"/>
                <a:gd name="T13" fmla="*/ 2147483647 h 79"/>
                <a:gd name="T14" fmla="*/ 2147483647 w 13"/>
                <a:gd name="T15" fmla="*/ 2147483647 h 79"/>
                <a:gd name="T16" fmla="*/ 2147483647 w 13"/>
                <a:gd name="T17" fmla="*/ 2147483647 h 79"/>
                <a:gd name="T18" fmla="*/ 2147483647 w 13"/>
                <a:gd name="T19" fmla="*/ 2147483647 h 79"/>
                <a:gd name="T20" fmla="*/ 2147483647 w 13"/>
                <a:gd name="T21" fmla="*/ 2147483647 h 79"/>
                <a:gd name="T22" fmla="*/ 2147483647 w 13"/>
                <a:gd name="T23" fmla="*/ 2147483647 h 79"/>
                <a:gd name="T24" fmla="*/ 2147483647 w 13"/>
                <a:gd name="T25" fmla="*/ 2147483647 h 79"/>
                <a:gd name="T26" fmla="*/ 2147483647 w 13"/>
                <a:gd name="T27" fmla="*/ 2147483647 h 79"/>
                <a:gd name="T28" fmla="*/ 2147483647 w 13"/>
                <a:gd name="T29" fmla="*/ 2147483647 h 79"/>
                <a:gd name="T30" fmla="*/ 2147483647 w 13"/>
                <a:gd name="T31" fmla="*/ 2147483647 h 79"/>
                <a:gd name="T32" fmla="*/ 2147483647 w 13"/>
                <a:gd name="T33" fmla="*/ 2147483647 h 79"/>
                <a:gd name="T34" fmla="*/ 2147483647 w 13"/>
                <a:gd name="T35" fmla="*/ 2147483647 h 79"/>
                <a:gd name="T36" fmla="*/ 2147483647 w 13"/>
                <a:gd name="T37" fmla="*/ 2147483647 h 79"/>
                <a:gd name="T38" fmla="*/ 2147483647 w 13"/>
                <a:gd name="T39" fmla="*/ 2147483647 h 79"/>
                <a:gd name="T40" fmla="*/ 2147483647 w 13"/>
                <a:gd name="T41" fmla="*/ 2147483647 h 79"/>
                <a:gd name="T42" fmla="*/ 2147483647 w 13"/>
                <a:gd name="T43" fmla="*/ 2147483647 h 79"/>
                <a:gd name="T44" fmla="*/ 2147483647 w 13"/>
                <a:gd name="T45" fmla="*/ 2147483647 h 79"/>
                <a:gd name="T46" fmla="*/ 2147483647 w 13"/>
                <a:gd name="T47" fmla="*/ 2147483647 h 79"/>
                <a:gd name="T48" fmla="*/ 2147483647 w 13"/>
                <a:gd name="T49" fmla="*/ 2147483647 h 79"/>
                <a:gd name="T50" fmla="*/ 2147483647 w 13"/>
                <a:gd name="T51" fmla="*/ 2147483647 h 79"/>
                <a:gd name="T52" fmla="*/ 2147483647 w 13"/>
                <a:gd name="T53" fmla="*/ 2147483647 h 79"/>
                <a:gd name="T54" fmla="*/ 2147483647 w 13"/>
                <a:gd name="T55" fmla="*/ 2147483647 h 79"/>
                <a:gd name="T56" fmla="*/ 2147483647 w 13"/>
                <a:gd name="T57" fmla="*/ 2147483647 h 79"/>
                <a:gd name="T58" fmla="*/ 2147483647 w 13"/>
                <a:gd name="T59" fmla="*/ 2147483647 h 79"/>
                <a:gd name="T60" fmla="*/ 2147483647 w 13"/>
                <a:gd name="T61" fmla="*/ 2147483647 h 79"/>
                <a:gd name="T62" fmla="*/ 2147483647 w 13"/>
                <a:gd name="T63" fmla="*/ 2147483647 h 79"/>
                <a:gd name="T64" fmla="*/ 2147483647 w 13"/>
                <a:gd name="T65" fmla="*/ 2147483647 h 79"/>
                <a:gd name="T66" fmla="*/ 2147483647 w 13"/>
                <a:gd name="T67" fmla="*/ 2147483647 h 79"/>
                <a:gd name="T68" fmla="*/ 2147483647 w 13"/>
                <a:gd name="T69" fmla="*/ 2147483647 h 79"/>
                <a:gd name="T70" fmla="*/ 2147483647 w 13"/>
                <a:gd name="T71" fmla="*/ 2147483647 h 79"/>
                <a:gd name="T72" fmla="*/ 2147483647 w 13"/>
                <a:gd name="T73" fmla="*/ 2147483647 h 79"/>
                <a:gd name="T74" fmla="*/ 2147483647 w 13"/>
                <a:gd name="T75" fmla="*/ 2147483647 h 79"/>
                <a:gd name="T76" fmla="*/ 2147483647 w 13"/>
                <a:gd name="T77" fmla="*/ 2147483647 h 79"/>
                <a:gd name="T78" fmla="*/ 2147483647 w 13"/>
                <a:gd name="T79" fmla="*/ 2147483647 h 79"/>
                <a:gd name="T80" fmla="*/ 2147483647 w 13"/>
                <a:gd name="T81" fmla="*/ 2147483647 h 79"/>
                <a:gd name="T82" fmla="*/ 2147483647 w 13"/>
                <a:gd name="T83" fmla="*/ 2147483647 h 79"/>
                <a:gd name="T84" fmla="*/ 2147483647 w 13"/>
                <a:gd name="T85" fmla="*/ 2147483647 h 79"/>
                <a:gd name="T86" fmla="*/ 2147483647 w 13"/>
                <a:gd name="T87" fmla="*/ 2147483647 h 79"/>
                <a:gd name="T88" fmla="*/ 2147483647 w 13"/>
                <a:gd name="T89" fmla="*/ 2147483647 h 79"/>
                <a:gd name="T90" fmla="*/ 2147483647 w 13"/>
                <a:gd name="T91" fmla="*/ 2147483647 h 79"/>
                <a:gd name="T92" fmla="*/ 2147483647 w 13"/>
                <a:gd name="T93" fmla="*/ 2147483647 h 79"/>
                <a:gd name="T94" fmla="*/ 2147483647 w 13"/>
                <a:gd name="T95" fmla="*/ 2147483647 h 79"/>
                <a:gd name="T96" fmla="*/ 2147483647 w 13"/>
                <a:gd name="T97" fmla="*/ 2147483647 h 79"/>
                <a:gd name="T98" fmla="*/ 0 w 13"/>
                <a:gd name="T99" fmla="*/ 2147483647 h 79"/>
                <a:gd name="T100" fmla="*/ 0 w 13"/>
                <a:gd name="T101" fmla="*/ 2147483647 h 79"/>
                <a:gd name="T102" fmla="*/ 2147483647 w 13"/>
                <a:gd name="T103" fmla="*/ 2147483647 h 79"/>
                <a:gd name="T104" fmla="*/ 2147483647 w 13"/>
                <a:gd name="T105" fmla="*/ 0 h 79"/>
                <a:gd name="T106" fmla="*/ 2147483647 w 13"/>
                <a:gd name="T107" fmla="*/ 0 h 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
                <a:gd name="T163" fmla="*/ 0 h 79"/>
                <a:gd name="T164" fmla="*/ 13 w 13"/>
                <a:gd name="T165" fmla="*/ 79 h 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 h="79">
                  <a:moveTo>
                    <a:pt x="2" y="0"/>
                  </a:moveTo>
                  <a:lnTo>
                    <a:pt x="3" y="3"/>
                  </a:lnTo>
                  <a:lnTo>
                    <a:pt x="3" y="5"/>
                  </a:lnTo>
                  <a:lnTo>
                    <a:pt x="5" y="7"/>
                  </a:lnTo>
                  <a:lnTo>
                    <a:pt x="6" y="11"/>
                  </a:lnTo>
                  <a:lnTo>
                    <a:pt x="6" y="13"/>
                  </a:lnTo>
                  <a:lnTo>
                    <a:pt x="6" y="16"/>
                  </a:lnTo>
                  <a:lnTo>
                    <a:pt x="6" y="20"/>
                  </a:lnTo>
                  <a:lnTo>
                    <a:pt x="7" y="22"/>
                  </a:lnTo>
                  <a:lnTo>
                    <a:pt x="7" y="24"/>
                  </a:lnTo>
                  <a:lnTo>
                    <a:pt x="7" y="28"/>
                  </a:lnTo>
                  <a:lnTo>
                    <a:pt x="7" y="31"/>
                  </a:lnTo>
                  <a:lnTo>
                    <a:pt x="8" y="34"/>
                  </a:lnTo>
                  <a:lnTo>
                    <a:pt x="8" y="37"/>
                  </a:lnTo>
                  <a:lnTo>
                    <a:pt x="8" y="39"/>
                  </a:lnTo>
                  <a:lnTo>
                    <a:pt x="10" y="43"/>
                  </a:lnTo>
                  <a:lnTo>
                    <a:pt x="10" y="45"/>
                  </a:lnTo>
                  <a:lnTo>
                    <a:pt x="10" y="48"/>
                  </a:lnTo>
                  <a:lnTo>
                    <a:pt x="10" y="49"/>
                  </a:lnTo>
                  <a:lnTo>
                    <a:pt x="11" y="51"/>
                  </a:lnTo>
                  <a:lnTo>
                    <a:pt x="11" y="54"/>
                  </a:lnTo>
                  <a:lnTo>
                    <a:pt x="11" y="55"/>
                  </a:lnTo>
                  <a:lnTo>
                    <a:pt x="11" y="57"/>
                  </a:lnTo>
                  <a:lnTo>
                    <a:pt x="12" y="59"/>
                  </a:lnTo>
                  <a:lnTo>
                    <a:pt x="12" y="61"/>
                  </a:lnTo>
                  <a:lnTo>
                    <a:pt x="12" y="63"/>
                  </a:lnTo>
                  <a:lnTo>
                    <a:pt x="12" y="65"/>
                  </a:lnTo>
                  <a:lnTo>
                    <a:pt x="12" y="67"/>
                  </a:lnTo>
                  <a:lnTo>
                    <a:pt x="13" y="68"/>
                  </a:lnTo>
                  <a:lnTo>
                    <a:pt x="13" y="71"/>
                  </a:lnTo>
                  <a:lnTo>
                    <a:pt x="13" y="73"/>
                  </a:lnTo>
                  <a:lnTo>
                    <a:pt x="13" y="74"/>
                  </a:lnTo>
                  <a:lnTo>
                    <a:pt x="13" y="77"/>
                  </a:lnTo>
                  <a:lnTo>
                    <a:pt x="12" y="78"/>
                  </a:lnTo>
                  <a:lnTo>
                    <a:pt x="10" y="79"/>
                  </a:lnTo>
                  <a:lnTo>
                    <a:pt x="10" y="74"/>
                  </a:lnTo>
                  <a:lnTo>
                    <a:pt x="8" y="70"/>
                  </a:lnTo>
                  <a:lnTo>
                    <a:pt x="7" y="65"/>
                  </a:lnTo>
                  <a:lnTo>
                    <a:pt x="6" y="60"/>
                  </a:lnTo>
                  <a:lnTo>
                    <a:pt x="6" y="55"/>
                  </a:lnTo>
                  <a:lnTo>
                    <a:pt x="5" y="50"/>
                  </a:lnTo>
                  <a:lnTo>
                    <a:pt x="3" y="45"/>
                  </a:lnTo>
                  <a:lnTo>
                    <a:pt x="3" y="40"/>
                  </a:lnTo>
                  <a:lnTo>
                    <a:pt x="2" y="35"/>
                  </a:lnTo>
                  <a:lnTo>
                    <a:pt x="2" y="31"/>
                  </a:lnTo>
                  <a:lnTo>
                    <a:pt x="2" y="26"/>
                  </a:lnTo>
                  <a:lnTo>
                    <a:pt x="1" y="21"/>
                  </a:lnTo>
                  <a:lnTo>
                    <a:pt x="1" y="16"/>
                  </a:lnTo>
                  <a:lnTo>
                    <a:pt x="1" y="11"/>
                  </a:lnTo>
                  <a:lnTo>
                    <a:pt x="0" y="6"/>
                  </a:lnTo>
                  <a:lnTo>
                    <a:pt x="0" y="3"/>
                  </a:lnTo>
                  <a:lnTo>
                    <a:pt x="1" y="1"/>
                  </a:lnTo>
                  <a:lnTo>
                    <a:pt x="2" y="0"/>
                  </a:lnTo>
                  <a:close/>
                </a:path>
              </a:pathLst>
            </a:custGeom>
            <a:solidFill>
              <a:srgbClr val="000000"/>
            </a:solidFill>
            <a:ln w="9525">
              <a:noFill/>
              <a:round/>
              <a:headEnd/>
              <a:tailEnd/>
            </a:ln>
          </p:spPr>
          <p:txBody>
            <a:bodyPr/>
            <a:lstStyle/>
            <a:p>
              <a:endParaRPr lang="en-US" dirty="0"/>
            </a:p>
          </p:txBody>
        </p:sp>
        <p:sp>
          <p:nvSpPr>
            <p:cNvPr id="10524" name="Freeform 323"/>
            <p:cNvSpPr>
              <a:spLocks/>
            </p:cNvSpPr>
            <p:nvPr/>
          </p:nvSpPr>
          <p:spPr bwMode="auto">
            <a:xfrm>
              <a:off x="1970088" y="4694238"/>
              <a:ext cx="19050" cy="119062"/>
            </a:xfrm>
            <a:custGeom>
              <a:avLst/>
              <a:gdLst>
                <a:gd name="T0" fmla="*/ 2147483647 w 12"/>
                <a:gd name="T1" fmla="*/ 0 h 75"/>
                <a:gd name="T2" fmla="*/ 2147483647 w 12"/>
                <a:gd name="T3" fmla="*/ 2147483647 h 75"/>
                <a:gd name="T4" fmla="*/ 2147483647 w 12"/>
                <a:gd name="T5" fmla="*/ 2147483647 h 75"/>
                <a:gd name="T6" fmla="*/ 2147483647 w 12"/>
                <a:gd name="T7" fmla="*/ 2147483647 h 75"/>
                <a:gd name="T8" fmla="*/ 2147483647 w 12"/>
                <a:gd name="T9" fmla="*/ 2147483647 h 75"/>
                <a:gd name="T10" fmla="*/ 2147483647 w 12"/>
                <a:gd name="T11" fmla="*/ 2147483647 h 75"/>
                <a:gd name="T12" fmla="*/ 2147483647 w 12"/>
                <a:gd name="T13" fmla="*/ 2147483647 h 75"/>
                <a:gd name="T14" fmla="*/ 2147483647 w 12"/>
                <a:gd name="T15" fmla="*/ 2147483647 h 75"/>
                <a:gd name="T16" fmla="*/ 2147483647 w 12"/>
                <a:gd name="T17" fmla="*/ 2147483647 h 75"/>
                <a:gd name="T18" fmla="*/ 2147483647 w 12"/>
                <a:gd name="T19" fmla="*/ 2147483647 h 75"/>
                <a:gd name="T20" fmla="*/ 2147483647 w 12"/>
                <a:gd name="T21" fmla="*/ 2147483647 h 75"/>
                <a:gd name="T22" fmla="*/ 2147483647 w 12"/>
                <a:gd name="T23" fmla="*/ 2147483647 h 75"/>
                <a:gd name="T24" fmla="*/ 2147483647 w 12"/>
                <a:gd name="T25" fmla="*/ 2147483647 h 75"/>
                <a:gd name="T26" fmla="*/ 2147483647 w 12"/>
                <a:gd name="T27" fmla="*/ 2147483647 h 75"/>
                <a:gd name="T28" fmla="*/ 2147483647 w 12"/>
                <a:gd name="T29" fmla="*/ 2147483647 h 75"/>
                <a:gd name="T30" fmla="*/ 2147483647 w 12"/>
                <a:gd name="T31" fmla="*/ 2147483647 h 75"/>
                <a:gd name="T32" fmla="*/ 2147483647 w 12"/>
                <a:gd name="T33" fmla="*/ 2147483647 h 75"/>
                <a:gd name="T34" fmla="*/ 2147483647 w 12"/>
                <a:gd name="T35" fmla="*/ 2147483647 h 75"/>
                <a:gd name="T36" fmla="*/ 2147483647 w 12"/>
                <a:gd name="T37" fmla="*/ 2147483647 h 75"/>
                <a:gd name="T38" fmla="*/ 2147483647 w 12"/>
                <a:gd name="T39" fmla="*/ 2147483647 h 75"/>
                <a:gd name="T40" fmla="*/ 2147483647 w 12"/>
                <a:gd name="T41" fmla="*/ 2147483647 h 75"/>
                <a:gd name="T42" fmla="*/ 2147483647 w 12"/>
                <a:gd name="T43" fmla="*/ 2147483647 h 75"/>
                <a:gd name="T44" fmla="*/ 2147483647 w 12"/>
                <a:gd name="T45" fmla="*/ 2147483647 h 75"/>
                <a:gd name="T46" fmla="*/ 2147483647 w 12"/>
                <a:gd name="T47" fmla="*/ 2147483647 h 75"/>
                <a:gd name="T48" fmla="*/ 2147483647 w 12"/>
                <a:gd name="T49" fmla="*/ 2147483647 h 75"/>
                <a:gd name="T50" fmla="*/ 2147483647 w 12"/>
                <a:gd name="T51" fmla="*/ 2147483647 h 75"/>
                <a:gd name="T52" fmla="*/ 2147483647 w 12"/>
                <a:gd name="T53" fmla="*/ 2147483647 h 75"/>
                <a:gd name="T54" fmla="*/ 2147483647 w 12"/>
                <a:gd name="T55" fmla="*/ 2147483647 h 75"/>
                <a:gd name="T56" fmla="*/ 2147483647 w 12"/>
                <a:gd name="T57" fmla="*/ 2147483647 h 75"/>
                <a:gd name="T58" fmla="*/ 2147483647 w 12"/>
                <a:gd name="T59" fmla="*/ 2147483647 h 75"/>
                <a:gd name="T60" fmla="*/ 2147483647 w 12"/>
                <a:gd name="T61" fmla="*/ 2147483647 h 75"/>
                <a:gd name="T62" fmla="*/ 2147483647 w 12"/>
                <a:gd name="T63" fmla="*/ 2147483647 h 75"/>
                <a:gd name="T64" fmla="*/ 2147483647 w 12"/>
                <a:gd name="T65" fmla="*/ 2147483647 h 75"/>
                <a:gd name="T66" fmla="*/ 2147483647 w 12"/>
                <a:gd name="T67" fmla="*/ 2147483647 h 75"/>
                <a:gd name="T68" fmla="*/ 2147483647 w 12"/>
                <a:gd name="T69" fmla="*/ 2147483647 h 75"/>
                <a:gd name="T70" fmla="*/ 2147483647 w 12"/>
                <a:gd name="T71" fmla="*/ 2147483647 h 75"/>
                <a:gd name="T72" fmla="*/ 2147483647 w 12"/>
                <a:gd name="T73" fmla="*/ 2147483647 h 75"/>
                <a:gd name="T74" fmla="*/ 2147483647 w 12"/>
                <a:gd name="T75" fmla="*/ 2147483647 h 75"/>
                <a:gd name="T76" fmla="*/ 2147483647 w 12"/>
                <a:gd name="T77" fmla="*/ 2147483647 h 75"/>
                <a:gd name="T78" fmla="*/ 2147483647 w 12"/>
                <a:gd name="T79" fmla="*/ 2147483647 h 75"/>
                <a:gd name="T80" fmla="*/ 2147483647 w 12"/>
                <a:gd name="T81" fmla="*/ 2147483647 h 75"/>
                <a:gd name="T82" fmla="*/ 2147483647 w 12"/>
                <a:gd name="T83" fmla="*/ 2147483647 h 75"/>
                <a:gd name="T84" fmla="*/ 2147483647 w 12"/>
                <a:gd name="T85" fmla="*/ 2147483647 h 75"/>
                <a:gd name="T86" fmla="*/ 0 w 12"/>
                <a:gd name="T87" fmla="*/ 2147483647 h 75"/>
                <a:gd name="T88" fmla="*/ 0 w 12"/>
                <a:gd name="T89" fmla="*/ 2147483647 h 75"/>
                <a:gd name="T90" fmla="*/ 0 w 12"/>
                <a:gd name="T91" fmla="*/ 2147483647 h 75"/>
                <a:gd name="T92" fmla="*/ 0 w 12"/>
                <a:gd name="T93" fmla="*/ 2147483647 h 75"/>
                <a:gd name="T94" fmla="*/ 0 w 12"/>
                <a:gd name="T95" fmla="*/ 2147483647 h 75"/>
                <a:gd name="T96" fmla="*/ 2147483647 w 12"/>
                <a:gd name="T97" fmla="*/ 0 h 75"/>
                <a:gd name="T98" fmla="*/ 2147483647 w 12"/>
                <a:gd name="T99" fmla="*/ 0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
                <a:gd name="T151" fmla="*/ 0 h 75"/>
                <a:gd name="T152" fmla="*/ 12 w 12"/>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 h="75">
                  <a:moveTo>
                    <a:pt x="2" y="0"/>
                  </a:moveTo>
                  <a:lnTo>
                    <a:pt x="2" y="1"/>
                  </a:lnTo>
                  <a:lnTo>
                    <a:pt x="3" y="3"/>
                  </a:lnTo>
                  <a:lnTo>
                    <a:pt x="4" y="7"/>
                  </a:lnTo>
                  <a:lnTo>
                    <a:pt x="4" y="9"/>
                  </a:lnTo>
                  <a:lnTo>
                    <a:pt x="5" y="12"/>
                  </a:lnTo>
                  <a:lnTo>
                    <a:pt x="5" y="15"/>
                  </a:lnTo>
                  <a:lnTo>
                    <a:pt x="5" y="18"/>
                  </a:lnTo>
                  <a:lnTo>
                    <a:pt x="7" y="21"/>
                  </a:lnTo>
                  <a:lnTo>
                    <a:pt x="7" y="24"/>
                  </a:lnTo>
                  <a:lnTo>
                    <a:pt x="7" y="26"/>
                  </a:lnTo>
                  <a:lnTo>
                    <a:pt x="7" y="30"/>
                  </a:lnTo>
                  <a:lnTo>
                    <a:pt x="7" y="32"/>
                  </a:lnTo>
                  <a:lnTo>
                    <a:pt x="7" y="35"/>
                  </a:lnTo>
                  <a:lnTo>
                    <a:pt x="8" y="39"/>
                  </a:lnTo>
                  <a:lnTo>
                    <a:pt x="8" y="41"/>
                  </a:lnTo>
                  <a:lnTo>
                    <a:pt x="9" y="45"/>
                  </a:lnTo>
                  <a:lnTo>
                    <a:pt x="9" y="48"/>
                  </a:lnTo>
                  <a:lnTo>
                    <a:pt x="9" y="52"/>
                  </a:lnTo>
                  <a:lnTo>
                    <a:pt x="9" y="54"/>
                  </a:lnTo>
                  <a:lnTo>
                    <a:pt x="9" y="58"/>
                  </a:lnTo>
                  <a:lnTo>
                    <a:pt x="9" y="62"/>
                  </a:lnTo>
                  <a:lnTo>
                    <a:pt x="10" y="65"/>
                  </a:lnTo>
                  <a:lnTo>
                    <a:pt x="10" y="68"/>
                  </a:lnTo>
                  <a:lnTo>
                    <a:pt x="10" y="69"/>
                  </a:lnTo>
                  <a:lnTo>
                    <a:pt x="10" y="71"/>
                  </a:lnTo>
                  <a:lnTo>
                    <a:pt x="12" y="73"/>
                  </a:lnTo>
                  <a:lnTo>
                    <a:pt x="9" y="74"/>
                  </a:lnTo>
                  <a:lnTo>
                    <a:pt x="8" y="74"/>
                  </a:lnTo>
                  <a:lnTo>
                    <a:pt x="7" y="75"/>
                  </a:lnTo>
                  <a:lnTo>
                    <a:pt x="5" y="70"/>
                  </a:lnTo>
                  <a:lnTo>
                    <a:pt x="5" y="65"/>
                  </a:lnTo>
                  <a:lnTo>
                    <a:pt x="4" y="62"/>
                  </a:lnTo>
                  <a:lnTo>
                    <a:pt x="4" y="57"/>
                  </a:lnTo>
                  <a:lnTo>
                    <a:pt x="3" y="52"/>
                  </a:lnTo>
                  <a:lnTo>
                    <a:pt x="3" y="48"/>
                  </a:lnTo>
                  <a:lnTo>
                    <a:pt x="2" y="43"/>
                  </a:lnTo>
                  <a:lnTo>
                    <a:pt x="2" y="40"/>
                  </a:lnTo>
                  <a:lnTo>
                    <a:pt x="2" y="35"/>
                  </a:lnTo>
                  <a:lnTo>
                    <a:pt x="2" y="30"/>
                  </a:lnTo>
                  <a:lnTo>
                    <a:pt x="2" y="25"/>
                  </a:lnTo>
                  <a:lnTo>
                    <a:pt x="2" y="21"/>
                  </a:lnTo>
                  <a:lnTo>
                    <a:pt x="0" y="17"/>
                  </a:lnTo>
                  <a:lnTo>
                    <a:pt x="0" y="13"/>
                  </a:lnTo>
                  <a:lnTo>
                    <a:pt x="0" y="8"/>
                  </a:lnTo>
                  <a:lnTo>
                    <a:pt x="0" y="3"/>
                  </a:lnTo>
                  <a:lnTo>
                    <a:pt x="0" y="2"/>
                  </a:lnTo>
                  <a:lnTo>
                    <a:pt x="2" y="0"/>
                  </a:lnTo>
                  <a:close/>
                </a:path>
              </a:pathLst>
            </a:custGeom>
            <a:solidFill>
              <a:srgbClr val="000000"/>
            </a:solidFill>
            <a:ln w="9525">
              <a:noFill/>
              <a:round/>
              <a:headEnd/>
              <a:tailEnd/>
            </a:ln>
          </p:spPr>
          <p:txBody>
            <a:bodyPr/>
            <a:lstStyle/>
            <a:p>
              <a:endParaRPr lang="en-US" dirty="0"/>
            </a:p>
          </p:txBody>
        </p:sp>
        <p:sp>
          <p:nvSpPr>
            <p:cNvPr id="10525" name="Freeform 324"/>
            <p:cNvSpPr>
              <a:spLocks/>
            </p:cNvSpPr>
            <p:nvPr/>
          </p:nvSpPr>
          <p:spPr bwMode="auto">
            <a:xfrm>
              <a:off x="1922463" y="4706938"/>
              <a:ext cx="20637" cy="111125"/>
            </a:xfrm>
            <a:custGeom>
              <a:avLst/>
              <a:gdLst>
                <a:gd name="T0" fmla="*/ 2147483647 w 13"/>
                <a:gd name="T1" fmla="*/ 2147483647 h 70"/>
                <a:gd name="T2" fmla="*/ 2147483647 w 13"/>
                <a:gd name="T3" fmla="*/ 2147483647 h 70"/>
                <a:gd name="T4" fmla="*/ 2147483647 w 13"/>
                <a:gd name="T5" fmla="*/ 2147483647 h 70"/>
                <a:gd name="T6" fmla="*/ 2147483647 w 13"/>
                <a:gd name="T7" fmla="*/ 2147483647 h 70"/>
                <a:gd name="T8" fmla="*/ 2147483647 w 13"/>
                <a:gd name="T9" fmla="*/ 2147483647 h 70"/>
                <a:gd name="T10" fmla="*/ 2147483647 w 13"/>
                <a:gd name="T11" fmla="*/ 2147483647 h 70"/>
                <a:gd name="T12" fmla="*/ 2147483647 w 13"/>
                <a:gd name="T13" fmla="*/ 2147483647 h 70"/>
                <a:gd name="T14" fmla="*/ 2147483647 w 13"/>
                <a:gd name="T15" fmla="*/ 2147483647 h 70"/>
                <a:gd name="T16" fmla="*/ 2147483647 w 13"/>
                <a:gd name="T17" fmla="*/ 2147483647 h 70"/>
                <a:gd name="T18" fmla="*/ 2147483647 w 13"/>
                <a:gd name="T19" fmla="*/ 2147483647 h 70"/>
                <a:gd name="T20" fmla="*/ 2147483647 w 13"/>
                <a:gd name="T21" fmla="*/ 2147483647 h 70"/>
                <a:gd name="T22" fmla="*/ 2147483647 w 13"/>
                <a:gd name="T23" fmla="*/ 2147483647 h 70"/>
                <a:gd name="T24" fmla="*/ 2147483647 w 13"/>
                <a:gd name="T25" fmla="*/ 2147483647 h 70"/>
                <a:gd name="T26" fmla="*/ 2147483647 w 13"/>
                <a:gd name="T27" fmla="*/ 2147483647 h 70"/>
                <a:gd name="T28" fmla="*/ 2147483647 w 13"/>
                <a:gd name="T29" fmla="*/ 2147483647 h 70"/>
                <a:gd name="T30" fmla="*/ 2147483647 w 13"/>
                <a:gd name="T31" fmla="*/ 2147483647 h 70"/>
                <a:gd name="T32" fmla="*/ 2147483647 w 13"/>
                <a:gd name="T33" fmla="*/ 2147483647 h 70"/>
                <a:gd name="T34" fmla="*/ 2147483647 w 13"/>
                <a:gd name="T35" fmla="*/ 2147483647 h 70"/>
                <a:gd name="T36" fmla="*/ 2147483647 w 13"/>
                <a:gd name="T37" fmla="*/ 2147483647 h 70"/>
                <a:gd name="T38" fmla="*/ 2147483647 w 13"/>
                <a:gd name="T39" fmla="*/ 2147483647 h 70"/>
                <a:gd name="T40" fmla="*/ 2147483647 w 13"/>
                <a:gd name="T41" fmla="*/ 2147483647 h 70"/>
                <a:gd name="T42" fmla="*/ 2147483647 w 13"/>
                <a:gd name="T43" fmla="*/ 2147483647 h 70"/>
                <a:gd name="T44" fmla="*/ 2147483647 w 13"/>
                <a:gd name="T45" fmla="*/ 2147483647 h 70"/>
                <a:gd name="T46" fmla="*/ 2147483647 w 13"/>
                <a:gd name="T47" fmla="*/ 2147483647 h 70"/>
                <a:gd name="T48" fmla="*/ 2147483647 w 13"/>
                <a:gd name="T49" fmla="*/ 2147483647 h 70"/>
                <a:gd name="T50" fmla="*/ 2147483647 w 13"/>
                <a:gd name="T51" fmla="*/ 2147483647 h 70"/>
                <a:gd name="T52" fmla="*/ 2147483647 w 13"/>
                <a:gd name="T53" fmla="*/ 2147483647 h 70"/>
                <a:gd name="T54" fmla="*/ 2147483647 w 13"/>
                <a:gd name="T55" fmla="*/ 2147483647 h 70"/>
                <a:gd name="T56" fmla="*/ 2147483647 w 13"/>
                <a:gd name="T57" fmla="*/ 2147483647 h 70"/>
                <a:gd name="T58" fmla="*/ 2147483647 w 13"/>
                <a:gd name="T59" fmla="*/ 2147483647 h 70"/>
                <a:gd name="T60" fmla="*/ 2147483647 w 13"/>
                <a:gd name="T61" fmla="*/ 2147483647 h 70"/>
                <a:gd name="T62" fmla="*/ 0 w 13"/>
                <a:gd name="T63" fmla="*/ 2147483647 h 70"/>
                <a:gd name="T64" fmla="*/ 2147483647 w 13"/>
                <a:gd name="T65" fmla="*/ 0 h 70"/>
                <a:gd name="T66" fmla="*/ 2147483647 w 13"/>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70"/>
                <a:gd name="T104" fmla="*/ 13 w 13"/>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70">
                  <a:moveTo>
                    <a:pt x="3" y="0"/>
                  </a:moveTo>
                  <a:lnTo>
                    <a:pt x="3" y="1"/>
                  </a:lnTo>
                  <a:lnTo>
                    <a:pt x="4" y="2"/>
                  </a:lnTo>
                  <a:lnTo>
                    <a:pt x="5" y="5"/>
                  </a:lnTo>
                  <a:lnTo>
                    <a:pt x="5" y="7"/>
                  </a:lnTo>
                  <a:lnTo>
                    <a:pt x="5" y="10"/>
                  </a:lnTo>
                  <a:lnTo>
                    <a:pt x="7" y="11"/>
                  </a:lnTo>
                  <a:lnTo>
                    <a:pt x="7" y="13"/>
                  </a:lnTo>
                  <a:lnTo>
                    <a:pt x="7" y="16"/>
                  </a:lnTo>
                  <a:lnTo>
                    <a:pt x="7" y="18"/>
                  </a:lnTo>
                  <a:lnTo>
                    <a:pt x="8" y="21"/>
                  </a:lnTo>
                  <a:lnTo>
                    <a:pt x="8" y="23"/>
                  </a:lnTo>
                  <a:lnTo>
                    <a:pt x="8" y="24"/>
                  </a:lnTo>
                  <a:lnTo>
                    <a:pt x="8" y="27"/>
                  </a:lnTo>
                  <a:lnTo>
                    <a:pt x="8" y="29"/>
                  </a:lnTo>
                  <a:lnTo>
                    <a:pt x="9" y="32"/>
                  </a:lnTo>
                  <a:lnTo>
                    <a:pt x="9" y="34"/>
                  </a:lnTo>
                  <a:lnTo>
                    <a:pt x="9" y="37"/>
                  </a:lnTo>
                  <a:lnTo>
                    <a:pt x="9" y="39"/>
                  </a:lnTo>
                  <a:lnTo>
                    <a:pt x="9" y="40"/>
                  </a:lnTo>
                  <a:lnTo>
                    <a:pt x="9" y="43"/>
                  </a:lnTo>
                  <a:lnTo>
                    <a:pt x="9" y="45"/>
                  </a:lnTo>
                  <a:lnTo>
                    <a:pt x="10" y="48"/>
                  </a:lnTo>
                  <a:lnTo>
                    <a:pt x="10" y="50"/>
                  </a:lnTo>
                  <a:lnTo>
                    <a:pt x="10" y="52"/>
                  </a:lnTo>
                  <a:lnTo>
                    <a:pt x="10" y="55"/>
                  </a:lnTo>
                  <a:lnTo>
                    <a:pt x="12" y="56"/>
                  </a:lnTo>
                  <a:lnTo>
                    <a:pt x="12" y="59"/>
                  </a:lnTo>
                  <a:lnTo>
                    <a:pt x="12" y="61"/>
                  </a:lnTo>
                  <a:lnTo>
                    <a:pt x="12" y="63"/>
                  </a:lnTo>
                  <a:lnTo>
                    <a:pt x="13" y="66"/>
                  </a:lnTo>
                  <a:lnTo>
                    <a:pt x="13" y="67"/>
                  </a:lnTo>
                  <a:lnTo>
                    <a:pt x="13" y="70"/>
                  </a:lnTo>
                  <a:lnTo>
                    <a:pt x="12" y="70"/>
                  </a:lnTo>
                  <a:lnTo>
                    <a:pt x="9" y="70"/>
                  </a:lnTo>
                  <a:lnTo>
                    <a:pt x="8" y="68"/>
                  </a:lnTo>
                  <a:lnTo>
                    <a:pt x="7" y="67"/>
                  </a:lnTo>
                  <a:lnTo>
                    <a:pt x="5" y="66"/>
                  </a:lnTo>
                  <a:lnTo>
                    <a:pt x="5" y="65"/>
                  </a:lnTo>
                  <a:lnTo>
                    <a:pt x="5" y="62"/>
                  </a:lnTo>
                  <a:lnTo>
                    <a:pt x="5" y="60"/>
                  </a:lnTo>
                  <a:lnTo>
                    <a:pt x="5" y="57"/>
                  </a:lnTo>
                  <a:lnTo>
                    <a:pt x="5" y="56"/>
                  </a:lnTo>
                  <a:lnTo>
                    <a:pt x="5" y="54"/>
                  </a:lnTo>
                  <a:lnTo>
                    <a:pt x="5" y="51"/>
                  </a:lnTo>
                  <a:lnTo>
                    <a:pt x="5" y="49"/>
                  </a:lnTo>
                  <a:lnTo>
                    <a:pt x="5" y="48"/>
                  </a:lnTo>
                  <a:lnTo>
                    <a:pt x="5" y="45"/>
                  </a:lnTo>
                  <a:lnTo>
                    <a:pt x="5" y="44"/>
                  </a:lnTo>
                  <a:lnTo>
                    <a:pt x="4" y="41"/>
                  </a:lnTo>
                  <a:lnTo>
                    <a:pt x="4" y="39"/>
                  </a:lnTo>
                  <a:lnTo>
                    <a:pt x="4" y="37"/>
                  </a:lnTo>
                  <a:lnTo>
                    <a:pt x="4" y="33"/>
                  </a:lnTo>
                  <a:lnTo>
                    <a:pt x="3" y="31"/>
                  </a:lnTo>
                  <a:lnTo>
                    <a:pt x="3" y="28"/>
                  </a:lnTo>
                  <a:lnTo>
                    <a:pt x="3" y="26"/>
                  </a:lnTo>
                  <a:lnTo>
                    <a:pt x="3" y="23"/>
                  </a:lnTo>
                  <a:lnTo>
                    <a:pt x="2" y="21"/>
                  </a:lnTo>
                  <a:lnTo>
                    <a:pt x="2" y="18"/>
                  </a:lnTo>
                  <a:lnTo>
                    <a:pt x="2" y="15"/>
                  </a:lnTo>
                  <a:lnTo>
                    <a:pt x="2" y="12"/>
                  </a:lnTo>
                  <a:lnTo>
                    <a:pt x="2" y="10"/>
                  </a:lnTo>
                  <a:lnTo>
                    <a:pt x="0" y="7"/>
                  </a:lnTo>
                  <a:lnTo>
                    <a:pt x="0" y="5"/>
                  </a:lnTo>
                  <a:lnTo>
                    <a:pt x="0" y="2"/>
                  </a:lnTo>
                  <a:lnTo>
                    <a:pt x="2" y="0"/>
                  </a:lnTo>
                  <a:lnTo>
                    <a:pt x="3" y="0"/>
                  </a:lnTo>
                  <a:close/>
                </a:path>
              </a:pathLst>
            </a:custGeom>
            <a:solidFill>
              <a:srgbClr val="000000"/>
            </a:solidFill>
            <a:ln w="9525">
              <a:noFill/>
              <a:round/>
              <a:headEnd/>
              <a:tailEnd/>
            </a:ln>
          </p:spPr>
          <p:txBody>
            <a:bodyPr/>
            <a:lstStyle/>
            <a:p>
              <a:endParaRPr lang="en-US" dirty="0"/>
            </a:p>
          </p:txBody>
        </p:sp>
        <p:sp>
          <p:nvSpPr>
            <p:cNvPr id="10526" name="Freeform 325"/>
            <p:cNvSpPr>
              <a:spLocks/>
            </p:cNvSpPr>
            <p:nvPr/>
          </p:nvSpPr>
          <p:spPr bwMode="auto">
            <a:xfrm>
              <a:off x="2046288" y="3970338"/>
              <a:ext cx="422275" cy="58737"/>
            </a:xfrm>
            <a:custGeom>
              <a:avLst/>
              <a:gdLst>
                <a:gd name="T0" fmla="*/ 2147483647 w 266"/>
                <a:gd name="T1" fmla="*/ 2147483647 h 37"/>
                <a:gd name="T2" fmla="*/ 2147483647 w 266"/>
                <a:gd name="T3" fmla="*/ 2147483647 h 37"/>
                <a:gd name="T4" fmla="*/ 2147483647 w 266"/>
                <a:gd name="T5" fmla="*/ 2147483647 h 37"/>
                <a:gd name="T6" fmla="*/ 2147483647 w 266"/>
                <a:gd name="T7" fmla="*/ 2147483647 h 37"/>
                <a:gd name="T8" fmla="*/ 2147483647 w 266"/>
                <a:gd name="T9" fmla="*/ 2147483647 h 37"/>
                <a:gd name="T10" fmla="*/ 2147483647 w 266"/>
                <a:gd name="T11" fmla="*/ 2147483647 h 37"/>
                <a:gd name="T12" fmla="*/ 2147483647 w 266"/>
                <a:gd name="T13" fmla="*/ 2147483647 h 37"/>
                <a:gd name="T14" fmla="*/ 2147483647 w 266"/>
                <a:gd name="T15" fmla="*/ 2147483647 h 37"/>
                <a:gd name="T16" fmla="*/ 2147483647 w 266"/>
                <a:gd name="T17" fmla="*/ 2147483647 h 37"/>
                <a:gd name="T18" fmla="*/ 2147483647 w 266"/>
                <a:gd name="T19" fmla="*/ 2147483647 h 37"/>
                <a:gd name="T20" fmla="*/ 2147483647 w 266"/>
                <a:gd name="T21" fmla="*/ 2147483647 h 37"/>
                <a:gd name="T22" fmla="*/ 2147483647 w 266"/>
                <a:gd name="T23" fmla="*/ 2147483647 h 37"/>
                <a:gd name="T24" fmla="*/ 2147483647 w 266"/>
                <a:gd name="T25" fmla="*/ 2147483647 h 37"/>
                <a:gd name="T26" fmla="*/ 2147483647 w 266"/>
                <a:gd name="T27" fmla="*/ 2147483647 h 37"/>
                <a:gd name="T28" fmla="*/ 2147483647 w 266"/>
                <a:gd name="T29" fmla="*/ 2147483647 h 37"/>
                <a:gd name="T30" fmla="*/ 2147483647 w 266"/>
                <a:gd name="T31" fmla="*/ 2147483647 h 37"/>
                <a:gd name="T32" fmla="*/ 2147483647 w 266"/>
                <a:gd name="T33" fmla="*/ 2147483647 h 37"/>
                <a:gd name="T34" fmla="*/ 2147483647 w 266"/>
                <a:gd name="T35" fmla="*/ 2147483647 h 37"/>
                <a:gd name="T36" fmla="*/ 2147483647 w 266"/>
                <a:gd name="T37" fmla="*/ 2147483647 h 37"/>
                <a:gd name="T38" fmla="*/ 2147483647 w 266"/>
                <a:gd name="T39" fmla="*/ 2147483647 h 37"/>
                <a:gd name="T40" fmla="*/ 2147483647 w 266"/>
                <a:gd name="T41" fmla="*/ 2147483647 h 37"/>
                <a:gd name="T42" fmla="*/ 2147483647 w 266"/>
                <a:gd name="T43" fmla="*/ 2147483647 h 37"/>
                <a:gd name="T44" fmla="*/ 2147483647 w 266"/>
                <a:gd name="T45" fmla="*/ 2147483647 h 37"/>
                <a:gd name="T46" fmla="*/ 2147483647 w 266"/>
                <a:gd name="T47" fmla="*/ 2147483647 h 37"/>
                <a:gd name="T48" fmla="*/ 2147483647 w 266"/>
                <a:gd name="T49" fmla="*/ 2147483647 h 37"/>
                <a:gd name="T50" fmla="*/ 2147483647 w 266"/>
                <a:gd name="T51" fmla="*/ 2147483647 h 37"/>
                <a:gd name="T52" fmla="*/ 2147483647 w 266"/>
                <a:gd name="T53" fmla="*/ 2147483647 h 37"/>
                <a:gd name="T54" fmla="*/ 2147483647 w 266"/>
                <a:gd name="T55" fmla="*/ 2147483647 h 37"/>
                <a:gd name="T56" fmla="*/ 2147483647 w 266"/>
                <a:gd name="T57" fmla="*/ 2147483647 h 37"/>
                <a:gd name="T58" fmla="*/ 0 w 266"/>
                <a:gd name="T59" fmla="*/ 2147483647 h 37"/>
                <a:gd name="T60" fmla="*/ 2147483647 w 266"/>
                <a:gd name="T61" fmla="*/ 2147483647 h 37"/>
                <a:gd name="T62" fmla="*/ 2147483647 w 266"/>
                <a:gd name="T63" fmla="*/ 2147483647 h 37"/>
                <a:gd name="T64" fmla="*/ 2147483647 w 266"/>
                <a:gd name="T65" fmla="*/ 2147483647 h 37"/>
                <a:gd name="T66" fmla="*/ 2147483647 w 266"/>
                <a:gd name="T67" fmla="*/ 2147483647 h 37"/>
                <a:gd name="T68" fmla="*/ 2147483647 w 266"/>
                <a:gd name="T69" fmla="*/ 2147483647 h 37"/>
                <a:gd name="T70" fmla="*/ 2147483647 w 266"/>
                <a:gd name="T71" fmla="*/ 2147483647 h 37"/>
                <a:gd name="T72" fmla="*/ 2147483647 w 266"/>
                <a:gd name="T73" fmla="*/ 2147483647 h 37"/>
                <a:gd name="T74" fmla="*/ 2147483647 w 266"/>
                <a:gd name="T75" fmla="*/ 2147483647 h 37"/>
                <a:gd name="T76" fmla="*/ 2147483647 w 266"/>
                <a:gd name="T77" fmla="*/ 2147483647 h 37"/>
                <a:gd name="T78" fmla="*/ 2147483647 w 266"/>
                <a:gd name="T79" fmla="*/ 2147483647 h 37"/>
                <a:gd name="T80" fmla="*/ 2147483647 w 266"/>
                <a:gd name="T81" fmla="*/ 2147483647 h 37"/>
                <a:gd name="T82" fmla="*/ 2147483647 w 266"/>
                <a:gd name="T83" fmla="*/ 2147483647 h 37"/>
                <a:gd name="T84" fmla="*/ 2147483647 w 266"/>
                <a:gd name="T85" fmla="*/ 2147483647 h 37"/>
                <a:gd name="T86" fmla="*/ 2147483647 w 266"/>
                <a:gd name="T87" fmla="*/ 2147483647 h 37"/>
                <a:gd name="T88" fmla="*/ 2147483647 w 266"/>
                <a:gd name="T89" fmla="*/ 2147483647 h 37"/>
                <a:gd name="T90" fmla="*/ 2147483647 w 266"/>
                <a:gd name="T91" fmla="*/ 2147483647 h 37"/>
                <a:gd name="T92" fmla="*/ 2147483647 w 266"/>
                <a:gd name="T93" fmla="*/ 2147483647 h 37"/>
                <a:gd name="T94" fmla="*/ 2147483647 w 266"/>
                <a:gd name="T95" fmla="*/ 2147483647 h 37"/>
                <a:gd name="T96" fmla="*/ 2147483647 w 266"/>
                <a:gd name="T97" fmla="*/ 2147483647 h 37"/>
                <a:gd name="T98" fmla="*/ 2147483647 w 266"/>
                <a:gd name="T99" fmla="*/ 2147483647 h 37"/>
                <a:gd name="T100" fmla="*/ 2147483647 w 266"/>
                <a:gd name="T101" fmla="*/ 2147483647 h 37"/>
                <a:gd name="T102" fmla="*/ 2147483647 w 266"/>
                <a:gd name="T103" fmla="*/ 2147483647 h 37"/>
                <a:gd name="T104" fmla="*/ 2147483647 w 266"/>
                <a:gd name="T105" fmla="*/ 2147483647 h 37"/>
                <a:gd name="T106" fmla="*/ 2147483647 w 266"/>
                <a:gd name="T107" fmla="*/ 2147483647 h 37"/>
                <a:gd name="T108" fmla="*/ 2147483647 w 266"/>
                <a:gd name="T109" fmla="*/ 0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37"/>
                <a:gd name="T167" fmla="*/ 266 w 266"/>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37">
                  <a:moveTo>
                    <a:pt x="264" y="0"/>
                  </a:moveTo>
                  <a:lnTo>
                    <a:pt x="266" y="2"/>
                  </a:lnTo>
                  <a:lnTo>
                    <a:pt x="266" y="3"/>
                  </a:lnTo>
                  <a:lnTo>
                    <a:pt x="265" y="6"/>
                  </a:lnTo>
                  <a:lnTo>
                    <a:pt x="263" y="7"/>
                  </a:lnTo>
                  <a:lnTo>
                    <a:pt x="259" y="9"/>
                  </a:lnTo>
                  <a:lnTo>
                    <a:pt x="256" y="10"/>
                  </a:lnTo>
                  <a:lnTo>
                    <a:pt x="254" y="12"/>
                  </a:lnTo>
                  <a:lnTo>
                    <a:pt x="251" y="13"/>
                  </a:lnTo>
                  <a:lnTo>
                    <a:pt x="243" y="15"/>
                  </a:lnTo>
                  <a:lnTo>
                    <a:pt x="233" y="19"/>
                  </a:lnTo>
                  <a:lnTo>
                    <a:pt x="223" y="21"/>
                  </a:lnTo>
                  <a:lnTo>
                    <a:pt x="214" y="24"/>
                  </a:lnTo>
                  <a:lnTo>
                    <a:pt x="204" y="26"/>
                  </a:lnTo>
                  <a:lnTo>
                    <a:pt x="194" y="28"/>
                  </a:lnTo>
                  <a:lnTo>
                    <a:pt x="185" y="30"/>
                  </a:lnTo>
                  <a:lnTo>
                    <a:pt x="175" y="31"/>
                  </a:lnTo>
                  <a:lnTo>
                    <a:pt x="165" y="32"/>
                  </a:lnTo>
                  <a:lnTo>
                    <a:pt x="155" y="34"/>
                  </a:lnTo>
                  <a:lnTo>
                    <a:pt x="145" y="35"/>
                  </a:lnTo>
                  <a:lnTo>
                    <a:pt x="135" y="36"/>
                  </a:lnTo>
                  <a:lnTo>
                    <a:pt x="124" y="36"/>
                  </a:lnTo>
                  <a:lnTo>
                    <a:pt x="114" y="36"/>
                  </a:lnTo>
                  <a:lnTo>
                    <a:pt x="104" y="37"/>
                  </a:lnTo>
                  <a:lnTo>
                    <a:pt x="94" y="37"/>
                  </a:lnTo>
                  <a:lnTo>
                    <a:pt x="92" y="37"/>
                  </a:lnTo>
                  <a:lnTo>
                    <a:pt x="91" y="37"/>
                  </a:lnTo>
                  <a:lnTo>
                    <a:pt x="89" y="37"/>
                  </a:lnTo>
                  <a:lnTo>
                    <a:pt x="87" y="37"/>
                  </a:lnTo>
                  <a:lnTo>
                    <a:pt x="85" y="36"/>
                  </a:lnTo>
                  <a:lnTo>
                    <a:pt x="82" y="36"/>
                  </a:lnTo>
                  <a:lnTo>
                    <a:pt x="81" y="36"/>
                  </a:lnTo>
                  <a:lnTo>
                    <a:pt x="80" y="36"/>
                  </a:lnTo>
                  <a:lnTo>
                    <a:pt x="77" y="36"/>
                  </a:lnTo>
                  <a:lnTo>
                    <a:pt x="75" y="36"/>
                  </a:lnTo>
                  <a:lnTo>
                    <a:pt x="72" y="36"/>
                  </a:lnTo>
                  <a:lnTo>
                    <a:pt x="70" y="36"/>
                  </a:lnTo>
                  <a:lnTo>
                    <a:pt x="67" y="36"/>
                  </a:lnTo>
                  <a:lnTo>
                    <a:pt x="65" y="36"/>
                  </a:lnTo>
                  <a:lnTo>
                    <a:pt x="61" y="36"/>
                  </a:lnTo>
                  <a:lnTo>
                    <a:pt x="60" y="36"/>
                  </a:lnTo>
                  <a:lnTo>
                    <a:pt x="55" y="35"/>
                  </a:lnTo>
                  <a:lnTo>
                    <a:pt x="52" y="35"/>
                  </a:lnTo>
                  <a:lnTo>
                    <a:pt x="49" y="35"/>
                  </a:lnTo>
                  <a:lnTo>
                    <a:pt x="45" y="34"/>
                  </a:lnTo>
                  <a:lnTo>
                    <a:pt x="41" y="32"/>
                  </a:lnTo>
                  <a:lnTo>
                    <a:pt x="37" y="32"/>
                  </a:lnTo>
                  <a:lnTo>
                    <a:pt x="34" y="31"/>
                  </a:lnTo>
                  <a:lnTo>
                    <a:pt x="30" y="31"/>
                  </a:lnTo>
                  <a:lnTo>
                    <a:pt x="26" y="30"/>
                  </a:lnTo>
                  <a:lnTo>
                    <a:pt x="22" y="29"/>
                  </a:lnTo>
                  <a:lnTo>
                    <a:pt x="19" y="28"/>
                  </a:lnTo>
                  <a:lnTo>
                    <a:pt x="16" y="28"/>
                  </a:lnTo>
                  <a:lnTo>
                    <a:pt x="12" y="26"/>
                  </a:lnTo>
                  <a:lnTo>
                    <a:pt x="9" y="25"/>
                  </a:lnTo>
                  <a:lnTo>
                    <a:pt x="5" y="24"/>
                  </a:lnTo>
                  <a:lnTo>
                    <a:pt x="2" y="23"/>
                  </a:lnTo>
                  <a:lnTo>
                    <a:pt x="1" y="21"/>
                  </a:lnTo>
                  <a:lnTo>
                    <a:pt x="1" y="19"/>
                  </a:lnTo>
                  <a:lnTo>
                    <a:pt x="0" y="17"/>
                  </a:lnTo>
                  <a:lnTo>
                    <a:pt x="1" y="15"/>
                  </a:lnTo>
                  <a:lnTo>
                    <a:pt x="5" y="17"/>
                  </a:lnTo>
                  <a:lnTo>
                    <a:pt x="9" y="19"/>
                  </a:lnTo>
                  <a:lnTo>
                    <a:pt x="12" y="20"/>
                  </a:lnTo>
                  <a:lnTo>
                    <a:pt x="16" y="23"/>
                  </a:lnTo>
                  <a:lnTo>
                    <a:pt x="20" y="23"/>
                  </a:lnTo>
                  <a:lnTo>
                    <a:pt x="24" y="24"/>
                  </a:lnTo>
                  <a:lnTo>
                    <a:pt x="29" y="25"/>
                  </a:lnTo>
                  <a:lnTo>
                    <a:pt x="32" y="26"/>
                  </a:lnTo>
                  <a:lnTo>
                    <a:pt x="36" y="26"/>
                  </a:lnTo>
                  <a:lnTo>
                    <a:pt x="40" y="28"/>
                  </a:lnTo>
                  <a:lnTo>
                    <a:pt x="45" y="28"/>
                  </a:lnTo>
                  <a:lnTo>
                    <a:pt x="49" y="29"/>
                  </a:lnTo>
                  <a:lnTo>
                    <a:pt x="52" y="29"/>
                  </a:lnTo>
                  <a:lnTo>
                    <a:pt x="57" y="30"/>
                  </a:lnTo>
                  <a:lnTo>
                    <a:pt x="61" y="30"/>
                  </a:lnTo>
                  <a:lnTo>
                    <a:pt x="66" y="31"/>
                  </a:lnTo>
                  <a:lnTo>
                    <a:pt x="75" y="31"/>
                  </a:lnTo>
                  <a:lnTo>
                    <a:pt x="86" y="32"/>
                  </a:lnTo>
                  <a:lnTo>
                    <a:pt x="95" y="32"/>
                  </a:lnTo>
                  <a:lnTo>
                    <a:pt x="105" y="32"/>
                  </a:lnTo>
                  <a:lnTo>
                    <a:pt x="115" y="32"/>
                  </a:lnTo>
                  <a:lnTo>
                    <a:pt x="125" y="31"/>
                  </a:lnTo>
                  <a:lnTo>
                    <a:pt x="135" y="30"/>
                  </a:lnTo>
                  <a:lnTo>
                    <a:pt x="145" y="30"/>
                  </a:lnTo>
                  <a:lnTo>
                    <a:pt x="155" y="29"/>
                  </a:lnTo>
                  <a:lnTo>
                    <a:pt x="165" y="28"/>
                  </a:lnTo>
                  <a:lnTo>
                    <a:pt x="174" y="25"/>
                  </a:lnTo>
                  <a:lnTo>
                    <a:pt x="184" y="24"/>
                  </a:lnTo>
                  <a:lnTo>
                    <a:pt x="194" y="23"/>
                  </a:lnTo>
                  <a:lnTo>
                    <a:pt x="204" y="20"/>
                  </a:lnTo>
                  <a:lnTo>
                    <a:pt x="213" y="19"/>
                  </a:lnTo>
                  <a:lnTo>
                    <a:pt x="223" y="17"/>
                  </a:lnTo>
                  <a:lnTo>
                    <a:pt x="225" y="15"/>
                  </a:lnTo>
                  <a:lnTo>
                    <a:pt x="228" y="15"/>
                  </a:lnTo>
                  <a:lnTo>
                    <a:pt x="230" y="14"/>
                  </a:lnTo>
                  <a:lnTo>
                    <a:pt x="234" y="13"/>
                  </a:lnTo>
                  <a:lnTo>
                    <a:pt x="236" y="12"/>
                  </a:lnTo>
                  <a:lnTo>
                    <a:pt x="239" y="12"/>
                  </a:lnTo>
                  <a:lnTo>
                    <a:pt x="241" y="10"/>
                  </a:lnTo>
                  <a:lnTo>
                    <a:pt x="244" y="9"/>
                  </a:lnTo>
                  <a:lnTo>
                    <a:pt x="246" y="8"/>
                  </a:lnTo>
                  <a:lnTo>
                    <a:pt x="249" y="7"/>
                  </a:lnTo>
                  <a:lnTo>
                    <a:pt x="251" y="7"/>
                  </a:lnTo>
                  <a:lnTo>
                    <a:pt x="254" y="6"/>
                  </a:lnTo>
                  <a:lnTo>
                    <a:pt x="256" y="3"/>
                  </a:lnTo>
                  <a:lnTo>
                    <a:pt x="259" y="2"/>
                  </a:lnTo>
                  <a:lnTo>
                    <a:pt x="261" y="1"/>
                  </a:lnTo>
                  <a:lnTo>
                    <a:pt x="264" y="0"/>
                  </a:lnTo>
                  <a:close/>
                </a:path>
              </a:pathLst>
            </a:custGeom>
            <a:solidFill>
              <a:srgbClr val="000000"/>
            </a:solidFill>
            <a:ln w="9525">
              <a:noFill/>
              <a:round/>
              <a:headEnd/>
              <a:tailEnd/>
            </a:ln>
          </p:spPr>
          <p:txBody>
            <a:bodyPr/>
            <a:lstStyle/>
            <a:p>
              <a:endParaRPr lang="en-US" dirty="0"/>
            </a:p>
          </p:txBody>
        </p:sp>
        <p:sp>
          <p:nvSpPr>
            <p:cNvPr id="10527" name="Freeform 326"/>
            <p:cNvSpPr>
              <a:spLocks/>
            </p:cNvSpPr>
            <p:nvPr/>
          </p:nvSpPr>
          <p:spPr bwMode="auto">
            <a:xfrm>
              <a:off x="2073275" y="4090988"/>
              <a:ext cx="196850" cy="41275"/>
            </a:xfrm>
            <a:custGeom>
              <a:avLst/>
              <a:gdLst>
                <a:gd name="T0" fmla="*/ 2147483647 w 124"/>
                <a:gd name="T1" fmla="*/ 2147483647 h 26"/>
                <a:gd name="T2" fmla="*/ 2147483647 w 124"/>
                <a:gd name="T3" fmla="*/ 2147483647 h 26"/>
                <a:gd name="T4" fmla="*/ 2147483647 w 124"/>
                <a:gd name="T5" fmla="*/ 2147483647 h 26"/>
                <a:gd name="T6" fmla="*/ 2147483647 w 124"/>
                <a:gd name="T7" fmla="*/ 2147483647 h 26"/>
                <a:gd name="T8" fmla="*/ 2147483647 w 124"/>
                <a:gd name="T9" fmla="*/ 2147483647 h 26"/>
                <a:gd name="T10" fmla="*/ 2147483647 w 124"/>
                <a:gd name="T11" fmla="*/ 2147483647 h 26"/>
                <a:gd name="T12" fmla="*/ 2147483647 w 124"/>
                <a:gd name="T13" fmla="*/ 2147483647 h 26"/>
                <a:gd name="T14" fmla="*/ 2147483647 w 124"/>
                <a:gd name="T15" fmla="*/ 2147483647 h 26"/>
                <a:gd name="T16" fmla="*/ 2147483647 w 124"/>
                <a:gd name="T17" fmla="*/ 2147483647 h 26"/>
                <a:gd name="T18" fmla="*/ 2147483647 w 124"/>
                <a:gd name="T19" fmla="*/ 2147483647 h 26"/>
                <a:gd name="T20" fmla="*/ 2147483647 w 124"/>
                <a:gd name="T21" fmla="*/ 2147483647 h 26"/>
                <a:gd name="T22" fmla="*/ 2147483647 w 124"/>
                <a:gd name="T23" fmla="*/ 2147483647 h 26"/>
                <a:gd name="T24" fmla="*/ 2147483647 w 124"/>
                <a:gd name="T25" fmla="*/ 2147483647 h 26"/>
                <a:gd name="T26" fmla="*/ 2147483647 w 124"/>
                <a:gd name="T27" fmla="*/ 2147483647 h 26"/>
                <a:gd name="T28" fmla="*/ 2147483647 w 124"/>
                <a:gd name="T29" fmla="*/ 2147483647 h 26"/>
                <a:gd name="T30" fmla="*/ 2147483647 w 124"/>
                <a:gd name="T31" fmla="*/ 2147483647 h 26"/>
                <a:gd name="T32" fmla="*/ 2147483647 w 124"/>
                <a:gd name="T33" fmla="*/ 2147483647 h 26"/>
                <a:gd name="T34" fmla="*/ 2147483647 w 124"/>
                <a:gd name="T35" fmla="*/ 2147483647 h 26"/>
                <a:gd name="T36" fmla="*/ 2147483647 w 124"/>
                <a:gd name="T37" fmla="*/ 2147483647 h 26"/>
                <a:gd name="T38" fmla="*/ 2147483647 w 124"/>
                <a:gd name="T39" fmla="*/ 2147483647 h 26"/>
                <a:gd name="T40" fmla="*/ 2147483647 w 124"/>
                <a:gd name="T41" fmla="*/ 2147483647 h 26"/>
                <a:gd name="T42" fmla="*/ 2147483647 w 124"/>
                <a:gd name="T43" fmla="*/ 2147483647 h 26"/>
                <a:gd name="T44" fmla="*/ 2147483647 w 124"/>
                <a:gd name="T45" fmla="*/ 2147483647 h 26"/>
                <a:gd name="T46" fmla="*/ 2147483647 w 124"/>
                <a:gd name="T47" fmla="*/ 2147483647 h 26"/>
                <a:gd name="T48" fmla="*/ 2147483647 w 124"/>
                <a:gd name="T49" fmla="*/ 2147483647 h 26"/>
                <a:gd name="T50" fmla="*/ 2147483647 w 124"/>
                <a:gd name="T51" fmla="*/ 2147483647 h 26"/>
                <a:gd name="T52" fmla="*/ 2147483647 w 124"/>
                <a:gd name="T53" fmla="*/ 2147483647 h 26"/>
                <a:gd name="T54" fmla="*/ 2147483647 w 124"/>
                <a:gd name="T55" fmla="*/ 2147483647 h 26"/>
                <a:gd name="T56" fmla="*/ 2147483647 w 124"/>
                <a:gd name="T57" fmla="*/ 2147483647 h 26"/>
                <a:gd name="T58" fmla="*/ 2147483647 w 124"/>
                <a:gd name="T59" fmla="*/ 2147483647 h 26"/>
                <a:gd name="T60" fmla="*/ 2147483647 w 124"/>
                <a:gd name="T61" fmla="*/ 2147483647 h 26"/>
                <a:gd name="T62" fmla="*/ 2147483647 w 124"/>
                <a:gd name="T63" fmla="*/ 2147483647 h 26"/>
                <a:gd name="T64" fmla="*/ 2147483647 w 124"/>
                <a:gd name="T65" fmla="*/ 2147483647 h 26"/>
                <a:gd name="T66" fmla="*/ 2147483647 w 124"/>
                <a:gd name="T67" fmla="*/ 2147483647 h 26"/>
                <a:gd name="T68" fmla="*/ 2147483647 w 124"/>
                <a:gd name="T69" fmla="*/ 2147483647 h 26"/>
                <a:gd name="T70" fmla="*/ 2147483647 w 124"/>
                <a:gd name="T71" fmla="*/ 2147483647 h 26"/>
                <a:gd name="T72" fmla="*/ 2147483647 w 124"/>
                <a:gd name="T73" fmla="*/ 2147483647 h 26"/>
                <a:gd name="T74" fmla="*/ 2147483647 w 124"/>
                <a:gd name="T75" fmla="*/ 2147483647 h 26"/>
                <a:gd name="T76" fmla="*/ 2147483647 w 124"/>
                <a:gd name="T77" fmla="*/ 2147483647 h 26"/>
                <a:gd name="T78" fmla="*/ 2147483647 w 124"/>
                <a:gd name="T79" fmla="*/ 2147483647 h 26"/>
                <a:gd name="T80" fmla="*/ 2147483647 w 124"/>
                <a:gd name="T81" fmla="*/ 2147483647 h 26"/>
                <a:gd name="T82" fmla="*/ 2147483647 w 124"/>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6"/>
                <a:gd name="T128" fmla="*/ 124 w 124"/>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6">
                  <a:moveTo>
                    <a:pt x="2" y="0"/>
                  </a:moveTo>
                  <a:lnTo>
                    <a:pt x="5" y="3"/>
                  </a:lnTo>
                  <a:lnTo>
                    <a:pt x="8" y="6"/>
                  </a:lnTo>
                  <a:lnTo>
                    <a:pt x="12" y="9"/>
                  </a:lnTo>
                  <a:lnTo>
                    <a:pt x="15" y="11"/>
                  </a:lnTo>
                  <a:lnTo>
                    <a:pt x="19" y="13"/>
                  </a:lnTo>
                  <a:lnTo>
                    <a:pt x="23" y="15"/>
                  </a:lnTo>
                  <a:lnTo>
                    <a:pt x="27" y="16"/>
                  </a:lnTo>
                  <a:lnTo>
                    <a:pt x="32" y="17"/>
                  </a:lnTo>
                  <a:lnTo>
                    <a:pt x="35" y="19"/>
                  </a:lnTo>
                  <a:lnTo>
                    <a:pt x="39" y="20"/>
                  </a:lnTo>
                  <a:lnTo>
                    <a:pt x="43" y="20"/>
                  </a:lnTo>
                  <a:lnTo>
                    <a:pt x="47" y="21"/>
                  </a:lnTo>
                  <a:lnTo>
                    <a:pt x="52" y="21"/>
                  </a:lnTo>
                  <a:lnTo>
                    <a:pt x="55" y="21"/>
                  </a:lnTo>
                  <a:lnTo>
                    <a:pt x="60" y="21"/>
                  </a:lnTo>
                  <a:lnTo>
                    <a:pt x="65" y="21"/>
                  </a:lnTo>
                  <a:lnTo>
                    <a:pt x="69" y="21"/>
                  </a:lnTo>
                  <a:lnTo>
                    <a:pt x="73" y="21"/>
                  </a:lnTo>
                  <a:lnTo>
                    <a:pt x="77" y="20"/>
                  </a:lnTo>
                  <a:lnTo>
                    <a:pt x="80" y="20"/>
                  </a:lnTo>
                  <a:lnTo>
                    <a:pt x="84" y="19"/>
                  </a:lnTo>
                  <a:lnTo>
                    <a:pt x="88" y="19"/>
                  </a:lnTo>
                  <a:lnTo>
                    <a:pt x="92" y="19"/>
                  </a:lnTo>
                  <a:lnTo>
                    <a:pt x="95" y="19"/>
                  </a:lnTo>
                  <a:lnTo>
                    <a:pt x="98" y="17"/>
                  </a:lnTo>
                  <a:lnTo>
                    <a:pt x="103" y="17"/>
                  </a:lnTo>
                  <a:lnTo>
                    <a:pt x="105" y="17"/>
                  </a:lnTo>
                  <a:lnTo>
                    <a:pt x="110" y="17"/>
                  </a:lnTo>
                  <a:lnTo>
                    <a:pt x="113" y="16"/>
                  </a:lnTo>
                  <a:lnTo>
                    <a:pt x="117" y="16"/>
                  </a:lnTo>
                  <a:lnTo>
                    <a:pt x="120" y="16"/>
                  </a:lnTo>
                  <a:lnTo>
                    <a:pt x="124" y="16"/>
                  </a:lnTo>
                  <a:lnTo>
                    <a:pt x="124" y="19"/>
                  </a:lnTo>
                  <a:lnTo>
                    <a:pt x="123" y="20"/>
                  </a:lnTo>
                  <a:lnTo>
                    <a:pt x="122" y="21"/>
                  </a:lnTo>
                  <a:lnTo>
                    <a:pt x="120" y="22"/>
                  </a:lnTo>
                  <a:lnTo>
                    <a:pt x="118" y="22"/>
                  </a:lnTo>
                  <a:lnTo>
                    <a:pt x="117" y="22"/>
                  </a:lnTo>
                  <a:lnTo>
                    <a:pt x="114" y="22"/>
                  </a:lnTo>
                  <a:lnTo>
                    <a:pt x="112" y="22"/>
                  </a:lnTo>
                  <a:lnTo>
                    <a:pt x="110" y="22"/>
                  </a:lnTo>
                  <a:lnTo>
                    <a:pt x="108" y="22"/>
                  </a:lnTo>
                  <a:lnTo>
                    <a:pt x="105" y="22"/>
                  </a:lnTo>
                  <a:lnTo>
                    <a:pt x="103" y="22"/>
                  </a:lnTo>
                  <a:lnTo>
                    <a:pt x="100" y="22"/>
                  </a:lnTo>
                  <a:lnTo>
                    <a:pt x="99" y="22"/>
                  </a:lnTo>
                  <a:lnTo>
                    <a:pt x="97" y="22"/>
                  </a:lnTo>
                  <a:lnTo>
                    <a:pt x="95" y="23"/>
                  </a:lnTo>
                  <a:lnTo>
                    <a:pt x="93" y="23"/>
                  </a:lnTo>
                  <a:lnTo>
                    <a:pt x="89" y="25"/>
                  </a:lnTo>
                  <a:lnTo>
                    <a:pt x="87" y="25"/>
                  </a:lnTo>
                  <a:lnTo>
                    <a:pt x="84" y="25"/>
                  </a:lnTo>
                  <a:lnTo>
                    <a:pt x="80" y="25"/>
                  </a:lnTo>
                  <a:lnTo>
                    <a:pt x="78" y="25"/>
                  </a:lnTo>
                  <a:lnTo>
                    <a:pt x="74" y="25"/>
                  </a:lnTo>
                  <a:lnTo>
                    <a:pt x="72" y="25"/>
                  </a:lnTo>
                  <a:lnTo>
                    <a:pt x="69" y="25"/>
                  </a:lnTo>
                  <a:lnTo>
                    <a:pt x="65" y="25"/>
                  </a:lnTo>
                  <a:lnTo>
                    <a:pt x="63" y="25"/>
                  </a:lnTo>
                  <a:lnTo>
                    <a:pt x="60" y="25"/>
                  </a:lnTo>
                  <a:lnTo>
                    <a:pt x="57" y="25"/>
                  </a:lnTo>
                  <a:lnTo>
                    <a:pt x="54" y="25"/>
                  </a:lnTo>
                  <a:lnTo>
                    <a:pt x="50" y="25"/>
                  </a:lnTo>
                  <a:lnTo>
                    <a:pt x="48" y="26"/>
                  </a:lnTo>
                  <a:lnTo>
                    <a:pt x="44" y="25"/>
                  </a:lnTo>
                  <a:lnTo>
                    <a:pt x="42" y="25"/>
                  </a:lnTo>
                  <a:lnTo>
                    <a:pt x="38" y="23"/>
                  </a:lnTo>
                  <a:lnTo>
                    <a:pt x="34" y="23"/>
                  </a:lnTo>
                  <a:lnTo>
                    <a:pt x="32" y="22"/>
                  </a:lnTo>
                  <a:lnTo>
                    <a:pt x="28" y="22"/>
                  </a:lnTo>
                  <a:lnTo>
                    <a:pt x="25" y="21"/>
                  </a:lnTo>
                  <a:lnTo>
                    <a:pt x="22" y="20"/>
                  </a:lnTo>
                  <a:lnTo>
                    <a:pt x="19" y="19"/>
                  </a:lnTo>
                  <a:lnTo>
                    <a:pt x="15" y="17"/>
                  </a:lnTo>
                  <a:lnTo>
                    <a:pt x="13" y="16"/>
                  </a:lnTo>
                  <a:lnTo>
                    <a:pt x="10" y="14"/>
                  </a:lnTo>
                  <a:lnTo>
                    <a:pt x="8" y="13"/>
                  </a:lnTo>
                  <a:lnTo>
                    <a:pt x="5" y="10"/>
                  </a:lnTo>
                  <a:lnTo>
                    <a:pt x="3" y="8"/>
                  </a:lnTo>
                  <a:lnTo>
                    <a:pt x="0" y="5"/>
                  </a:lnTo>
                  <a:lnTo>
                    <a:pt x="2" y="2"/>
                  </a:lnTo>
                  <a:lnTo>
                    <a:pt x="2" y="0"/>
                  </a:lnTo>
                  <a:close/>
                </a:path>
              </a:pathLst>
            </a:custGeom>
            <a:solidFill>
              <a:srgbClr val="000000"/>
            </a:solidFill>
            <a:ln w="9525">
              <a:noFill/>
              <a:round/>
              <a:headEnd/>
              <a:tailEnd/>
            </a:ln>
          </p:spPr>
          <p:txBody>
            <a:bodyPr/>
            <a:lstStyle/>
            <a:p>
              <a:endParaRPr lang="en-US" dirty="0"/>
            </a:p>
          </p:txBody>
        </p:sp>
        <p:sp>
          <p:nvSpPr>
            <p:cNvPr id="10528" name="Freeform 327"/>
            <p:cNvSpPr>
              <a:spLocks/>
            </p:cNvSpPr>
            <p:nvPr/>
          </p:nvSpPr>
          <p:spPr bwMode="auto">
            <a:xfrm>
              <a:off x="2068513" y="4202113"/>
              <a:ext cx="131762" cy="28575"/>
            </a:xfrm>
            <a:custGeom>
              <a:avLst/>
              <a:gdLst>
                <a:gd name="T0" fmla="*/ 2147483647 w 83"/>
                <a:gd name="T1" fmla="*/ 0 h 18"/>
                <a:gd name="T2" fmla="*/ 2147483647 w 83"/>
                <a:gd name="T3" fmla="*/ 2147483647 h 18"/>
                <a:gd name="T4" fmla="*/ 2147483647 w 83"/>
                <a:gd name="T5" fmla="*/ 2147483647 h 18"/>
                <a:gd name="T6" fmla="*/ 2147483647 w 83"/>
                <a:gd name="T7" fmla="*/ 2147483647 h 18"/>
                <a:gd name="T8" fmla="*/ 2147483647 w 83"/>
                <a:gd name="T9" fmla="*/ 2147483647 h 18"/>
                <a:gd name="T10" fmla="*/ 2147483647 w 83"/>
                <a:gd name="T11" fmla="*/ 2147483647 h 18"/>
                <a:gd name="T12" fmla="*/ 2147483647 w 83"/>
                <a:gd name="T13" fmla="*/ 2147483647 h 18"/>
                <a:gd name="T14" fmla="*/ 2147483647 w 83"/>
                <a:gd name="T15" fmla="*/ 2147483647 h 18"/>
                <a:gd name="T16" fmla="*/ 2147483647 w 83"/>
                <a:gd name="T17" fmla="*/ 2147483647 h 18"/>
                <a:gd name="T18" fmla="*/ 2147483647 w 83"/>
                <a:gd name="T19" fmla="*/ 2147483647 h 18"/>
                <a:gd name="T20" fmla="*/ 2147483647 w 83"/>
                <a:gd name="T21" fmla="*/ 2147483647 h 18"/>
                <a:gd name="T22" fmla="*/ 2147483647 w 83"/>
                <a:gd name="T23" fmla="*/ 2147483647 h 18"/>
                <a:gd name="T24" fmla="*/ 2147483647 w 83"/>
                <a:gd name="T25" fmla="*/ 2147483647 h 18"/>
                <a:gd name="T26" fmla="*/ 2147483647 w 83"/>
                <a:gd name="T27" fmla="*/ 2147483647 h 18"/>
                <a:gd name="T28" fmla="*/ 2147483647 w 83"/>
                <a:gd name="T29" fmla="*/ 2147483647 h 18"/>
                <a:gd name="T30" fmla="*/ 2147483647 w 83"/>
                <a:gd name="T31" fmla="*/ 2147483647 h 18"/>
                <a:gd name="T32" fmla="*/ 2147483647 w 83"/>
                <a:gd name="T33" fmla="*/ 2147483647 h 18"/>
                <a:gd name="T34" fmla="*/ 2147483647 w 83"/>
                <a:gd name="T35" fmla="*/ 2147483647 h 18"/>
                <a:gd name="T36" fmla="*/ 2147483647 w 83"/>
                <a:gd name="T37" fmla="*/ 2147483647 h 18"/>
                <a:gd name="T38" fmla="*/ 2147483647 w 83"/>
                <a:gd name="T39" fmla="*/ 2147483647 h 18"/>
                <a:gd name="T40" fmla="*/ 2147483647 w 83"/>
                <a:gd name="T41" fmla="*/ 2147483647 h 18"/>
                <a:gd name="T42" fmla="*/ 2147483647 w 83"/>
                <a:gd name="T43" fmla="*/ 2147483647 h 18"/>
                <a:gd name="T44" fmla="*/ 2147483647 w 83"/>
                <a:gd name="T45" fmla="*/ 2147483647 h 18"/>
                <a:gd name="T46" fmla="*/ 2147483647 w 83"/>
                <a:gd name="T47" fmla="*/ 2147483647 h 18"/>
                <a:gd name="T48" fmla="*/ 2147483647 w 83"/>
                <a:gd name="T49" fmla="*/ 2147483647 h 18"/>
                <a:gd name="T50" fmla="*/ 2147483647 w 83"/>
                <a:gd name="T51" fmla="*/ 2147483647 h 18"/>
                <a:gd name="T52" fmla="*/ 2147483647 w 83"/>
                <a:gd name="T53" fmla="*/ 2147483647 h 18"/>
                <a:gd name="T54" fmla="*/ 2147483647 w 83"/>
                <a:gd name="T55" fmla="*/ 2147483647 h 18"/>
                <a:gd name="T56" fmla="*/ 2147483647 w 83"/>
                <a:gd name="T57" fmla="*/ 2147483647 h 18"/>
                <a:gd name="T58" fmla="*/ 2147483647 w 83"/>
                <a:gd name="T59" fmla="*/ 2147483647 h 18"/>
                <a:gd name="T60" fmla="*/ 2147483647 w 83"/>
                <a:gd name="T61" fmla="*/ 2147483647 h 18"/>
                <a:gd name="T62" fmla="*/ 2147483647 w 83"/>
                <a:gd name="T63" fmla="*/ 2147483647 h 18"/>
                <a:gd name="T64" fmla="*/ 2147483647 w 83"/>
                <a:gd name="T65" fmla="*/ 2147483647 h 18"/>
                <a:gd name="T66" fmla="*/ 2147483647 w 83"/>
                <a:gd name="T67" fmla="*/ 2147483647 h 18"/>
                <a:gd name="T68" fmla="*/ 2147483647 w 83"/>
                <a:gd name="T69" fmla="*/ 2147483647 h 18"/>
                <a:gd name="T70" fmla="*/ 2147483647 w 83"/>
                <a:gd name="T71" fmla="*/ 2147483647 h 18"/>
                <a:gd name="T72" fmla="*/ 2147483647 w 83"/>
                <a:gd name="T73" fmla="*/ 2147483647 h 18"/>
                <a:gd name="T74" fmla="*/ 2147483647 w 83"/>
                <a:gd name="T75" fmla="*/ 2147483647 h 18"/>
                <a:gd name="T76" fmla="*/ 2147483647 w 83"/>
                <a:gd name="T77" fmla="*/ 2147483647 h 18"/>
                <a:gd name="T78" fmla="*/ 2147483647 w 83"/>
                <a:gd name="T79" fmla="*/ 2147483647 h 18"/>
                <a:gd name="T80" fmla="*/ 2147483647 w 83"/>
                <a:gd name="T81" fmla="*/ 2147483647 h 18"/>
                <a:gd name="T82" fmla="*/ 2147483647 w 83"/>
                <a:gd name="T83" fmla="*/ 2147483647 h 18"/>
                <a:gd name="T84" fmla="*/ 2147483647 w 83"/>
                <a:gd name="T85" fmla="*/ 2147483647 h 18"/>
                <a:gd name="T86" fmla="*/ 2147483647 w 83"/>
                <a:gd name="T87" fmla="*/ 2147483647 h 18"/>
                <a:gd name="T88" fmla="*/ 2147483647 w 83"/>
                <a:gd name="T89" fmla="*/ 2147483647 h 18"/>
                <a:gd name="T90" fmla="*/ 2147483647 w 83"/>
                <a:gd name="T91" fmla="*/ 2147483647 h 18"/>
                <a:gd name="T92" fmla="*/ 2147483647 w 83"/>
                <a:gd name="T93" fmla="*/ 2147483647 h 18"/>
                <a:gd name="T94" fmla="*/ 2147483647 w 83"/>
                <a:gd name="T95" fmla="*/ 2147483647 h 18"/>
                <a:gd name="T96" fmla="*/ 2147483647 w 83"/>
                <a:gd name="T97" fmla="*/ 2147483647 h 18"/>
                <a:gd name="T98" fmla="*/ 2147483647 w 83"/>
                <a:gd name="T99" fmla="*/ 2147483647 h 18"/>
                <a:gd name="T100" fmla="*/ 0 w 83"/>
                <a:gd name="T101" fmla="*/ 2147483647 h 18"/>
                <a:gd name="T102" fmla="*/ 2147483647 w 83"/>
                <a:gd name="T103" fmla="*/ 2147483647 h 18"/>
                <a:gd name="T104" fmla="*/ 2147483647 w 83"/>
                <a:gd name="T105" fmla="*/ 0 h 18"/>
                <a:gd name="T106" fmla="*/ 2147483647 w 83"/>
                <a:gd name="T107" fmla="*/ 0 h 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8"/>
                <a:gd name="T164" fmla="*/ 83 w 83"/>
                <a:gd name="T165" fmla="*/ 18 h 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8">
                  <a:moveTo>
                    <a:pt x="2" y="0"/>
                  </a:moveTo>
                  <a:lnTo>
                    <a:pt x="7" y="2"/>
                  </a:lnTo>
                  <a:lnTo>
                    <a:pt x="11" y="5"/>
                  </a:lnTo>
                  <a:lnTo>
                    <a:pt x="16" y="7"/>
                  </a:lnTo>
                  <a:lnTo>
                    <a:pt x="21" y="10"/>
                  </a:lnTo>
                  <a:lnTo>
                    <a:pt x="25" y="11"/>
                  </a:lnTo>
                  <a:lnTo>
                    <a:pt x="30" y="12"/>
                  </a:lnTo>
                  <a:lnTo>
                    <a:pt x="35" y="12"/>
                  </a:lnTo>
                  <a:lnTo>
                    <a:pt x="40" y="13"/>
                  </a:lnTo>
                  <a:lnTo>
                    <a:pt x="46" y="13"/>
                  </a:lnTo>
                  <a:lnTo>
                    <a:pt x="51" y="13"/>
                  </a:lnTo>
                  <a:lnTo>
                    <a:pt x="56" y="13"/>
                  </a:lnTo>
                  <a:lnTo>
                    <a:pt x="61" y="13"/>
                  </a:lnTo>
                  <a:lnTo>
                    <a:pt x="66" y="13"/>
                  </a:lnTo>
                  <a:lnTo>
                    <a:pt x="72" y="13"/>
                  </a:lnTo>
                  <a:lnTo>
                    <a:pt x="77" y="13"/>
                  </a:lnTo>
                  <a:lnTo>
                    <a:pt x="82" y="14"/>
                  </a:lnTo>
                  <a:lnTo>
                    <a:pt x="83" y="16"/>
                  </a:lnTo>
                  <a:lnTo>
                    <a:pt x="83" y="18"/>
                  </a:lnTo>
                  <a:lnTo>
                    <a:pt x="82" y="18"/>
                  </a:lnTo>
                  <a:lnTo>
                    <a:pt x="80" y="18"/>
                  </a:lnTo>
                  <a:lnTo>
                    <a:pt x="77" y="18"/>
                  </a:lnTo>
                  <a:lnTo>
                    <a:pt x="76" y="18"/>
                  </a:lnTo>
                  <a:lnTo>
                    <a:pt x="73" y="18"/>
                  </a:lnTo>
                  <a:lnTo>
                    <a:pt x="72" y="18"/>
                  </a:lnTo>
                  <a:lnTo>
                    <a:pt x="70" y="18"/>
                  </a:lnTo>
                  <a:lnTo>
                    <a:pt x="67" y="18"/>
                  </a:lnTo>
                  <a:lnTo>
                    <a:pt x="66" y="18"/>
                  </a:lnTo>
                  <a:lnTo>
                    <a:pt x="63" y="18"/>
                  </a:lnTo>
                  <a:lnTo>
                    <a:pt x="61" y="18"/>
                  </a:lnTo>
                  <a:lnTo>
                    <a:pt x="60" y="18"/>
                  </a:lnTo>
                  <a:lnTo>
                    <a:pt x="57" y="18"/>
                  </a:lnTo>
                  <a:lnTo>
                    <a:pt x="56" y="18"/>
                  </a:lnTo>
                  <a:lnTo>
                    <a:pt x="53" y="18"/>
                  </a:lnTo>
                  <a:lnTo>
                    <a:pt x="52" y="18"/>
                  </a:lnTo>
                  <a:lnTo>
                    <a:pt x="47" y="18"/>
                  </a:lnTo>
                  <a:lnTo>
                    <a:pt x="45" y="17"/>
                  </a:lnTo>
                  <a:lnTo>
                    <a:pt x="41" y="17"/>
                  </a:lnTo>
                  <a:lnTo>
                    <a:pt x="37" y="17"/>
                  </a:lnTo>
                  <a:lnTo>
                    <a:pt x="33" y="17"/>
                  </a:lnTo>
                  <a:lnTo>
                    <a:pt x="30" y="17"/>
                  </a:lnTo>
                  <a:lnTo>
                    <a:pt x="26" y="16"/>
                  </a:lnTo>
                  <a:lnTo>
                    <a:pt x="22" y="16"/>
                  </a:lnTo>
                  <a:lnTo>
                    <a:pt x="18" y="14"/>
                  </a:lnTo>
                  <a:lnTo>
                    <a:pt x="16" y="14"/>
                  </a:lnTo>
                  <a:lnTo>
                    <a:pt x="12" y="13"/>
                  </a:lnTo>
                  <a:lnTo>
                    <a:pt x="10" y="12"/>
                  </a:lnTo>
                  <a:lnTo>
                    <a:pt x="6" y="10"/>
                  </a:lnTo>
                  <a:lnTo>
                    <a:pt x="3" y="8"/>
                  </a:lnTo>
                  <a:lnTo>
                    <a:pt x="2" y="5"/>
                  </a:lnTo>
                  <a:lnTo>
                    <a:pt x="0" y="2"/>
                  </a:lnTo>
                  <a:lnTo>
                    <a:pt x="1" y="1"/>
                  </a:lnTo>
                  <a:lnTo>
                    <a:pt x="2" y="0"/>
                  </a:lnTo>
                  <a:close/>
                </a:path>
              </a:pathLst>
            </a:custGeom>
            <a:solidFill>
              <a:srgbClr val="000000"/>
            </a:solidFill>
            <a:ln w="9525">
              <a:noFill/>
              <a:round/>
              <a:headEnd/>
              <a:tailEnd/>
            </a:ln>
          </p:spPr>
          <p:txBody>
            <a:bodyPr/>
            <a:lstStyle/>
            <a:p>
              <a:endParaRPr lang="en-US" dirty="0"/>
            </a:p>
          </p:txBody>
        </p:sp>
        <p:sp>
          <p:nvSpPr>
            <p:cNvPr id="10529" name="Freeform 328"/>
            <p:cNvSpPr>
              <a:spLocks/>
            </p:cNvSpPr>
            <p:nvPr/>
          </p:nvSpPr>
          <p:spPr bwMode="auto">
            <a:xfrm>
              <a:off x="2049463" y="4275138"/>
              <a:ext cx="95250" cy="39687"/>
            </a:xfrm>
            <a:custGeom>
              <a:avLst/>
              <a:gdLst>
                <a:gd name="T0" fmla="*/ 0 w 60"/>
                <a:gd name="T1" fmla="*/ 0 h 25"/>
                <a:gd name="T2" fmla="*/ 2147483647 w 60"/>
                <a:gd name="T3" fmla="*/ 2147483647 h 25"/>
                <a:gd name="T4" fmla="*/ 2147483647 w 60"/>
                <a:gd name="T5" fmla="*/ 2147483647 h 25"/>
                <a:gd name="T6" fmla="*/ 2147483647 w 60"/>
                <a:gd name="T7" fmla="*/ 2147483647 h 25"/>
                <a:gd name="T8" fmla="*/ 2147483647 w 60"/>
                <a:gd name="T9" fmla="*/ 2147483647 h 25"/>
                <a:gd name="T10" fmla="*/ 2147483647 w 60"/>
                <a:gd name="T11" fmla="*/ 2147483647 h 25"/>
                <a:gd name="T12" fmla="*/ 2147483647 w 60"/>
                <a:gd name="T13" fmla="*/ 2147483647 h 25"/>
                <a:gd name="T14" fmla="*/ 2147483647 w 60"/>
                <a:gd name="T15" fmla="*/ 2147483647 h 25"/>
                <a:gd name="T16" fmla="*/ 2147483647 w 60"/>
                <a:gd name="T17" fmla="*/ 2147483647 h 25"/>
                <a:gd name="T18" fmla="*/ 2147483647 w 60"/>
                <a:gd name="T19" fmla="*/ 2147483647 h 25"/>
                <a:gd name="T20" fmla="*/ 2147483647 w 60"/>
                <a:gd name="T21" fmla="*/ 2147483647 h 25"/>
                <a:gd name="T22" fmla="*/ 2147483647 w 60"/>
                <a:gd name="T23" fmla="*/ 2147483647 h 25"/>
                <a:gd name="T24" fmla="*/ 2147483647 w 60"/>
                <a:gd name="T25" fmla="*/ 2147483647 h 25"/>
                <a:gd name="T26" fmla="*/ 2147483647 w 60"/>
                <a:gd name="T27" fmla="*/ 2147483647 h 25"/>
                <a:gd name="T28" fmla="*/ 2147483647 w 60"/>
                <a:gd name="T29" fmla="*/ 2147483647 h 25"/>
                <a:gd name="T30" fmla="*/ 2147483647 w 60"/>
                <a:gd name="T31" fmla="*/ 2147483647 h 25"/>
                <a:gd name="T32" fmla="*/ 2147483647 w 60"/>
                <a:gd name="T33" fmla="*/ 2147483647 h 25"/>
                <a:gd name="T34" fmla="*/ 2147483647 w 60"/>
                <a:gd name="T35" fmla="*/ 2147483647 h 25"/>
                <a:gd name="T36" fmla="*/ 2147483647 w 60"/>
                <a:gd name="T37" fmla="*/ 2147483647 h 25"/>
                <a:gd name="T38" fmla="*/ 2147483647 w 60"/>
                <a:gd name="T39" fmla="*/ 2147483647 h 25"/>
                <a:gd name="T40" fmla="*/ 2147483647 w 60"/>
                <a:gd name="T41" fmla="*/ 2147483647 h 25"/>
                <a:gd name="T42" fmla="*/ 2147483647 w 60"/>
                <a:gd name="T43" fmla="*/ 2147483647 h 25"/>
                <a:gd name="T44" fmla="*/ 2147483647 w 60"/>
                <a:gd name="T45" fmla="*/ 2147483647 h 25"/>
                <a:gd name="T46" fmla="*/ 2147483647 w 60"/>
                <a:gd name="T47" fmla="*/ 2147483647 h 25"/>
                <a:gd name="T48" fmla="*/ 2147483647 w 60"/>
                <a:gd name="T49" fmla="*/ 2147483647 h 25"/>
                <a:gd name="T50" fmla="*/ 2147483647 w 60"/>
                <a:gd name="T51" fmla="*/ 2147483647 h 25"/>
                <a:gd name="T52" fmla="*/ 2147483647 w 60"/>
                <a:gd name="T53" fmla="*/ 2147483647 h 25"/>
                <a:gd name="T54" fmla="*/ 2147483647 w 60"/>
                <a:gd name="T55" fmla="*/ 2147483647 h 25"/>
                <a:gd name="T56" fmla="*/ 2147483647 w 60"/>
                <a:gd name="T57" fmla="*/ 2147483647 h 25"/>
                <a:gd name="T58" fmla="*/ 2147483647 w 60"/>
                <a:gd name="T59" fmla="*/ 2147483647 h 25"/>
                <a:gd name="T60" fmla="*/ 2147483647 w 60"/>
                <a:gd name="T61" fmla="*/ 2147483647 h 25"/>
                <a:gd name="T62" fmla="*/ 2147483647 w 60"/>
                <a:gd name="T63" fmla="*/ 2147483647 h 25"/>
                <a:gd name="T64" fmla="*/ 2147483647 w 60"/>
                <a:gd name="T65" fmla="*/ 2147483647 h 25"/>
                <a:gd name="T66" fmla="*/ 2147483647 w 60"/>
                <a:gd name="T67" fmla="*/ 2147483647 h 25"/>
                <a:gd name="T68" fmla="*/ 2147483647 w 60"/>
                <a:gd name="T69" fmla="*/ 2147483647 h 25"/>
                <a:gd name="T70" fmla="*/ 2147483647 w 60"/>
                <a:gd name="T71" fmla="*/ 2147483647 h 25"/>
                <a:gd name="T72" fmla="*/ 2147483647 w 60"/>
                <a:gd name="T73" fmla="*/ 2147483647 h 25"/>
                <a:gd name="T74" fmla="*/ 2147483647 w 60"/>
                <a:gd name="T75" fmla="*/ 2147483647 h 25"/>
                <a:gd name="T76" fmla="*/ 2147483647 w 60"/>
                <a:gd name="T77" fmla="*/ 2147483647 h 25"/>
                <a:gd name="T78" fmla="*/ 2147483647 w 60"/>
                <a:gd name="T79" fmla="*/ 2147483647 h 25"/>
                <a:gd name="T80" fmla="*/ 2147483647 w 60"/>
                <a:gd name="T81" fmla="*/ 2147483647 h 25"/>
                <a:gd name="T82" fmla="*/ 2147483647 w 60"/>
                <a:gd name="T83" fmla="*/ 2147483647 h 25"/>
                <a:gd name="T84" fmla="*/ 2147483647 w 60"/>
                <a:gd name="T85" fmla="*/ 2147483647 h 25"/>
                <a:gd name="T86" fmla="*/ 2147483647 w 60"/>
                <a:gd name="T87" fmla="*/ 2147483647 h 25"/>
                <a:gd name="T88" fmla="*/ 2147483647 w 60"/>
                <a:gd name="T89" fmla="*/ 2147483647 h 25"/>
                <a:gd name="T90" fmla="*/ 2147483647 w 60"/>
                <a:gd name="T91" fmla="*/ 2147483647 h 25"/>
                <a:gd name="T92" fmla="*/ 2147483647 w 60"/>
                <a:gd name="T93" fmla="*/ 2147483647 h 25"/>
                <a:gd name="T94" fmla="*/ 2147483647 w 60"/>
                <a:gd name="T95" fmla="*/ 2147483647 h 25"/>
                <a:gd name="T96" fmla="*/ 2147483647 w 60"/>
                <a:gd name="T97" fmla="*/ 2147483647 h 25"/>
                <a:gd name="T98" fmla="*/ 2147483647 w 60"/>
                <a:gd name="T99" fmla="*/ 2147483647 h 25"/>
                <a:gd name="T100" fmla="*/ 2147483647 w 60"/>
                <a:gd name="T101" fmla="*/ 2147483647 h 25"/>
                <a:gd name="T102" fmla="*/ 2147483647 w 60"/>
                <a:gd name="T103" fmla="*/ 2147483647 h 25"/>
                <a:gd name="T104" fmla="*/ 2147483647 w 60"/>
                <a:gd name="T105" fmla="*/ 2147483647 h 25"/>
                <a:gd name="T106" fmla="*/ 2147483647 w 60"/>
                <a:gd name="T107" fmla="*/ 2147483647 h 25"/>
                <a:gd name="T108" fmla="*/ 0 w 60"/>
                <a:gd name="T109" fmla="*/ 2147483647 h 25"/>
                <a:gd name="T110" fmla="*/ 0 w 60"/>
                <a:gd name="T111" fmla="*/ 2147483647 h 25"/>
                <a:gd name="T112" fmla="*/ 0 w 60"/>
                <a:gd name="T113" fmla="*/ 0 h 25"/>
                <a:gd name="T114" fmla="*/ 0 w 60"/>
                <a:gd name="T115" fmla="*/ 0 h 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25"/>
                <a:gd name="T176" fmla="*/ 60 w 60"/>
                <a:gd name="T177" fmla="*/ 25 h 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25">
                  <a:moveTo>
                    <a:pt x="0" y="0"/>
                  </a:moveTo>
                  <a:lnTo>
                    <a:pt x="3" y="1"/>
                  </a:lnTo>
                  <a:lnTo>
                    <a:pt x="4" y="4"/>
                  </a:lnTo>
                  <a:lnTo>
                    <a:pt x="7" y="5"/>
                  </a:lnTo>
                  <a:lnTo>
                    <a:pt x="8" y="6"/>
                  </a:lnTo>
                  <a:lnTo>
                    <a:pt x="10" y="7"/>
                  </a:lnTo>
                  <a:lnTo>
                    <a:pt x="13" y="10"/>
                  </a:lnTo>
                  <a:lnTo>
                    <a:pt x="14" y="11"/>
                  </a:lnTo>
                  <a:lnTo>
                    <a:pt x="17" y="12"/>
                  </a:lnTo>
                  <a:lnTo>
                    <a:pt x="19" y="14"/>
                  </a:lnTo>
                  <a:lnTo>
                    <a:pt x="22" y="15"/>
                  </a:lnTo>
                  <a:lnTo>
                    <a:pt x="24" y="16"/>
                  </a:lnTo>
                  <a:lnTo>
                    <a:pt x="27" y="17"/>
                  </a:lnTo>
                  <a:lnTo>
                    <a:pt x="28" y="17"/>
                  </a:lnTo>
                  <a:lnTo>
                    <a:pt x="32" y="18"/>
                  </a:lnTo>
                  <a:lnTo>
                    <a:pt x="34" y="18"/>
                  </a:lnTo>
                  <a:lnTo>
                    <a:pt x="37" y="18"/>
                  </a:lnTo>
                  <a:lnTo>
                    <a:pt x="40" y="18"/>
                  </a:lnTo>
                  <a:lnTo>
                    <a:pt x="43" y="18"/>
                  </a:lnTo>
                  <a:lnTo>
                    <a:pt x="45" y="18"/>
                  </a:lnTo>
                  <a:lnTo>
                    <a:pt x="49" y="20"/>
                  </a:lnTo>
                  <a:lnTo>
                    <a:pt x="52" y="18"/>
                  </a:lnTo>
                  <a:lnTo>
                    <a:pt x="54" y="18"/>
                  </a:lnTo>
                  <a:lnTo>
                    <a:pt x="58" y="18"/>
                  </a:lnTo>
                  <a:lnTo>
                    <a:pt x="60" y="18"/>
                  </a:lnTo>
                  <a:lnTo>
                    <a:pt x="59" y="21"/>
                  </a:lnTo>
                  <a:lnTo>
                    <a:pt x="59" y="22"/>
                  </a:lnTo>
                  <a:lnTo>
                    <a:pt x="58" y="23"/>
                  </a:lnTo>
                  <a:lnTo>
                    <a:pt x="57" y="25"/>
                  </a:lnTo>
                  <a:lnTo>
                    <a:pt x="54" y="25"/>
                  </a:lnTo>
                  <a:lnTo>
                    <a:pt x="53" y="25"/>
                  </a:lnTo>
                  <a:lnTo>
                    <a:pt x="50" y="25"/>
                  </a:lnTo>
                  <a:lnTo>
                    <a:pt x="48" y="25"/>
                  </a:lnTo>
                  <a:lnTo>
                    <a:pt x="45" y="25"/>
                  </a:lnTo>
                  <a:lnTo>
                    <a:pt x="44" y="23"/>
                  </a:lnTo>
                  <a:lnTo>
                    <a:pt x="40" y="23"/>
                  </a:lnTo>
                  <a:lnTo>
                    <a:pt x="39" y="23"/>
                  </a:lnTo>
                  <a:lnTo>
                    <a:pt x="37" y="23"/>
                  </a:lnTo>
                  <a:lnTo>
                    <a:pt x="34" y="23"/>
                  </a:lnTo>
                  <a:lnTo>
                    <a:pt x="32" y="23"/>
                  </a:lnTo>
                  <a:lnTo>
                    <a:pt x="30" y="23"/>
                  </a:lnTo>
                  <a:lnTo>
                    <a:pt x="28" y="23"/>
                  </a:lnTo>
                  <a:lnTo>
                    <a:pt x="25" y="23"/>
                  </a:lnTo>
                  <a:lnTo>
                    <a:pt x="23" y="22"/>
                  </a:lnTo>
                  <a:lnTo>
                    <a:pt x="20" y="22"/>
                  </a:lnTo>
                  <a:lnTo>
                    <a:pt x="18" y="21"/>
                  </a:lnTo>
                  <a:lnTo>
                    <a:pt x="15" y="20"/>
                  </a:lnTo>
                  <a:lnTo>
                    <a:pt x="13" y="18"/>
                  </a:lnTo>
                  <a:lnTo>
                    <a:pt x="10" y="17"/>
                  </a:lnTo>
                  <a:lnTo>
                    <a:pt x="8" y="15"/>
                  </a:lnTo>
                  <a:lnTo>
                    <a:pt x="7" y="14"/>
                  </a:lnTo>
                  <a:lnTo>
                    <a:pt x="4" y="11"/>
                  </a:lnTo>
                  <a:lnTo>
                    <a:pt x="3" y="9"/>
                  </a:lnTo>
                  <a:lnTo>
                    <a:pt x="2" y="7"/>
                  </a:lnTo>
                  <a:lnTo>
                    <a:pt x="0" y="5"/>
                  </a:lnTo>
                  <a:lnTo>
                    <a:pt x="0" y="3"/>
                  </a:lnTo>
                  <a:lnTo>
                    <a:pt x="0" y="0"/>
                  </a:lnTo>
                  <a:close/>
                </a:path>
              </a:pathLst>
            </a:custGeom>
            <a:solidFill>
              <a:srgbClr val="000000"/>
            </a:solidFill>
            <a:ln w="9525">
              <a:noFill/>
              <a:round/>
              <a:headEnd/>
              <a:tailEnd/>
            </a:ln>
          </p:spPr>
          <p:txBody>
            <a:bodyPr/>
            <a:lstStyle/>
            <a:p>
              <a:endParaRPr lang="en-US" dirty="0"/>
            </a:p>
          </p:txBody>
        </p:sp>
        <p:sp>
          <p:nvSpPr>
            <p:cNvPr id="10530" name="Freeform 329"/>
            <p:cNvSpPr>
              <a:spLocks/>
            </p:cNvSpPr>
            <p:nvPr/>
          </p:nvSpPr>
          <p:spPr bwMode="auto">
            <a:xfrm>
              <a:off x="1989138" y="4391025"/>
              <a:ext cx="112712" cy="47625"/>
            </a:xfrm>
            <a:custGeom>
              <a:avLst/>
              <a:gdLst>
                <a:gd name="T0" fmla="*/ 2147483647 w 71"/>
                <a:gd name="T1" fmla="*/ 0 h 30"/>
                <a:gd name="T2" fmla="*/ 2147483647 w 71"/>
                <a:gd name="T3" fmla="*/ 2147483647 h 30"/>
                <a:gd name="T4" fmla="*/ 2147483647 w 71"/>
                <a:gd name="T5" fmla="*/ 2147483647 h 30"/>
                <a:gd name="T6" fmla="*/ 2147483647 w 71"/>
                <a:gd name="T7" fmla="*/ 2147483647 h 30"/>
                <a:gd name="T8" fmla="*/ 2147483647 w 71"/>
                <a:gd name="T9" fmla="*/ 2147483647 h 30"/>
                <a:gd name="T10" fmla="*/ 2147483647 w 71"/>
                <a:gd name="T11" fmla="*/ 2147483647 h 30"/>
                <a:gd name="T12" fmla="*/ 2147483647 w 71"/>
                <a:gd name="T13" fmla="*/ 2147483647 h 30"/>
                <a:gd name="T14" fmla="*/ 2147483647 w 71"/>
                <a:gd name="T15" fmla="*/ 2147483647 h 30"/>
                <a:gd name="T16" fmla="*/ 2147483647 w 71"/>
                <a:gd name="T17" fmla="*/ 2147483647 h 30"/>
                <a:gd name="T18" fmla="*/ 2147483647 w 71"/>
                <a:gd name="T19" fmla="*/ 2147483647 h 30"/>
                <a:gd name="T20" fmla="*/ 2147483647 w 71"/>
                <a:gd name="T21" fmla="*/ 2147483647 h 30"/>
                <a:gd name="T22" fmla="*/ 2147483647 w 71"/>
                <a:gd name="T23" fmla="*/ 2147483647 h 30"/>
                <a:gd name="T24" fmla="*/ 2147483647 w 71"/>
                <a:gd name="T25" fmla="*/ 2147483647 h 30"/>
                <a:gd name="T26" fmla="*/ 2147483647 w 71"/>
                <a:gd name="T27" fmla="*/ 2147483647 h 30"/>
                <a:gd name="T28" fmla="*/ 2147483647 w 71"/>
                <a:gd name="T29" fmla="*/ 2147483647 h 30"/>
                <a:gd name="T30" fmla="*/ 2147483647 w 71"/>
                <a:gd name="T31" fmla="*/ 2147483647 h 30"/>
                <a:gd name="T32" fmla="*/ 2147483647 w 71"/>
                <a:gd name="T33" fmla="*/ 2147483647 h 30"/>
                <a:gd name="T34" fmla="*/ 2147483647 w 71"/>
                <a:gd name="T35" fmla="*/ 2147483647 h 30"/>
                <a:gd name="T36" fmla="*/ 2147483647 w 71"/>
                <a:gd name="T37" fmla="*/ 2147483647 h 30"/>
                <a:gd name="T38" fmla="*/ 2147483647 w 71"/>
                <a:gd name="T39" fmla="*/ 2147483647 h 30"/>
                <a:gd name="T40" fmla="*/ 2147483647 w 71"/>
                <a:gd name="T41" fmla="*/ 2147483647 h 30"/>
                <a:gd name="T42" fmla="*/ 2147483647 w 71"/>
                <a:gd name="T43" fmla="*/ 2147483647 h 30"/>
                <a:gd name="T44" fmla="*/ 2147483647 w 71"/>
                <a:gd name="T45" fmla="*/ 2147483647 h 30"/>
                <a:gd name="T46" fmla="*/ 2147483647 w 71"/>
                <a:gd name="T47" fmla="*/ 2147483647 h 30"/>
                <a:gd name="T48" fmla="*/ 2147483647 w 71"/>
                <a:gd name="T49" fmla="*/ 2147483647 h 30"/>
                <a:gd name="T50" fmla="*/ 2147483647 w 71"/>
                <a:gd name="T51" fmla="*/ 2147483647 h 30"/>
                <a:gd name="T52" fmla="*/ 2147483647 w 71"/>
                <a:gd name="T53" fmla="*/ 2147483647 h 30"/>
                <a:gd name="T54" fmla="*/ 2147483647 w 71"/>
                <a:gd name="T55" fmla="*/ 2147483647 h 30"/>
                <a:gd name="T56" fmla="*/ 2147483647 w 71"/>
                <a:gd name="T57" fmla="*/ 2147483647 h 30"/>
                <a:gd name="T58" fmla="*/ 2147483647 w 71"/>
                <a:gd name="T59" fmla="*/ 2147483647 h 30"/>
                <a:gd name="T60" fmla="*/ 2147483647 w 71"/>
                <a:gd name="T61" fmla="*/ 2147483647 h 30"/>
                <a:gd name="T62" fmla="*/ 2147483647 w 71"/>
                <a:gd name="T63" fmla="*/ 2147483647 h 30"/>
                <a:gd name="T64" fmla="*/ 2147483647 w 71"/>
                <a:gd name="T65" fmla="*/ 2147483647 h 30"/>
                <a:gd name="T66" fmla="*/ 2147483647 w 71"/>
                <a:gd name="T67" fmla="*/ 2147483647 h 30"/>
                <a:gd name="T68" fmla="*/ 2147483647 w 71"/>
                <a:gd name="T69" fmla="*/ 2147483647 h 30"/>
                <a:gd name="T70" fmla="*/ 2147483647 w 71"/>
                <a:gd name="T71" fmla="*/ 2147483647 h 30"/>
                <a:gd name="T72" fmla="*/ 2147483647 w 71"/>
                <a:gd name="T73" fmla="*/ 2147483647 h 30"/>
                <a:gd name="T74" fmla="*/ 2147483647 w 71"/>
                <a:gd name="T75" fmla="*/ 2147483647 h 30"/>
                <a:gd name="T76" fmla="*/ 2147483647 w 71"/>
                <a:gd name="T77" fmla="*/ 2147483647 h 30"/>
                <a:gd name="T78" fmla="*/ 2147483647 w 71"/>
                <a:gd name="T79" fmla="*/ 2147483647 h 30"/>
                <a:gd name="T80" fmla="*/ 2147483647 w 71"/>
                <a:gd name="T81" fmla="*/ 2147483647 h 30"/>
                <a:gd name="T82" fmla="*/ 2147483647 w 71"/>
                <a:gd name="T83" fmla="*/ 2147483647 h 30"/>
                <a:gd name="T84" fmla="*/ 2147483647 w 71"/>
                <a:gd name="T85" fmla="*/ 2147483647 h 30"/>
                <a:gd name="T86" fmla="*/ 2147483647 w 71"/>
                <a:gd name="T87" fmla="*/ 2147483647 h 30"/>
                <a:gd name="T88" fmla="*/ 2147483647 w 71"/>
                <a:gd name="T89" fmla="*/ 2147483647 h 30"/>
                <a:gd name="T90" fmla="*/ 2147483647 w 71"/>
                <a:gd name="T91" fmla="*/ 2147483647 h 30"/>
                <a:gd name="T92" fmla="*/ 0 w 71"/>
                <a:gd name="T93" fmla="*/ 2147483647 h 30"/>
                <a:gd name="T94" fmla="*/ 2147483647 w 71"/>
                <a:gd name="T95" fmla="*/ 0 h 30"/>
                <a:gd name="T96" fmla="*/ 2147483647 w 71"/>
                <a:gd name="T97" fmla="*/ 0 h 30"/>
                <a:gd name="T98" fmla="*/ 2147483647 w 71"/>
                <a:gd name="T99" fmla="*/ 0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30"/>
                <a:gd name="T152" fmla="*/ 71 w 71"/>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30">
                  <a:moveTo>
                    <a:pt x="1" y="0"/>
                  </a:moveTo>
                  <a:lnTo>
                    <a:pt x="3" y="4"/>
                  </a:lnTo>
                  <a:lnTo>
                    <a:pt x="6" y="6"/>
                  </a:lnTo>
                  <a:lnTo>
                    <a:pt x="10" y="10"/>
                  </a:lnTo>
                  <a:lnTo>
                    <a:pt x="12" y="12"/>
                  </a:lnTo>
                  <a:lnTo>
                    <a:pt x="16" y="15"/>
                  </a:lnTo>
                  <a:lnTo>
                    <a:pt x="20" y="17"/>
                  </a:lnTo>
                  <a:lnTo>
                    <a:pt x="23" y="19"/>
                  </a:lnTo>
                  <a:lnTo>
                    <a:pt x="28" y="20"/>
                  </a:lnTo>
                  <a:lnTo>
                    <a:pt x="32" y="21"/>
                  </a:lnTo>
                  <a:lnTo>
                    <a:pt x="36" y="22"/>
                  </a:lnTo>
                  <a:lnTo>
                    <a:pt x="41" y="23"/>
                  </a:lnTo>
                  <a:lnTo>
                    <a:pt x="45" y="23"/>
                  </a:lnTo>
                  <a:lnTo>
                    <a:pt x="50" y="23"/>
                  </a:lnTo>
                  <a:lnTo>
                    <a:pt x="53" y="23"/>
                  </a:lnTo>
                  <a:lnTo>
                    <a:pt x="58" y="23"/>
                  </a:lnTo>
                  <a:lnTo>
                    <a:pt x="63" y="25"/>
                  </a:lnTo>
                  <a:lnTo>
                    <a:pt x="65" y="25"/>
                  </a:lnTo>
                  <a:lnTo>
                    <a:pt x="66" y="25"/>
                  </a:lnTo>
                  <a:lnTo>
                    <a:pt x="68" y="25"/>
                  </a:lnTo>
                  <a:lnTo>
                    <a:pt x="71" y="25"/>
                  </a:lnTo>
                  <a:lnTo>
                    <a:pt x="71" y="26"/>
                  </a:lnTo>
                  <a:lnTo>
                    <a:pt x="71" y="28"/>
                  </a:lnTo>
                  <a:lnTo>
                    <a:pt x="67" y="28"/>
                  </a:lnTo>
                  <a:lnTo>
                    <a:pt x="65" y="28"/>
                  </a:lnTo>
                  <a:lnTo>
                    <a:pt x="62" y="28"/>
                  </a:lnTo>
                  <a:lnTo>
                    <a:pt x="60" y="30"/>
                  </a:lnTo>
                  <a:lnTo>
                    <a:pt x="57" y="28"/>
                  </a:lnTo>
                  <a:lnTo>
                    <a:pt x="55" y="28"/>
                  </a:lnTo>
                  <a:lnTo>
                    <a:pt x="52" y="28"/>
                  </a:lnTo>
                  <a:lnTo>
                    <a:pt x="50" y="28"/>
                  </a:lnTo>
                  <a:lnTo>
                    <a:pt x="46" y="28"/>
                  </a:lnTo>
                  <a:lnTo>
                    <a:pt x="42" y="28"/>
                  </a:lnTo>
                  <a:lnTo>
                    <a:pt x="38" y="28"/>
                  </a:lnTo>
                  <a:lnTo>
                    <a:pt x="35" y="27"/>
                  </a:lnTo>
                  <a:lnTo>
                    <a:pt x="31" y="27"/>
                  </a:lnTo>
                  <a:lnTo>
                    <a:pt x="27" y="26"/>
                  </a:lnTo>
                  <a:lnTo>
                    <a:pt x="23" y="25"/>
                  </a:lnTo>
                  <a:lnTo>
                    <a:pt x="21" y="23"/>
                  </a:lnTo>
                  <a:lnTo>
                    <a:pt x="17" y="21"/>
                  </a:lnTo>
                  <a:lnTo>
                    <a:pt x="13" y="20"/>
                  </a:lnTo>
                  <a:lnTo>
                    <a:pt x="11" y="17"/>
                  </a:lnTo>
                  <a:lnTo>
                    <a:pt x="7" y="15"/>
                  </a:lnTo>
                  <a:lnTo>
                    <a:pt x="5" y="12"/>
                  </a:lnTo>
                  <a:lnTo>
                    <a:pt x="3" y="9"/>
                  </a:lnTo>
                  <a:lnTo>
                    <a:pt x="1" y="6"/>
                  </a:lnTo>
                  <a:lnTo>
                    <a:pt x="0" y="3"/>
                  </a:lnTo>
                  <a:lnTo>
                    <a:pt x="1" y="0"/>
                  </a:lnTo>
                  <a:close/>
                </a:path>
              </a:pathLst>
            </a:custGeom>
            <a:solidFill>
              <a:srgbClr val="000000"/>
            </a:solidFill>
            <a:ln w="9525">
              <a:noFill/>
              <a:round/>
              <a:headEnd/>
              <a:tailEnd/>
            </a:ln>
          </p:spPr>
          <p:txBody>
            <a:bodyPr/>
            <a:lstStyle/>
            <a:p>
              <a:endParaRPr lang="en-US" dirty="0"/>
            </a:p>
          </p:txBody>
        </p:sp>
        <p:sp>
          <p:nvSpPr>
            <p:cNvPr id="10531" name="Freeform 330"/>
            <p:cNvSpPr>
              <a:spLocks/>
            </p:cNvSpPr>
            <p:nvPr/>
          </p:nvSpPr>
          <p:spPr bwMode="auto">
            <a:xfrm>
              <a:off x="1941513" y="4492625"/>
              <a:ext cx="100012" cy="38100"/>
            </a:xfrm>
            <a:custGeom>
              <a:avLst/>
              <a:gdLst>
                <a:gd name="T0" fmla="*/ 2147483647 w 63"/>
                <a:gd name="T1" fmla="*/ 0 h 24"/>
                <a:gd name="T2" fmla="*/ 2147483647 w 63"/>
                <a:gd name="T3" fmla="*/ 2147483647 h 24"/>
                <a:gd name="T4" fmla="*/ 2147483647 w 63"/>
                <a:gd name="T5" fmla="*/ 2147483647 h 24"/>
                <a:gd name="T6" fmla="*/ 2147483647 w 63"/>
                <a:gd name="T7" fmla="*/ 2147483647 h 24"/>
                <a:gd name="T8" fmla="*/ 2147483647 w 63"/>
                <a:gd name="T9" fmla="*/ 2147483647 h 24"/>
                <a:gd name="T10" fmla="*/ 2147483647 w 63"/>
                <a:gd name="T11" fmla="*/ 2147483647 h 24"/>
                <a:gd name="T12" fmla="*/ 2147483647 w 63"/>
                <a:gd name="T13" fmla="*/ 2147483647 h 24"/>
                <a:gd name="T14" fmla="*/ 2147483647 w 63"/>
                <a:gd name="T15" fmla="*/ 2147483647 h 24"/>
                <a:gd name="T16" fmla="*/ 2147483647 w 63"/>
                <a:gd name="T17" fmla="*/ 2147483647 h 24"/>
                <a:gd name="T18" fmla="*/ 2147483647 w 63"/>
                <a:gd name="T19" fmla="*/ 2147483647 h 24"/>
                <a:gd name="T20" fmla="*/ 2147483647 w 63"/>
                <a:gd name="T21" fmla="*/ 2147483647 h 24"/>
                <a:gd name="T22" fmla="*/ 2147483647 w 63"/>
                <a:gd name="T23" fmla="*/ 2147483647 h 24"/>
                <a:gd name="T24" fmla="*/ 2147483647 w 63"/>
                <a:gd name="T25" fmla="*/ 2147483647 h 24"/>
                <a:gd name="T26" fmla="*/ 2147483647 w 63"/>
                <a:gd name="T27" fmla="*/ 2147483647 h 24"/>
                <a:gd name="T28" fmla="*/ 2147483647 w 63"/>
                <a:gd name="T29" fmla="*/ 2147483647 h 24"/>
                <a:gd name="T30" fmla="*/ 2147483647 w 63"/>
                <a:gd name="T31" fmla="*/ 2147483647 h 24"/>
                <a:gd name="T32" fmla="*/ 2147483647 w 63"/>
                <a:gd name="T33" fmla="*/ 2147483647 h 24"/>
                <a:gd name="T34" fmla="*/ 2147483647 w 63"/>
                <a:gd name="T35" fmla="*/ 2147483647 h 24"/>
                <a:gd name="T36" fmla="*/ 2147483647 w 63"/>
                <a:gd name="T37" fmla="*/ 2147483647 h 24"/>
                <a:gd name="T38" fmla="*/ 2147483647 w 63"/>
                <a:gd name="T39" fmla="*/ 2147483647 h 24"/>
                <a:gd name="T40" fmla="*/ 2147483647 w 63"/>
                <a:gd name="T41" fmla="*/ 2147483647 h 24"/>
                <a:gd name="T42" fmla="*/ 2147483647 w 63"/>
                <a:gd name="T43" fmla="*/ 2147483647 h 24"/>
                <a:gd name="T44" fmla="*/ 2147483647 w 63"/>
                <a:gd name="T45" fmla="*/ 2147483647 h 24"/>
                <a:gd name="T46" fmla="*/ 2147483647 w 63"/>
                <a:gd name="T47" fmla="*/ 2147483647 h 24"/>
                <a:gd name="T48" fmla="*/ 2147483647 w 63"/>
                <a:gd name="T49" fmla="*/ 2147483647 h 24"/>
                <a:gd name="T50" fmla="*/ 2147483647 w 63"/>
                <a:gd name="T51" fmla="*/ 2147483647 h 24"/>
                <a:gd name="T52" fmla="*/ 2147483647 w 63"/>
                <a:gd name="T53" fmla="*/ 2147483647 h 24"/>
                <a:gd name="T54" fmla="*/ 2147483647 w 63"/>
                <a:gd name="T55" fmla="*/ 2147483647 h 24"/>
                <a:gd name="T56" fmla="*/ 2147483647 w 63"/>
                <a:gd name="T57" fmla="*/ 2147483647 h 24"/>
                <a:gd name="T58" fmla="*/ 2147483647 w 63"/>
                <a:gd name="T59" fmla="*/ 2147483647 h 24"/>
                <a:gd name="T60" fmla="*/ 2147483647 w 63"/>
                <a:gd name="T61" fmla="*/ 2147483647 h 24"/>
                <a:gd name="T62" fmla="*/ 2147483647 w 63"/>
                <a:gd name="T63" fmla="*/ 2147483647 h 24"/>
                <a:gd name="T64" fmla="*/ 2147483647 w 63"/>
                <a:gd name="T65" fmla="*/ 2147483647 h 24"/>
                <a:gd name="T66" fmla="*/ 2147483647 w 63"/>
                <a:gd name="T67" fmla="*/ 2147483647 h 24"/>
                <a:gd name="T68" fmla="*/ 2147483647 w 63"/>
                <a:gd name="T69" fmla="*/ 2147483647 h 24"/>
                <a:gd name="T70" fmla="*/ 2147483647 w 63"/>
                <a:gd name="T71" fmla="*/ 2147483647 h 24"/>
                <a:gd name="T72" fmla="*/ 2147483647 w 63"/>
                <a:gd name="T73" fmla="*/ 2147483647 h 24"/>
                <a:gd name="T74" fmla="*/ 2147483647 w 63"/>
                <a:gd name="T75" fmla="*/ 2147483647 h 24"/>
                <a:gd name="T76" fmla="*/ 2147483647 w 63"/>
                <a:gd name="T77" fmla="*/ 2147483647 h 24"/>
                <a:gd name="T78" fmla="*/ 2147483647 w 63"/>
                <a:gd name="T79" fmla="*/ 2147483647 h 24"/>
                <a:gd name="T80" fmla="*/ 2147483647 w 63"/>
                <a:gd name="T81" fmla="*/ 2147483647 h 24"/>
                <a:gd name="T82" fmla="*/ 2147483647 w 63"/>
                <a:gd name="T83" fmla="*/ 2147483647 h 24"/>
                <a:gd name="T84" fmla="*/ 2147483647 w 63"/>
                <a:gd name="T85" fmla="*/ 2147483647 h 24"/>
                <a:gd name="T86" fmla="*/ 2147483647 w 63"/>
                <a:gd name="T87" fmla="*/ 2147483647 h 24"/>
                <a:gd name="T88" fmla="*/ 2147483647 w 63"/>
                <a:gd name="T89" fmla="*/ 2147483647 h 24"/>
                <a:gd name="T90" fmla="*/ 0 w 63"/>
                <a:gd name="T91" fmla="*/ 2147483647 h 24"/>
                <a:gd name="T92" fmla="*/ 0 w 63"/>
                <a:gd name="T93" fmla="*/ 2147483647 h 24"/>
                <a:gd name="T94" fmla="*/ 0 w 63"/>
                <a:gd name="T95" fmla="*/ 2147483647 h 24"/>
                <a:gd name="T96" fmla="*/ 2147483647 w 63"/>
                <a:gd name="T97" fmla="*/ 0 h 24"/>
                <a:gd name="T98" fmla="*/ 2147483647 w 63"/>
                <a:gd name="T99" fmla="*/ 0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24"/>
                <a:gd name="T152" fmla="*/ 63 w 63"/>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24">
                  <a:moveTo>
                    <a:pt x="1" y="0"/>
                  </a:moveTo>
                  <a:lnTo>
                    <a:pt x="3" y="2"/>
                  </a:lnTo>
                  <a:lnTo>
                    <a:pt x="7" y="6"/>
                  </a:lnTo>
                  <a:lnTo>
                    <a:pt x="11" y="7"/>
                  </a:lnTo>
                  <a:lnTo>
                    <a:pt x="15" y="9"/>
                  </a:lnTo>
                  <a:lnTo>
                    <a:pt x="17" y="11"/>
                  </a:lnTo>
                  <a:lnTo>
                    <a:pt x="21" y="13"/>
                  </a:lnTo>
                  <a:lnTo>
                    <a:pt x="26" y="14"/>
                  </a:lnTo>
                  <a:lnTo>
                    <a:pt x="30" y="16"/>
                  </a:lnTo>
                  <a:lnTo>
                    <a:pt x="33" y="16"/>
                  </a:lnTo>
                  <a:lnTo>
                    <a:pt x="37" y="17"/>
                  </a:lnTo>
                  <a:lnTo>
                    <a:pt x="42" y="17"/>
                  </a:lnTo>
                  <a:lnTo>
                    <a:pt x="46" y="18"/>
                  </a:lnTo>
                  <a:lnTo>
                    <a:pt x="50" y="18"/>
                  </a:lnTo>
                  <a:lnTo>
                    <a:pt x="55" y="18"/>
                  </a:lnTo>
                  <a:lnTo>
                    <a:pt x="58" y="18"/>
                  </a:lnTo>
                  <a:lnTo>
                    <a:pt x="63" y="19"/>
                  </a:lnTo>
                  <a:lnTo>
                    <a:pt x="61" y="20"/>
                  </a:lnTo>
                  <a:lnTo>
                    <a:pt x="60" y="22"/>
                  </a:lnTo>
                  <a:lnTo>
                    <a:pt x="57" y="23"/>
                  </a:lnTo>
                  <a:lnTo>
                    <a:pt x="55" y="24"/>
                  </a:lnTo>
                  <a:lnTo>
                    <a:pt x="52" y="24"/>
                  </a:lnTo>
                  <a:lnTo>
                    <a:pt x="50" y="24"/>
                  </a:lnTo>
                  <a:lnTo>
                    <a:pt x="47" y="24"/>
                  </a:lnTo>
                  <a:lnTo>
                    <a:pt x="45" y="24"/>
                  </a:lnTo>
                  <a:lnTo>
                    <a:pt x="41" y="23"/>
                  </a:lnTo>
                  <a:lnTo>
                    <a:pt x="38" y="23"/>
                  </a:lnTo>
                  <a:lnTo>
                    <a:pt x="36" y="22"/>
                  </a:lnTo>
                  <a:lnTo>
                    <a:pt x="33" y="22"/>
                  </a:lnTo>
                  <a:lnTo>
                    <a:pt x="31" y="20"/>
                  </a:lnTo>
                  <a:lnTo>
                    <a:pt x="28" y="20"/>
                  </a:lnTo>
                  <a:lnTo>
                    <a:pt x="27" y="19"/>
                  </a:lnTo>
                  <a:lnTo>
                    <a:pt x="25" y="19"/>
                  </a:lnTo>
                  <a:lnTo>
                    <a:pt x="22" y="19"/>
                  </a:lnTo>
                  <a:lnTo>
                    <a:pt x="21" y="18"/>
                  </a:lnTo>
                  <a:lnTo>
                    <a:pt x="18" y="18"/>
                  </a:lnTo>
                  <a:lnTo>
                    <a:pt x="16" y="17"/>
                  </a:lnTo>
                  <a:lnTo>
                    <a:pt x="13" y="17"/>
                  </a:lnTo>
                  <a:lnTo>
                    <a:pt x="11" y="16"/>
                  </a:lnTo>
                  <a:lnTo>
                    <a:pt x="10" y="14"/>
                  </a:lnTo>
                  <a:lnTo>
                    <a:pt x="7" y="13"/>
                  </a:lnTo>
                  <a:lnTo>
                    <a:pt x="6" y="12"/>
                  </a:lnTo>
                  <a:lnTo>
                    <a:pt x="3" y="11"/>
                  </a:lnTo>
                  <a:lnTo>
                    <a:pt x="2" y="8"/>
                  </a:lnTo>
                  <a:lnTo>
                    <a:pt x="1" y="7"/>
                  </a:lnTo>
                  <a:lnTo>
                    <a:pt x="0" y="6"/>
                  </a:lnTo>
                  <a:lnTo>
                    <a:pt x="0" y="3"/>
                  </a:lnTo>
                  <a:lnTo>
                    <a:pt x="0" y="2"/>
                  </a:lnTo>
                  <a:lnTo>
                    <a:pt x="1" y="0"/>
                  </a:lnTo>
                  <a:close/>
                </a:path>
              </a:pathLst>
            </a:custGeom>
            <a:solidFill>
              <a:srgbClr val="000000"/>
            </a:solidFill>
            <a:ln w="9525">
              <a:noFill/>
              <a:round/>
              <a:headEnd/>
              <a:tailEnd/>
            </a:ln>
          </p:spPr>
          <p:txBody>
            <a:bodyPr/>
            <a:lstStyle/>
            <a:p>
              <a:endParaRPr lang="en-US" dirty="0"/>
            </a:p>
          </p:txBody>
        </p:sp>
        <p:sp>
          <p:nvSpPr>
            <p:cNvPr id="10532" name="Freeform 331"/>
            <p:cNvSpPr>
              <a:spLocks/>
            </p:cNvSpPr>
            <p:nvPr/>
          </p:nvSpPr>
          <p:spPr bwMode="auto">
            <a:xfrm>
              <a:off x="1927225" y="4581525"/>
              <a:ext cx="114300" cy="25400"/>
            </a:xfrm>
            <a:custGeom>
              <a:avLst/>
              <a:gdLst>
                <a:gd name="T0" fmla="*/ 0 w 72"/>
                <a:gd name="T1" fmla="*/ 0 h 16"/>
                <a:gd name="T2" fmla="*/ 2147483647 w 72"/>
                <a:gd name="T3" fmla="*/ 2147483647 h 16"/>
                <a:gd name="T4" fmla="*/ 2147483647 w 72"/>
                <a:gd name="T5" fmla="*/ 2147483647 h 16"/>
                <a:gd name="T6" fmla="*/ 2147483647 w 72"/>
                <a:gd name="T7" fmla="*/ 2147483647 h 16"/>
                <a:gd name="T8" fmla="*/ 2147483647 w 72"/>
                <a:gd name="T9" fmla="*/ 2147483647 h 16"/>
                <a:gd name="T10" fmla="*/ 2147483647 w 72"/>
                <a:gd name="T11" fmla="*/ 2147483647 h 16"/>
                <a:gd name="T12" fmla="*/ 2147483647 w 72"/>
                <a:gd name="T13" fmla="*/ 2147483647 h 16"/>
                <a:gd name="T14" fmla="*/ 2147483647 w 72"/>
                <a:gd name="T15" fmla="*/ 2147483647 h 16"/>
                <a:gd name="T16" fmla="*/ 2147483647 w 72"/>
                <a:gd name="T17" fmla="*/ 2147483647 h 16"/>
                <a:gd name="T18" fmla="*/ 2147483647 w 72"/>
                <a:gd name="T19" fmla="*/ 2147483647 h 16"/>
                <a:gd name="T20" fmla="*/ 2147483647 w 72"/>
                <a:gd name="T21" fmla="*/ 2147483647 h 16"/>
                <a:gd name="T22" fmla="*/ 2147483647 w 72"/>
                <a:gd name="T23" fmla="*/ 2147483647 h 16"/>
                <a:gd name="T24" fmla="*/ 2147483647 w 72"/>
                <a:gd name="T25" fmla="*/ 2147483647 h 16"/>
                <a:gd name="T26" fmla="*/ 2147483647 w 72"/>
                <a:gd name="T27" fmla="*/ 2147483647 h 16"/>
                <a:gd name="T28" fmla="*/ 2147483647 w 72"/>
                <a:gd name="T29" fmla="*/ 2147483647 h 16"/>
                <a:gd name="T30" fmla="*/ 2147483647 w 72"/>
                <a:gd name="T31" fmla="*/ 2147483647 h 16"/>
                <a:gd name="T32" fmla="*/ 2147483647 w 72"/>
                <a:gd name="T33" fmla="*/ 2147483647 h 16"/>
                <a:gd name="T34" fmla="*/ 2147483647 w 72"/>
                <a:gd name="T35" fmla="*/ 2147483647 h 16"/>
                <a:gd name="T36" fmla="*/ 2147483647 w 72"/>
                <a:gd name="T37" fmla="*/ 2147483647 h 16"/>
                <a:gd name="T38" fmla="*/ 2147483647 w 72"/>
                <a:gd name="T39" fmla="*/ 2147483647 h 16"/>
                <a:gd name="T40" fmla="*/ 2147483647 w 72"/>
                <a:gd name="T41" fmla="*/ 2147483647 h 16"/>
                <a:gd name="T42" fmla="*/ 2147483647 w 72"/>
                <a:gd name="T43" fmla="*/ 2147483647 h 16"/>
                <a:gd name="T44" fmla="*/ 2147483647 w 72"/>
                <a:gd name="T45" fmla="*/ 2147483647 h 16"/>
                <a:gd name="T46" fmla="*/ 2147483647 w 72"/>
                <a:gd name="T47" fmla="*/ 2147483647 h 16"/>
                <a:gd name="T48" fmla="*/ 2147483647 w 72"/>
                <a:gd name="T49" fmla="*/ 2147483647 h 16"/>
                <a:gd name="T50" fmla="*/ 2147483647 w 72"/>
                <a:gd name="T51" fmla="*/ 2147483647 h 16"/>
                <a:gd name="T52" fmla="*/ 2147483647 w 72"/>
                <a:gd name="T53" fmla="*/ 2147483647 h 16"/>
                <a:gd name="T54" fmla="*/ 2147483647 w 72"/>
                <a:gd name="T55" fmla="*/ 2147483647 h 16"/>
                <a:gd name="T56" fmla="*/ 2147483647 w 72"/>
                <a:gd name="T57" fmla="*/ 2147483647 h 16"/>
                <a:gd name="T58" fmla="*/ 2147483647 w 72"/>
                <a:gd name="T59" fmla="*/ 2147483647 h 16"/>
                <a:gd name="T60" fmla="*/ 2147483647 w 72"/>
                <a:gd name="T61" fmla="*/ 2147483647 h 16"/>
                <a:gd name="T62" fmla="*/ 2147483647 w 72"/>
                <a:gd name="T63" fmla="*/ 2147483647 h 16"/>
                <a:gd name="T64" fmla="*/ 2147483647 w 72"/>
                <a:gd name="T65" fmla="*/ 2147483647 h 16"/>
                <a:gd name="T66" fmla="*/ 2147483647 w 72"/>
                <a:gd name="T67" fmla="*/ 2147483647 h 16"/>
                <a:gd name="T68" fmla="*/ 2147483647 w 72"/>
                <a:gd name="T69" fmla="*/ 2147483647 h 16"/>
                <a:gd name="T70" fmla="*/ 2147483647 w 72"/>
                <a:gd name="T71" fmla="*/ 2147483647 h 16"/>
                <a:gd name="T72" fmla="*/ 2147483647 w 72"/>
                <a:gd name="T73" fmla="*/ 2147483647 h 16"/>
                <a:gd name="T74" fmla="*/ 2147483647 w 72"/>
                <a:gd name="T75" fmla="*/ 2147483647 h 16"/>
                <a:gd name="T76" fmla="*/ 2147483647 w 72"/>
                <a:gd name="T77" fmla="*/ 2147483647 h 16"/>
                <a:gd name="T78" fmla="*/ 2147483647 w 72"/>
                <a:gd name="T79" fmla="*/ 2147483647 h 16"/>
                <a:gd name="T80" fmla="*/ 2147483647 w 72"/>
                <a:gd name="T81" fmla="*/ 2147483647 h 16"/>
                <a:gd name="T82" fmla="*/ 2147483647 w 72"/>
                <a:gd name="T83" fmla="*/ 2147483647 h 16"/>
                <a:gd name="T84" fmla="*/ 2147483647 w 72"/>
                <a:gd name="T85" fmla="*/ 2147483647 h 16"/>
                <a:gd name="T86" fmla="*/ 2147483647 w 72"/>
                <a:gd name="T87" fmla="*/ 2147483647 h 16"/>
                <a:gd name="T88" fmla="*/ 2147483647 w 72"/>
                <a:gd name="T89" fmla="*/ 2147483647 h 16"/>
                <a:gd name="T90" fmla="*/ 2147483647 w 72"/>
                <a:gd name="T91" fmla="*/ 2147483647 h 16"/>
                <a:gd name="T92" fmla="*/ 2147483647 w 72"/>
                <a:gd name="T93" fmla="*/ 2147483647 h 16"/>
                <a:gd name="T94" fmla="*/ 2147483647 w 72"/>
                <a:gd name="T95" fmla="*/ 2147483647 h 16"/>
                <a:gd name="T96" fmla="*/ 2147483647 w 72"/>
                <a:gd name="T97" fmla="*/ 2147483647 h 16"/>
                <a:gd name="T98" fmla="*/ 2147483647 w 72"/>
                <a:gd name="T99" fmla="*/ 2147483647 h 16"/>
                <a:gd name="T100" fmla="*/ 0 w 72"/>
                <a:gd name="T101" fmla="*/ 2147483647 h 16"/>
                <a:gd name="T102" fmla="*/ 0 w 72"/>
                <a:gd name="T103" fmla="*/ 2147483647 h 16"/>
                <a:gd name="T104" fmla="*/ 0 w 72"/>
                <a:gd name="T105" fmla="*/ 0 h 16"/>
                <a:gd name="T106" fmla="*/ 0 w 72"/>
                <a:gd name="T107" fmla="*/ 0 h 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6"/>
                <a:gd name="T164" fmla="*/ 72 w 72"/>
                <a:gd name="T165" fmla="*/ 16 h 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6">
                  <a:moveTo>
                    <a:pt x="0" y="0"/>
                  </a:moveTo>
                  <a:lnTo>
                    <a:pt x="4" y="1"/>
                  </a:lnTo>
                  <a:lnTo>
                    <a:pt x="7" y="2"/>
                  </a:lnTo>
                  <a:lnTo>
                    <a:pt x="12" y="5"/>
                  </a:lnTo>
                  <a:lnTo>
                    <a:pt x="16" y="6"/>
                  </a:lnTo>
                  <a:lnTo>
                    <a:pt x="20" y="7"/>
                  </a:lnTo>
                  <a:lnTo>
                    <a:pt x="24" y="8"/>
                  </a:lnTo>
                  <a:lnTo>
                    <a:pt x="29" y="10"/>
                  </a:lnTo>
                  <a:lnTo>
                    <a:pt x="34" y="11"/>
                  </a:lnTo>
                  <a:lnTo>
                    <a:pt x="37" y="11"/>
                  </a:lnTo>
                  <a:lnTo>
                    <a:pt x="42" y="11"/>
                  </a:lnTo>
                  <a:lnTo>
                    <a:pt x="46" y="11"/>
                  </a:lnTo>
                  <a:lnTo>
                    <a:pt x="51" y="10"/>
                  </a:lnTo>
                  <a:lnTo>
                    <a:pt x="55" y="8"/>
                  </a:lnTo>
                  <a:lnTo>
                    <a:pt x="59" y="7"/>
                  </a:lnTo>
                  <a:lnTo>
                    <a:pt x="64" y="5"/>
                  </a:lnTo>
                  <a:lnTo>
                    <a:pt x="67" y="2"/>
                  </a:lnTo>
                  <a:lnTo>
                    <a:pt x="70" y="3"/>
                  </a:lnTo>
                  <a:lnTo>
                    <a:pt x="72" y="5"/>
                  </a:lnTo>
                  <a:lnTo>
                    <a:pt x="70" y="7"/>
                  </a:lnTo>
                  <a:lnTo>
                    <a:pt x="69" y="8"/>
                  </a:lnTo>
                  <a:lnTo>
                    <a:pt x="66" y="10"/>
                  </a:lnTo>
                  <a:lnTo>
                    <a:pt x="64" y="11"/>
                  </a:lnTo>
                  <a:lnTo>
                    <a:pt x="61" y="12"/>
                  </a:lnTo>
                  <a:lnTo>
                    <a:pt x="60" y="13"/>
                  </a:lnTo>
                  <a:lnTo>
                    <a:pt x="57" y="14"/>
                  </a:lnTo>
                  <a:lnTo>
                    <a:pt x="55" y="14"/>
                  </a:lnTo>
                  <a:lnTo>
                    <a:pt x="52" y="14"/>
                  </a:lnTo>
                  <a:lnTo>
                    <a:pt x="50" y="16"/>
                  </a:lnTo>
                  <a:lnTo>
                    <a:pt x="47" y="16"/>
                  </a:lnTo>
                  <a:lnTo>
                    <a:pt x="46" y="16"/>
                  </a:lnTo>
                  <a:lnTo>
                    <a:pt x="42" y="16"/>
                  </a:lnTo>
                  <a:lnTo>
                    <a:pt x="40" y="16"/>
                  </a:lnTo>
                  <a:lnTo>
                    <a:pt x="37" y="16"/>
                  </a:lnTo>
                  <a:lnTo>
                    <a:pt x="36" y="16"/>
                  </a:lnTo>
                  <a:lnTo>
                    <a:pt x="32" y="16"/>
                  </a:lnTo>
                  <a:lnTo>
                    <a:pt x="30" y="16"/>
                  </a:lnTo>
                  <a:lnTo>
                    <a:pt x="27" y="16"/>
                  </a:lnTo>
                  <a:lnTo>
                    <a:pt x="25" y="14"/>
                  </a:lnTo>
                  <a:lnTo>
                    <a:pt x="22" y="14"/>
                  </a:lnTo>
                  <a:lnTo>
                    <a:pt x="20" y="13"/>
                  </a:lnTo>
                  <a:lnTo>
                    <a:pt x="19" y="13"/>
                  </a:lnTo>
                  <a:lnTo>
                    <a:pt x="16" y="12"/>
                  </a:lnTo>
                  <a:lnTo>
                    <a:pt x="14" y="11"/>
                  </a:lnTo>
                  <a:lnTo>
                    <a:pt x="12" y="10"/>
                  </a:lnTo>
                  <a:lnTo>
                    <a:pt x="10" y="8"/>
                  </a:lnTo>
                  <a:lnTo>
                    <a:pt x="7" y="8"/>
                  </a:lnTo>
                  <a:lnTo>
                    <a:pt x="6" y="7"/>
                  </a:lnTo>
                  <a:lnTo>
                    <a:pt x="4" y="5"/>
                  </a:lnTo>
                  <a:lnTo>
                    <a:pt x="1" y="3"/>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533" name="Freeform 353"/>
            <p:cNvSpPr>
              <a:spLocks/>
            </p:cNvSpPr>
            <p:nvPr/>
          </p:nvSpPr>
          <p:spPr bwMode="auto">
            <a:xfrm>
              <a:off x="1689100" y="4824413"/>
              <a:ext cx="295275" cy="141287"/>
            </a:xfrm>
            <a:custGeom>
              <a:avLst/>
              <a:gdLst>
                <a:gd name="T0" fmla="*/ 2147483647 w 186"/>
                <a:gd name="T1" fmla="*/ 0 h 89"/>
                <a:gd name="T2" fmla="*/ 2147483647 w 186"/>
                <a:gd name="T3" fmla="*/ 2147483647 h 89"/>
                <a:gd name="T4" fmla="*/ 2147483647 w 186"/>
                <a:gd name="T5" fmla="*/ 2147483647 h 89"/>
                <a:gd name="T6" fmla="*/ 2147483647 w 186"/>
                <a:gd name="T7" fmla="*/ 2147483647 h 89"/>
                <a:gd name="T8" fmla="*/ 2147483647 w 186"/>
                <a:gd name="T9" fmla="*/ 2147483647 h 89"/>
                <a:gd name="T10" fmla="*/ 2147483647 w 186"/>
                <a:gd name="T11" fmla="*/ 2147483647 h 89"/>
                <a:gd name="T12" fmla="*/ 2147483647 w 186"/>
                <a:gd name="T13" fmla="*/ 2147483647 h 89"/>
                <a:gd name="T14" fmla="*/ 2147483647 w 186"/>
                <a:gd name="T15" fmla="*/ 2147483647 h 89"/>
                <a:gd name="T16" fmla="*/ 2147483647 w 186"/>
                <a:gd name="T17" fmla="*/ 2147483647 h 89"/>
                <a:gd name="T18" fmla="*/ 2147483647 w 186"/>
                <a:gd name="T19" fmla="*/ 2147483647 h 89"/>
                <a:gd name="T20" fmla="*/ 2147483647 w 186"/>
                <a:gd name="T21" fmla="*/ 2147483647 h 89"/>
                <a:gd name="T22" fmla="*/ 2147483647 w 186"/>
                <a:gd name="T23" fmla="*/ 2147483647 h 89"/>
                <a:gd name="T24" fmla="*/ 2147483647 w 186"/>
                <a:gd name="T25" fmla="*/ 2147483647 h 89"/>
                <a:gd name="T26" fmla="*/ 2147483647 w 186"/>
                <a:gd name="T27" fmla="*/ 2147483647 h 89"/>
                <a:gd name="T28" fmla="*/ 2147483647 w 186"/>
                <a:gd name="T29" fmla="*/ 2147483647 h 89"/>
                <a:gd name="T30" fmla="*/ 2147483647 w 186"/>
                <a:gd name="T31" fmla="*/ 2147483647 h 89"/>
                <a:gd name="T32" fmla="*/ 2147483647 w 186"/>
                <a:gd name="T33" fmla="*/ 2147483647 h 89"/>
                <a:gd name="T34" fmla="*/ 2147483647 w 186"/>
                <a:gd name="T35" fmla="*/ 2147483647 h 89"/>
                <a:gd name="T36" fmla="*/ 2147483647 w 186"/>
                <a:gd name="T37" fmla="*/ 2147483647 h 89"/>
                <a:gd name="T38" fmla="*/ 2147483647 w 186"/>
                <a:gd name="T39" fmla="*/ 2147483647 h 89"/>
                <a:gd name="T40" fmla="*/ 2147483647 w 186"/>
                <a:gd name="T41" fmla="*/ 2147483647 h 89"/>
                <a:gd name="T42" fmla="*/ 2147483647 w 186"/>
                <a:gd name="T43" fmla="*/ 2147483647 h 89"/>
                <a:gd name="T44" fmla="*/ 2147483647 w 186"/>
                <a:gd name="T45" fmla="*/ 2147483647 h 89"/>
                <a:gd name="T46" fmla="*/ 2147483647 w 186"/>
                <a:gd name="T47" fmla="*/ 2147483647 h 89"/>
                <a:gd name="T48" fmla="*/ 2147483647 w 186"/>
                <a:gd name="T49" fmla="*/ 2147483647 h 89"/>
                <a:gd name="T50" fmla="*/ 2147483647 w 186"/>
                <a:gd name="T51" fmla="*/ 2147483647 h 89"/>
                <a:gd name="T52" fmla="*/ 2147483647 w 186"/>
                <a:gd name="T53" fmla="*/ 2147483647 h 89"/>
                <a:gd name="T54" fmla="*/ 2147483647 w 186"/>
                <a:gd name="T55" fmla="*/ 2147483647 h 89"/>
                <a:gd name="T56" fmla="*/ 2147483647 w 186"/>
                <a:gd name="T57" fmla="*/ 2147483647 h 89"/>
                <a:gd name="T58" fmla="*/ 2147483647 w 186"/>
                <a:gd name="T59" fmla="*/ 2147483647 h 89"/>
                <a:gd name="T60" fmla="*/ 2147483647 w 186"/>
                <a:gd name="T61" fmla="*/ 2147483647 h 89"/>
                <a:gd name="T62" fmla="*/ 2147483647 w 186"/>
                <a:gd name="T63" fmla="*/ 2147483647 h 89"/>
                <a:gd name="T64" fmla="*/ 2147483647 w 186"/>
                <a:gd name="T65" fmla="*/ 2147483647 h 89"/>
                <a:gd name="T66" fmla="*/ 2147483647 w 186"/>
                <a:gd name="T67" fmla="*/ 2147483647 h 89"/>
                <a:gd name="T68" fmla="*/ 2147483647 w 186"/>
                <a:gd name="T69" fmla="*/ 2147483647 h 89"/>
                <a:gd name="T70" fmla="*/ 2147483647 w 186"/>
                <a:gd name="T71" fmla="*/ 2147483647 h 89"/>
                <a:gd name="T72" fmla="*/ 2147483647 w 186"/>
                <a:gd name="T73" fmla="*/ 2147483647 h 89"/>
                <a:gd name="T74" fmla="*/ 2147483647 w 186"/>
                <a:gd name="T75" fmla="*/ 2147483647 h 89"/>
                <a:gd name="T76" fmla="*/ 2147483647 w 186"/>
                <a:gd name="T77" fmla="*/ 2147483647 h 89"/>
                <a:gd name="T78" fmla="*/ 2147483647 w 186"/>
                <a:gd name="T79" fmla="*/ 2147483647 h 89"/>
                <a:gd name="T80" fmla="*/ 2147483647 w 186"/>
                <a:gd name="T81" fmla="*/ 2147483647 h 89"/>
                <a:gd name="T82" fmla="*/ 2147483647 w 186"/>
                <a:gd name="T83" fmla="*/ 2147483647 h 89"/>
                <a:gd name="T84" fmla="*/ 2147483647 w 186"/>
                <a:gd name="T85" fmla="*/ 2147483647 h 89"/>
                <a:gd name="T86" fmla="*/ 2147483647 w 186"/>
                <a:gd name="T87" fmla="*/ 2147483647 h 89"/>
                <a:gd name="T88" fmla="*/ 2147483647 w 186"/>
                <a:gd name="T89" fmla="*/ 2147483647 h 89"/>
                <a:gd name="T90" fmla="*/ 2147483647 w 186"/>
                <a:gd name="T91" fmla="*/ 2147483647 h 89"/>
                <a:gd name="T92" fmla="*/ 2147483647 w 186"/>
                <a:gd name="T93" fmla="*/ 2147483647 h 89"/>
                <a:gd name="T94" fmla="*/ 2147483647 w 186"/>
                <a:gd name="T95" fmla="*/ 2147483647 h 89"/>
                <a:gd name="T96" fmla="*/ 2147483647 w 186"/>
                <a:gd name="T97" fmla="*/ 2147483647 h 89"/>
                <a:gd name="T98" fmla="*/ 2147483647 w 186"/>
                <a:gd name="T99" fmla="*/ 2147483647 h 89"/>
                <a:gd name="T100" fmla="*/ 2147483647 w 186"/>
                <a:gd name="T101" fmla="*/ 2147483647 h 89"/>
                <a:gd name="T102" fmla="*/ 2147483647 w 186"/>
                <a:gd name="T103" fmla="*/ 2147483647 h 89"/>
                <a:gd name="T104" fmla="*/ 2147483647 w 186"/>
                <a:gd name="T105" fmla="*/ 2147483647 h 89"/>
                <a:gd name="T106" fmla="*/ 2147483647 w 186"/>
                <a:gd name="T107" fmla="*/ 2147483647 h 89"/>
                <a:gd name="T108" fmla="*/ 2147483647 w 186"/>
                <a:gd name="T109" fmla="*/ 2147483647 h 89"/>
                <a:gd name="T110" fmla="*/ 2147483647 w 186"/>
                <a:gd name="T111" fmla="*/ 2147483647 h 89"/>
                <a:gd name="T112" fmla="*/ 2147483647 w 186"/>
                <a:gd name="T113" fmla="*/ 2147483647 h 89"/>
                <a:gd name="T114" fmla="*/ 2147483647 w 186"/>
                <a:gd name="T115" fmla="*/ 2147483647 h 89"/>
                <a:gd name="T116" fmla="*/ 2147483647 w 186"/>
                <a:gd name="T117" fmla="*/ 2147483647 h 89"/>
                <a:gd name="T118" fmla="*/ 2147483647 w 186"/>
                <a:gd name="T119" fmla="*/ 0 h 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6"/>
                <a:gd name="T181" fmla="*/ 0 h 89"/>
                <a:gd name="T182" fmla="*/ 186 w 186"/>
                <a:gd name="T183" fmla="*/ 89 h 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6" h="89">
                  <a:moveTo>
                    <a:pt x="85" y="0"/>
                  </a:moveTo>
                  <a:lnTo>
                    <a:pt x="89" y="0"/>
                  </a:lnTo>
                  <a:lnTo>
                    <a:pt x="92" y="0"/>
                  </a:lnTo>
                  <a:lnTo>
                    <a:pt x="95" y="2"/>
                  </a:lnTo>
                  <a:lnTo>
                    <a:pt x="99" y="2"/>
                  </a:lnTo>
                  <a:lnTo>
                    <a:pt x="102" y="2"/>
                  </a:lnTo>
                  <a:lnTo>
                    <a:pt x="106" y="3"/>
                  </a:lnTo>
                  <a:lnTo>
                    <a:pt x="110" y="3"/>
                  </a:lnTo>
                  <a:lnTo>
                    <a:pt x="114" y="4"/>
                  </a:lnTo>
                  <a:lnTo>
                    <a:pt x="116" y="4"/>
                  </a:lnTo>
                  <a:lnTo>
                    <a:pt x="120" y="5"/>
                  </a:lnTo>
                  <a:lnTo>
                    <a:pt x="124" y="5"/>
                  </a:lnTo>
                  <a:lnTo>
                    <a:pt x="127" y="7"/>
                  </a:lnTo>
                  <a:lnTo>
                    <a:pt x="131" y="7"/>
                  </a:lnTo>
                  <a:lnTo>
                    <a:pt x="135" y="8"/>
                  </a:lnTo>
                  <a:lnTo>
                    <a:pt x="139" y="8"/>
                  </a:lnTo>
                  <a:lnTo>
                    <a:pt x="142" y="9"/>
                  </a:lnTo>
                  <a:lnTo>
                    <a:pt x="145" y="9"/>
                  </a:lnTo>
                  <a:lnTo>
                    <a:pt x="147" y="10"/>
                  </a:lnTo>
                  <a:lnTo>
                    <a:pt x="150" y="10"/>
                  </a:lnTo>
                  <a:lnTo>
                    <a:pt x="154" y="11"/>
                  </a:lnTo>
                  <a:lnTo>
                    <a:pt x="156" y="13"/>
                  </a:lnTo>
                  <a:lnTo>
                    <a:pt x="160" y="13"/>
                  </a:lnTo>
                  <a:lnTo>
                    <a:pt x="164" y="14"/>
                  </a:lnTo>
                  <a:lnTo>
                    <a:pt x="167" y="15"/>
                  </a:lnTo>
                  <a:lnTo>
                    <a:pt x="170" y="15"/>
                  </a:lnTo>
                  <a:lnTo>
                    <a:pt x="174" y="16"/>
                  </a:lnTo>
                  <a:lnTo>
                    <a:pt x="176" y="17"/>
                  </a:lnTo>
                  <a:lnTo>
                    <a:pt x="179" y="19"/>
                  </a:lnTo>
                  <a:lnTo>
                    <a:pt x="181" y="19"/>
                  </a:lnTo>
                  <a:lnTo>
                    <a:pt x="182" y="20"/>
                  </a:lnTo>
                  <a:lnTo>
                    <a:pt x="185" y="20"/>
                  </a:lnTo>
                  <a:lnTo>
                    <a:pt x="186" y="21"/>
                  </a:lnTo>
                  <a:lnTo>
                    <a:pt x="185" y="22"/>
                  </a:lnTo>
                  <a:lnTo>
                    <a:pt x="184" y="22"/>
                  </a:lnTo>
                  <a:lnTo>
                    <a:pt x="182" y="24"/>
                  </a:lnTo>
                  <a:lnTo>
                    <a:pt x="182" y="25"/>
                  </a:lnTo>
                  <a:lnTo>
                    <a:pt x="177" y="24"/>
                  </a:lnTo>
                  <a:lnTo>
                    <a:pt x="172" y="21"/>
                  </a:lnTo>
                  <a:lnTo>
                    <a:pt x="166" y="20"/>
                  </a:lnTo>
                  <a:lnTo>
                    <a:pt x="160" y="19"/>
                  </a:lnTo>
                  <a:lnTo>
                    <a:pt x="154" y="16"/>
                  </a:lnTo>
                  <a:lnTo>
                    <a:pt x="146" y="15"/>
                  </a:lnTo>
                  <a:lnTo>
                    <a:pt x="140" y="14"/>
                  </a:lnTo>
                  <a:lnTo>
                    <a:pt x="132" y="13"/>
                  </a:lnTo>
                  <a:lnTo>
                    <a:pt x="126" y="11"/>
                  </a:lnTo>
                  <a:lnTo>
                    <a:pt x="119" y="11"/>
                  </a:lnTo>
                  <a:lnTo>
                    <a:pt x="112" y="10"/>
                  </a:lnTo>
                  <a:lnTo>
                    <a:pt x="106" y="9"/>
                  </a:lnTo>
                  <a:lnTo>
                    <a:pt x="101" y="8"/>
                  </a:lnTo>
                  <a:lnTo>
                    <a:pt x="96" y="8"/>
                  </a:lnTo>
                  <a:lnTo>
                    <a:pt x="92" y="7"/>
                  </a:lnTo>
                  <a:lnTo>
                    <a:pt x="90" y="7"/>
                  </a:lnTo>
                  <a:lnTo>
                    <a:pt x="86" y="8"/>
                  </a:lnTo>
                  <a:lnTo>
                    <a:pt x="82" y="9"/>
                  </a:lnTo>
                  <a:lnTo>
                    <a:pt x="79" y="11"/>
                  </a:lnTo>
                  <a:lnTo>
                    <a:pt x="76" y="14"/>
                  </a:lnTo>
                  <a:lnTo>
                    <a:pt x="72" y="16"/>
                  </a:lnTo>
                  <a:lnTo>
                    <a:pt x="70" y="19"/>
                  </a:lnTo>
                  <a:lnTo>
                    <a:pt x="66" y="22"/>
                  </a:lnTo>
                  <a:lnTo>
                    <a:pt x="64" y="26"/>
                  </a:lnTo>
                  <a:lnTo>
                    <a:pt x="60" y="28"/>
                  </a:lnTo>
                  <a:lnTo>
                    <a:pt x="57" y="32"/>
                  </a:lnTo>
                  <a:lnTo>
                    <a:pt x="54" y="36"/>
                  </a:lnTo>
                  <a:lnTo>
                    <a:pt x="51" y="39"/>
                  </a:lnTo>
                  <a:lnTo>
                    <a:pt x="47" y="43"/>
                  </a:lnTo>
                  <a:lnTo>
                    <a:pt x="45" y="46"/>
                  </a:lnTo>
                  <a:lnTo>
                    <a:pt x="41" y="49"/>
                  </a:lnTo>
                  <a:lnTo>
                    <a:pt x="37" y="53"/>
                  </a:lnTo>
                  <a:lnTo>
                    <a:pt x="35" y="54"/>
                  </a:lnTo>
                  <a:lnTo>
                    <a:pt x="32" y="57"/>
                  </a:lnTo>
                  <a:lnTo>
                    <a:pt x="30" y="59"/>
                  </a:lnTo>
                  <a:lnTo>
                    <a:pt x="27" y="61"/>
                  </a:lnTo>
                  <a:lnTo>
                    <a:pt x="26" y="63"/>
                  </a:lnTo>
                  <a:lnTo>
                    <a:pt x="24" y="65"/>
                  </a:lnTo>
                  <a:lnTo>
                    <a:pt x="21" y="67"/>
                  </a:lnTo>
                  <a:lnTo>
                    <a:pt x="20" y="70"/>
                  </a:lnTo>
                  <a:lnTo>
                    <a:pt x="17" y="72"/>
                  </a:lnTo>
                  <a:lnTo>
                    <a:pt x="15" y="75"/>
                  </a:lnTo>
                  <a:lnTo>
                    <a:pt x="14" y="77"/>
                  </a:lnTo>
                  <a:lnTo>
                    <a:pt x="11" y="80"/>
                  </a:lnTo>
                  <a:lnTo>
                    <a:pt x="10" y="82"/>
                  </a:lnTo>
                  <a:lnTo>
                    <a:pt x="7" y="85"/>
                  </a:lnTo>
                  <a:lnTo>
                    <a:pt x="6" y="87"/>
                  </a:lnTo>
                  <a:lnTo>
                    <a:pt x="5" y="89"/>
                  </a:lnTo>
                  <a:lnTo>
                    <a:pt x="2" y="88"/>
                  </a:lnTo>
                  <a:lnTo>
                    <a:pt x="0" y="88"/>
                  </a:lnTo>
                  <a:lnTo>
                    <a:pt x="1" y="85"/>
                  </a:lnTo>
                  <a:lnTo>
                    <a:pt x="2" y="82"/>
                  </a:lnTo>
                  <a:lnTo>
                    <a:pt x="4" y="80"/>
                  </a:lnTo>
                  <a:lnTo>
                    <a:pt x="5" y="77"/>
                  </a:lnTo>
                  <a:lnTo>
                    <a:pt x="7" y="75"/>
                  </a:lnTo>
                  <a:lnTo>
                    <a:pt x="9" y="72"/>
                  </a:lnTo>
                  <a:lnTo>
                    <a:pt x="11" y="70"/>
                  </a:lnTo>
                  <a:lnTo>
                    <a:pt x="14" y="67"/>
                  </a:lnTo>
                  <a:lnTo>
                    <a:pt x="15" y="66"/>
                  </a:lnTo>
                  <a:lnTo>
                    <a:pt x="17" y="64"/>
                  </a:lnTo>
                  <a:lnTo>
                    <a:pt x="20" y="61"/>
                  </a:lnTo>
                  <a:lnTo>
                    <a:pt x="21" y="59"/>
                  </a:lnTo>
                  <a:lnTo>
                    <a:pt x="24" y="57"/>
                  </a:lnTo>
                  <a:lnTo>
                    <a:pt x="26" y="55"/>
                  </a:lnTo>
                  <a:lnTo>
                    <a:pt x="29" y="53"/>
                  </a:lnTo>
                  <a:lnTo>
                    <a:pt x="31" y="50"/>
                  </a:lnTo>
                  <a:lnTo>
                    <a:pt x="35" y="48"/>
                  </a:lnTo>
                  <a:lnTo>
                    <a:pt x="37" y="44"/>
                  </a:lnTo>
                  <a:lnTo>
                    <a:pt x="41" y="41"/>
                  </a:lnTo>
                  <a:lnTo>
                    <a:pt x="45" y="37"/>
                  </a:lnTo>
                  <a:lnTo>
                    <a:pt x="47" y="33"/>
                  </a:lnTo>
                  <a:lnTo>
                    <a:pt x="51" y="30"/>
                  </a:lnTo>
                  <a:lnTo>
                    <a:pt x="54" y="27"/>
                  </a:lnTo>
                  <a:lnTo>
                    <a:pt x="57" y="24"/>
                  </a:lnTo>
                  <a:lnTo>
                    <a:pt x="61" y="20"/>
                  </a:lnTo>
                  <a:lnTo>
                    <a:pt x="64" y="16"/>
                  </a:lnTo>
                  <a:lnTo>
                    <a:pt x="67" y="14"/>
                  </a:lnTo>
                  <a:lnTo>
                    <a:pt x="70" y="10"/>
                  </a:lnTo>
                  <a:lnTo>
                    <a:pt x="74" y="8"/>
                  </a:lnTo>
                  <a:lnTo>
                    <a:pt x="77" y="5"/>
                  </a:lnTo>
                  <a:lnTo>
                    <a:pt x="81" y="2"/>
                  </a:lnTo>
                  <a:lnTo>
                    <a:pt x="85" y="0"/>
                  </a:lnTo>
                  <a:close/>
                </a:path>
              </a:pathLst>
            </a:custGeom>
            <a:solidFill>
              <a:srgbClr val="000000"/>
            </a:solidFill>
            <a:ln w="9525">
              <a:noFill/>
              <a:round/>
              <a:headEnd/>
              <a:tailEnd/>
            </a:ln>
          </p:spPr>
          <p:txBody>
            <a:bodyPr/>
            <a:lstStyle/>
            <a:p>
              <a:endParaRPr lang="en-US" dirty="0"/>
            </a:p>
          </p:txBody>
        </p:sp>
        <p:grpSp>
          <p:nvGrpSpPr>
            <p:cNvPr id="4" name="Group 418"/>
            <p:cNvGrpSpPr>
              <a:grpSpLocks/>
            </p:cNvGrpSpPr>
            <p:nvPr/>
          </p:nvGrpSpPr>
          <p:grpSpPr bwMode="auto">
            <a:xfrm>
              <a:off x="1674813" y="4838700"/>
              <a:ext cx="1084262" cy="509588"/>
              <a:chOff x="1055" y="3048"/>
              <a:chExt cx="683" cy="321"/>
            </a:xfrm>
          </p:grpSpPr>
          <p:sp>
            <p:nvSpPr>
              <p:cNvPr id="10623" name="Freeform 11"/>
              <p:cNvSpPr>
                <a:spLocks/>
              </p:cNvSpPr>
              <p:nvPr/>
            </p:nvSpPr>
            <p:spPr bwMode="auto">
              <a:xfrm>
                <a:off x="1086" y="3119"/>
                <a:ext cx="561" cy="246"/>
              </a:xfrm>
              <a:custGeom>
                <a:avLst/>
                <a:gdLst>
                  <a:gd name="T0" fmla="*/ 8 w 561"/>
                  <a:gd name="T1" fmla="*/ 0 h 246"/>
                  <a:gd name="T2" fmla="*/ 354 w 561"/>
                  <a:gd name="T3" fmla="*/ 98 h 246"/>
                  <a:gd name="T4" fmla="*/ 561 w 561"/>
                  <a:gd name="T5" fmla="*/ 196 h 246"/>
                  <a:gd name="T6" fmla="*/ 537 w 561"/>
                  <a:gd name="T7" fmla="*/ 246 h 246"/>
                  <a:gd name="T8" fmla="*/ 522 w 561"/>
                  <a:gd name="T9" fmla="*/ 240 h 246"/>
                  <a:gd name="T10" fmla="*/ 486 w 561"/>
                  <a:gd name="T11" fmla="*/ 223 h 246"/>
                  <a:gd name="T12" fmla="*/ 423 w 561"/>
                  <a:gd name="T13" fmla="*/ 200 h 246"/>
                  <a:gd name="T14" fmla="*/ 368 w 561"/>
                  <a:gd name="T15" fmla="*/ 179 h 246"/>
                  <a:gd name="T16" fmla="*/ 308 w 561"/>
                  <a:gd name="T17" fmla="*/ 157 h 246"/>
                  <a:gd name="T18" fmla="*/ 243 w 561"/>
                  <a:gd name="T19" fmla="*/ 134 h 246"/>
                  <a:gd name="T20" fmla="*/ 195 w 561"/>
                  <a:gd name="T21" fmla="*/ 120 h 246"/>
                  <a:gd name="T22" fmla="*/ 157 w 561"/>
                  <a:gd name="T23" fmla="*/ 105 h 246"/>
                  <a:gd name="T24" fmla="*/ 100 w 561"/>
                  <a:gd name="T25" fmla="*/ 87 h 246"/>
                  <a:gd name="T26" fmla="*/ 49 w 561"/>
                  <a:gd name="T27" fmla="*/ 70 h 246"/>
                  <a:gd name="T28" fmla="*/ 0 w 561"/>
                  <a:gd name="T29" fmla="*/ 53 h 246"/>
                  <a:gd name="T30" fmla="*/ 8 w 561"/>
                  <a:gd name="T31" fmla="*/ 0 h 246"/>
                  <a:gd name="T32" fmla="*/ 8 w 561"/>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1"/>
                  <a:gd name="T52" fmla="*/ 0 h 246"/>
                  <a:gd name="T53" fmla="*/ 561 w 561"/>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1" h="246">
                    <a:moveTo>
                      <a:pt x="8" y="0"/>
                    </a:moveTo>
                    <a:lnTo>
                      <a:pt x="354" y="98"/>
                    </a:lnTo>
                    <a:lnTo>
                      <a:pt x="561" y="196"/>
                    </a:lnTo>
                    <a:lnTo>
                      <a:pt x="537" y="246"/>
                    </a:lnTo>
                    <a:lnTo>
                      <a:pt x="522" y="240"/>
                    </a:lnTo>
                    <a:lnTo>
                      <a:pt x="486" y="223"/>
                    </a:lnTo>
                    <a:lnTo>
                      <a:pt x="423" y="200"/>
                    </a:lnTo>
                    <a:lnTo>
                      <a:pt x="368" y="179"/>
                    </a:lnTo>
                    <a:lnTo>
                      <a:pt x="308" y="157"/>
                    </a:lnTo>
                    <a:lnTo>
                      <a:pt x="243" y="134"/>
                    </a:lnTo>
                    <a:lnTo>
                      <a:pt x="195" y="120"/>
                    </a:lnTo>
                    <a:lnTo>
                      <a:pt x="157" y="105"/>
                    </a:lnTo>
                    <a:lnTo>
                      <a:pt x="100" y="87"/>
                    </a:lnTo>
                    <a:lnTo>
                      <a:pt x="49" y="70"/>
                    </a:lnTo>
                    <a:lnTo>
                      <a:pt x="0" y="53"/>
                    </a:lnTo>
                    <a:lnTo>
                      <a:pt x="8" y="0"/>
                    </a:lnTo>
                    <a:close/>
                  </a:path>
                </a:pathLst>
              </a:custGeom>
              <a:solidFill>
                <a:srgbClr val="A1ADA1"/>
              </a:solidFill>
              <a:ln w="9525">
                <a:noFill/>
                <a:round/>
                <a:headEnd/>
                <a:tailEnd/>
              </a:ln>
            </p:spPr>
            <p:txBody>
              <a:bodyPr/>
              <a:lstStyle/>
              <a:p>
                <a:endParaRPr lang="en-US" dirty="0"/>
              </a:p>
            </p:txBody>
          </p:sp>
          <p:sp>
            <p:nvSpPr>
              <p:cNvPr id="10624" name="Freeform 13"/>
              <p:cNvSpPr>
                <a:spLocks/>
              </p:cNvSpPr>
              <p:nvPr/>
            </p:nvSpPr>
            <p:spPr bwMode="auto">
              <a:xfrm>
                <a:off x="1284" y="3063"/>
                <a:ext cx="99" cy="224"/>
              </a:xfrm>
              <a:custGeom>
                <a:avLst/>
                <a:gdLst>
                  <a:gd name="T0" fmla="*/ 19 w 99"/>
                  <a:gd name="T1" fmla="*/ 45 h 224"/>
                  <a:gd name="T2" fmla="*/ 15 w 99"/>
                  <a:gd name="T3" fmla="*/ 23 h 224"/>
                  <a:gd name="T4" fmla="*/ 19 w 99"/>
                  <a:gd name="T5" fmla="*/ 8 h 224"/>
                  <a:gd name="T6" fmla="*/ 32 w 99"/>
                  <a:gd name="T7" fmla="*/ 0 h 224"/>
                  <a:gd name="T8" fmla="*/ 42 w 99"/>
                  <a:gd name="T9" fmla="*/ 9 h 224"/>
                  <a:gd name="T10" fmla="*/ 46 w 99"/>
                  <a:gd name="T11" fmla="*/ 19 h 224"/>
                  <a:gd name="T12" fmla="*/ 39 w 99"/>
                  <a:gd name="T13" fmla="*/ 45 h 224"/>
                  <a:gd name="T14" fmla="*/ 56 w 99"/>
                  <a:gd name="T15" fmla="*/ 57 h 224"/>
                  <a:gd name="T16" fmla="*/ 66 w 99"/>
                  <a:gd name="T17" fmla="*/ 78 h 224"/>
                  <a:gd name="T18" fmla="*/ 81 w 99"/>
                  <a:gd name="T19" fmla="*/ 87 h 224"/>
                  <a:gd name="T20" fmla="*/ 99 w 99"/>
                  <a:gd name="T21" fmla="*/ 93 h 224"/>
                  <a:gd name="T22" fmla="*/ 97 w 99"/>
                  <a:gd name="T23" fmla="*/ 98 h 224"/>
                  <a:gd name="T24" fmla="*/ 91 w 99"/>
                  <a:gd name="T25" fmla="*/ 98 h 224"/>
                  <a:gd name="T26" fmla="*/ 70 w 99"/>
                  <a:gd name="T27" fmla="*/ 96 h 224"/>
                  <a:gd name="T28" fmla="*/ 42 w 99"/>
                  <a:gd name="T29" fmla="*/ 84 h 224"/>
                  <a:gd name="T30" fmla="*/ 44 w 99"/>
                  <a:gd name="T31" fmla="*/ 101 h 224"/>
                  <a:gd name="T32" fmla="*/ 46 w 99"/>
                  <a:gd name="T33" fmla="*/ 141 h 224"/>
                  <a:gd name="T34" fmla="*/ 45 w 99"/>
                  <a:gd name="T35" fmla="*/ 211 h 224"/>
                  <a:gd name="T36" fmla="*/ 61 w 99"/>
                  <a:gd name="T37" fmla="*/ 214 h 224"/>
                  <a:gd name="T38" fmla="*/ 60 w 99"/>
                  <a:gd name="T39" fmla="*/ 219 h 224"/>
                  <a:gd name="T40" fmla="*/ 50 w 99"/>
                  <a:gd name="T41" fmla="*/ 220 h 224"/>
                  <a:gd name="T42" fmla="*/ 34 w 99"/>
                  <a:gd name="T43" fmla="*/ 224 h 224"/>
                  <a:gd name="T44" fmla="*/ 29 w 99"/>
                  <a:gd name="T45" fmla="*/ 218 h 224"/>
                  <a:gd name="T46" fmla="*/ 29 w 99"/>
                  <a:gd name="T47" fmla="*/ 178 h 224"/>
                  <a:gd name="T48" fmla="*/ 27 w 99"/>
                  <a:gd name="T49" fmla="*/ 142 h 224"/>
                  <a:gd name="T50" fmla="*/ 22 w 99"/>
                  <a:gd name="T51" fmla="*/ 134 h 224"/>
                  <a:gd name="T52" fmla="*/ 19 w 99"/>
                  <a:gd name="T53" fmla="*/ 134 h 224"/>
                  <a:gd name="T54" fmla="*/ 15 w 99"/>
                  <a:gd name="T55" fmla="*/ 162 h 224"/>
                  <a:gd name="T56" fmla="*/ 15 w 99"/>
                  <a:gd name="T57" fmla="*/ 196 h 224"/>
                  <a:gd name="T58" fmla="*/ 20 w 99"/>
                  <a:gd name="T59" fmla="*/ 203 h 224"/>
                  <a:gd name="T60" fmla="*/ 26 w 99"/>
                  <a:gd name="T61" fmla="*/ 206 h 224"/>
                  <a:gd name="T62" fmla="*/ 26 w 99"/>
                  <a:gd name="T63" fmla="*/ 217 h 224"/>
                  <a:gd name="T64" fmla="*/ 12 w 99"/>
                  <a:gd name="T65" fmla="*/ 217 h 224"/>
                  <a:gd name="T66" fmla="*/ 4 w 99"/>
                  <a:gd name="T67" fmla="*/ 211 h 224"/>
                  <a:gd name="T68" fmla="*/ 1 w 99"/>
                  <a:gd name="T69" fmla="*/ 185 h 224"/>
                  <a:gd name="T70" fmla="*/ 0 w 99"/>
                  <a:gd name="T71" fmla="*/ 126 h 224"/>
                  <a:gd name="T72" fmla="*/ 0 w 99"/>
                  <a:gd name="T73" fmla="*/ 76 h 224"/>
                  <a:gd name="T74" fmla="*/ 1 w 99"/>
                  <a:gd name="T75" fmla="*/ 54 h 224"/>
                  <a:gd name="T76" fmla="*/ 11 w 99"/>
                  <a:gd name="T77" fmla="*/ 47 h 224"/>
                  <a:gd name="T78" fmla="*/ 19 w 99"/>
                  <a:gd name="T79" fmla="*/ 45 h 224"/>
                  <a:gd name="T80" fmla="*/ 19 w 99"/>
                  <a:gd name="T81" fmla="*/ 45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224"/>
                  <a:gd name="T125" fmla="*/ 99 w 9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224">
                    <a:moveTo>
                      <a:pt x="19" y="45"/>
                    </a:moveTo>
                    <a:lnTo>
                      <a:pt x="15" y="23"/>
                    </a:lnTo>
                    <a:lnTo>
                      <a:pt x="19" y="8"/>
                    </a:lnTo>
                    <a:lnTo>
                      <a:pt x="32" y="0"/>
                    </a:lnTo>
                    <a:lnTo>
                      <a:pt x="42" y="9"/>
                    </a:lnTo>
                    <a:lnTo>
                      <a:pt x="46" y="19"/>
                    </a:lnTo>
                    <a:lnTo>
                      <a:pt x="39" y="45"/>
                    </a:lnTo>
                    <a:lnTo>
                      <a:pt x="56" y="57"/>
                    </a:lnTo>
                    <a:lnTo>
                      <a:pt x="66" y="78"/>
                    </a:lnTo>
                    <a:lnTo>
                      <a:pt x="81" y="87"/>
                    </a:lnTo>
                    <a:lnTo>
                      <a:pt x="99" y="93"/>
                    </a:lnTo>
                    <a:lnTo>
                      <a:pt x="97" y="98"/>
                    </a:lnTo>
                    <a:lnTo>
                      <a:pt x="91" y="98"/>
                    </a:lnTo>
                    <a:lnTo>
                      <a:pt x="70" y="96"/>
                    </a:lnTo>
                    <a:lnTo>
                      <a:pt x="42" y="84"/>
                    </a:lnTo>
                    <a:lnTo>
                      <a:pt x="44" y="101"/>
                    </a:lnTo>
                    <a:lnTo>
                      <a:pt x="46" y="141"/>
                    </a:lnTo>
                    <a:lnTo>
                      <a:pt x="45" y="211"/>
                    </a:lnTo>
                    <a:lnTo>
                      <a:pt x="61" y="214"/>
                    </a:lnTo>
                    <a:lnTo>
                      <a:pt x="60" y="219"/>
                    </a:lnTo>
                    <a:lnTo>
                      <a:pt x="50" y="220"/>
                    </a:lnTo>
                    <a:lnTo>
                      <a:pt x="34" y="224"/>
                    </a:lnTo>
                    <a:lnTo>
                      <a:pt x="29" y="218"/>
                    </a:lnTo>
                    <a:lnTo>
                      <a:pt x="29" y="178"/>
                    </a:lnTo>
                    <a:lnTo>
                      <a:pt x="27" y="142"/>
                    </a:lnTo>
                    <a:lnTo>
                      <a:pt x="22" y="134"/>
                    </a:lnTo>
                    <a:lnTo>
                      <a:pt x="19" y="134"/>
                    </a:lnTo>
                    <a:lnTo>
                      <a:pt x="15" y="162"/>
                    </a:lnTo>
                    <a:lnTo>
                      <a:pt x="15" y="196"/>
                    </a:lnTo>
                    <a:lnTo>
                      <a:pt x="20" y="203"/>
                    </a:lnTo>
                    <a:lnTo>
                      <a:pt x="26" y="206"/>
                    </a:lnTo>
                    <a:lnTo>
                      <a:pt x="26" y="217"/>
                    </a:lnTo>
                    <a:lnTo>
                      <a:pt x="12" y="217"/>
                    </a:lnTo>
                    <a:lnTo>
                      <a:pt x="4" y="211"/>
                    </a:lnTo>
                    <a:lnTo>
                      <a:pt x="1" y="185"/>
                    </a:lnTo>
                    <a:lnTo>
                      <a:pt x="0" y="126"/>
                    </a:lnTo>
                    <a:lnTo>
                      <a:pt x="0" y="76"/>
                    </a:lnTo>
                    <a:lnTo>
                      <a:pt x="1" y="54"/>
                    </a:lnTo>
                    <a:lnTo>
                      <a:pt x="11" y="47"/>
                    </a:lnTo>
                    <a:lnTo>
                      <a:pt x="19" y="45"/>
                    </a:lnTo>
                    <a:close/>
                  </a:path>
                </a:pathLst>
              </a:custGeom>
              <a:solidFill>
                <a:srgbClr val="A3B5B5"/>
              </a:solidFill>
              <a:ln w="9525">
                <a:noFill/>
                <a:round/>
                <a:headEnd/>
                <a:tailEnd/>
              </a:ln>
            </p:spPr>
            <p:txBody>
              <a:bodyPr/>
              <a:lstStyle/>
              <a:p>
                <a:endParaRPr lang="en-US" dirty="0"/>
              </a:p>
            </p:txBody>
          </p:sp>
          <p:sp>
            <p:nvSpPr>
              <p:cNvPr id="10625" name="Freeform 332"/>
              <p:cNvSpPr>
                <a:spLocks/>
              </p:cNvSpPr>
              <p:nvPr/>
            </p:nvSpPr>
            <p:spPr bwMode="auto">
              <a:xfrm>
                <a:off x="1225" y="3048"/>
                <a:ext cx="53" cy="62"/>
              </a:xfrm>
              <a:custGeom>
                <a:avLst/>
                <a:gdLst>
                  <a:gd name="T0" fmla="*/ 33 w 53"/>
                  <a:gd name="T1" fmla="*/ 0 h 62"/>
                  <a:gd name="T2" fmla="*/ 38 w 53"/>
                  <a:gd name="T3" fmla="*/ 2 h 62"/>
                  <a:gd name="T4" fmla="*/ 41 w 53"/>
                  <a:gd name="T5" fmla="*/ 6 h 62"/>
                  <a:gd name="T6" fmla="*/ 44 w 53"/>
                  <a:gd name="T7" fmla="*/ 11 h 62"/>
                  <a:gd name="T8" fmla="*/ 45 w 53"/>
                  <a:gd name="T9" fmla="*/ 16 h 62"/>
                  <a:gd name="T10" fmla="*/ 46 w 53"/>
                  <a:gd name="T11" fmla="*/ 22 h 62"/>
                  <a:gd name="T12" fmla="*/ 48 w 53"/>
                  <a:gd name="T13" fmla="*/ 28 h 62"/>
                  <a:gd name="T14" fmla="*/ 50 w 53"/>
                  <a:gd name="T15" fmla="*/ 33 h 62"/>
                  <a:gd name="T16" fmla="*/ 51 w 53"/>
                  <a:gd name="T17" fmla="*/ 37 h 62"/>
                  <a:gd name="T18" fmla="*/ 51 w 53"/>
                  <a:gd name="T19" fmla="*/ 40 h 62"/>
                  <a:gd name="T20" fmla="*/ 53 w 53"/>
                  <a:gd name="T21" fmla="*/ 45 h 62"/>
                  <a:gd name="T22" fmla="*/ 53 w 53"/>
                  <a:gd name="T23" fmla="*/ 49 h 62"/>
                  <a:gd name="T24" fmla="*/ 51 w 53"/>
                  <a:gd name="T25" fmla="*/ 52 h 62"/>
                  <a:gd name="T26" fmla="*/ 50 w 53"/>
                  <a:gd name="T27" fmla="*/ 56 h 62"/>
                  <a:gd name="T28" fmla="*/ 48 w 53"/>
                  <a:gd name="T29" fmla="*/ 58 h 62"/>
                  <a:gd name="T30" fmla="*/ 43 w 53"/>
                  <a:gd name="T31" fmla="*/ 61 h 62"/>
                  <a:gd name="T32" fmla="*/ 38 w 53"/>
                  <a:gd name="T33" fmla="*/ 62 h 62"/>
                  <a:gd name="T34" fmla="*/ 33 w 53"/>
                  <a:gd name="T35" fmla="*/ 62 h 62"/>
                  <a:gd name="T36" fmla="*/ 26 w 53"/>
                  <a:gd name="T37" fmla="*/ 62 h 62"/>
                  <a:gd name="T38" fmla="*/ 21 w 53"/>
                  <a:gd name="T39" fmla="*/ 61 h 62"/>
                  <a:gd name="T40" fmla="*/ 16 w 53"/>
                  <a:gd name="T41" fmla="*/ 60 h 62"/>
                  <a:gd name="T42" fmla="*/ 11 w 53"/>
                  <a:gd name="T43" fmla="*/ 58 h 62"/>
                  <a:gd name="T44" fmla="*/ 6 w 53"/>
                  <a:gd name="T45" fmla="*/ 56 h 62"/>
                  <a:gd name="T46" fmla="*/ 3 w 53"/>
                  <a:gd name="T47" fmla="*/ 52 h 62"/>
                  <a:gd name="T48" fmla="*/ 1 w 53"/>
                  <a:gd name="T49" fmla="*/ 48 h 62"/>
                  <a:gd name="T50" fmla="*/ 3 w 53"/>
                  <a:gd name="T51" fmla="*/ 41 h 62"/>
                  <a:gd name="T52" fmla="*/ 6 w 53"/>
                  <a:gd name="T53" fmla="*/ 34 h 62"/>
                  <a:gd name="T54" fmla="*/ 10 w 53"/>
                  <a:gd name="T55" fmla="*/ 28 h 62"/>
                  <a:gd name="T56" fmla="*/ 14 w 53"/>
                  <a:gd name="T57" fmla="*/ 22 h 62"/>
                  <a:gd name="T58" fmla="*/ 18 w 53"/>
                  <a:gd name="T59" fmla="*/ 16 h 62"/>
                  <a:gd name="T60" fmla="*/ 23 w 53"/>
                  <a:gd name="T61" fmla="*/ 10 h 62"/>
                  <a:gd name="T62" fmla="*/ 28 w 53"/>
                  <a:gd name="T63" fmla="*/ 4 h 62"/>
                  <a:gd name="T64" fmla="*/ 30 w 53"/>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62"/>
                  <a:gd name="T101" fmla="*/ 53 w 53"/>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62">
                    <a:moveTo>
                      <a:pt x="30" y="0"/>
                    </a:moveTo>
                    <a:lnTo>
                      <a:pt x="33" y="0"/>
                    </a:lnTo>
                    <a:lnTo>
                      <a:pt x="35" y="1"/>
                    </a:lnTo>
                    <a:lnTo>
                      <a:pt x="38" y="2"/>
                    </a:lnTo>
                    <a:lnTo>
                      <a:pt x="40" y="5"/>
                    </a:lnTo>
                    <a:lnTo>
                      <a:pt x="41" y="6"/>
                    </a:lnTo>
                    <a:lnTo>
                      <a:pt x="43" y="8"/>
                    </a:lnTo>
                    <a:lnTo>
                      <a:pt x="44" y="11"/>
                    </a:lnTo>
                    <a:lnTo>
                      <a:pt x="45" y="13"/>
                    </a:lnTo>
                    <a:lnTo>
                      <a:pt x="45" y="16"/>
                    </a:lnTo>
                    <a:lnTo>
                      <a:pt x="46" y="19"/>
                    </a:lnTo>
                    <a:lnTo>
                      <a:pt x="46" y="22"/>
                    </a:lnTo>
                    <a:lnTo>
                      <a:pt x="48" y="26"/>
                    </a:lnTo>
                    <a:lnTo>
                      <a:pt x="48" y="28"/>
                    </a:lnTo>
                    <a:lnTo>
                      <a:pt x="49" y="30"/>
                    </a:lnTo>
                    <a:lnTo>
                      <a:pt x="50" y="33"/>
                    </a:lnTo>
                    <a:lnTo>
                      <a:pt x="51" y="35"/>
                    </a:lnTo>
                    <a:lnTo>
                      <a:pt x="51" y="37"/>
                    </a:lnTo>
                    <a:lnTo>
                      <a:pt x="51" y="39"/>
                    </a:lnTo>
                    <a:lnTo>
                      <a:pt x="51" y="40"/>
                    </a:lnTo>
                    <a:lnTo>
                      <a:pt x="53" y="43"/>
                    </a:lnTo>
                    <a:lnTo>
                      <a:pt x="53" y="45"/>
                    </a:lnTo>
                    <a:lnTo>
                      <a:pt x="53" y="46"/>
                    </a:lnTo>
                    <a:lnTo>
                      <a:pt x="53" y="49"/>
                    </a:lnTo>
                    <a:lnTo>
                      <a:pt x="53" y="51"/>
                    </a:lnTo>
                    <a:lnTo>
                      <a:pt x="51" y="52"/>
                    </a:lnTo>
                    <a:lnTo>
                      <a:pt x="51" y="55"/>
                    </a:lnTo>
                    <a:lnTo>
                      <a:pt x="50" y="56"/>
                    </a:lnTo>
                    <a:lnTo>
                      <a:pt x="49" y="58"/>
                    </a:lnTo>
                    <a:lnTo>
                      <a:pt x="48" y="58"/>
                    </a:lnTo>
                    <a:lnTo>
                      <a:pt x="45" y="60"/>
                    </a:lnTo>
                    <a:lnTo>
                      <a:pt x="43" y="61"/>
                    </a:lnTo>
                    <a:lnTo>
                      <a:pt x="41" y="62"/>
                    </a:lnTo>
                    <a:lnTo>
                      <a:pt x="38" y="62"/>
                    </a:lnTo>
                    <a:lnTo>
                      <a:pt x="35" y="62"/>
                    </a:lnTo>
                    <a:lnTo>
                      <a:pt x="33" y="62"/>
                    </a:lnTo>
                    <a:lnTo>
                      <a:pt x="30" y="62"/>
                    </a:lnTo>
                    <a:lnTo>
                      <a:pt x="26" y="62"/>
                    </a:lnTo>
                    <a:lnTo>
                      <a:pt x="24" y="62"/>
                    </a:lnTo>
                    <a:lnTo>
                      <a:pt x="21" y="61"/>
                    </a:lnTo>
                    <a:lnTo>
                      <a:pt x="19" y="61"/>
                    </a:lnTo>
                    <a:lnTo>
                      <a:pt x="16" y="60"/>
                    </a:lnTo>
                    <a:lnTo>
                      <a:pt x="14" y="60"/>
                    </a:lnTo>
                    <a:lnTo>
                      <a:pt x="11" y="58"/>
                    </a:lnTo>
                    <a:lnTo>
                      <a:pt x="9" y="57"/>
                    </a:lnTo>
                    <a:lnTo>
                      <a:pt x="6" y="56"/>
                    </a:lnTo>
                    <a:lnTo>
                      <a:pt x="5" y="55"/>
                    </a:lnTo>
                    <a:lnTo>
                      <a:pt x="3" y="52"/>
                    </a:lnTo>
                    <a:lnTo>
                      <a:pt x="0" y="51"/>
                    </a:lnTo>
                    <a:lnTo>
                      <a:pt x="1" y="48"/>
                    </a:lnTo>
                    <a:lnTo>
                      <a:pt x="1" y="45"/>
                    </a:lnTo>
                    <a:lnTo>
                      <a:pt x="3" y="41"/>
                    </a:lnTo>
                    <a:lnTo>
                      <a:pt x="5" y="38"/>
                    </a:lnTo>
                    <a:lnTo>
                      <a:pt x="6" y="34"/>
                    </a:lnTo>
                    <a:lnTo>
                      <a:pt x="8" y="32"/>
                    </a:lnTo>
                    <a:lnTo>
                      <a:pt x="10" y="28"/>
                    </a:lnTo>
                    <a:lnTo>
                      <a:pt x="11" y="26"/>
                    </a:lnTo>
                    <a:lnTo>
                      <a:pt x="14" y="22"/>
                    </a:lnTo>
                    <a:lnTo>
                      <a:pt x="16" y="18"/>
                    </a:lnTo>
                    <a:lnTo>
                      <a:pt x="18" y="16"/>
                    </a:lnTo>
                    <a:lnTo>
                      <a:pt x="20" y="12"/>
                    </a:lnTo>
                    <a:lnTo>
                      <a:pt x="23" y="10"/>
                    </a:lnTo>
                    <a:lnTo>
                      <a:pt x="25" y="6"/>
                    </a:lnTo>
                    <a:lnTo>
                      <a:pt x="28" y="4"/>
                    </a:lnTo>
                    <a:lnTo>
                      <a:pt x="30" y="0"/>
                    </a:lnTo>
                    <a:close/>
                  </a:path>
                </a:pathLst>
              </a:custGeom>
              <a:solidFill>
                <a:srgbClr val="000000"/>
              </a:solidFill>
              <a:ln w="9525">
                <a:noFill/>
                <a:round/>
                <a:headEnd/>
                <a:tailEnd/>
              </a:ln>
            </p:spPr>
            <p:txBody>
              <a:bodyPr/>
              <a:lstStyle/>
              <a:p>
                <a:endParaRPr lang="en-US" dirty="0"/>
              </a:p>
            </p:txBody>
          </p:sp>
          <p:sp>
            <p:nvSpPr>
              <p:cNvPr id="10626" name="Freeform 333"/>
              <p:cNvSpPr>
                <a:spLocks/>
              </p:cNvSpPr>
              <p:nvPr/>
            </p:nvSpPr>
            <p:spPr bwMode="auto">
              <a:xfrm>
                <a:off x="1230" y="3054"/>
                <a:ext cx="41" cy="50"/>
              </a:xfrm>
              <a:custGeom>
                <a:avLst/>
                <a:gdLst>
                  <a:gd name="T0" fmla="*/ 28 w 41"/>
                  <a:gd name="T1" fmla="*/ 0 h 50"/>
                  <a:gd name="T2" fmla="*/ 29 w 41"/>
                  <a:gd name="T3" fmla="*/ 2 h 50"/>
                  <a:gd name="T4" fmla="*/ 30 w 41"/>
                  <a:gd name="T5" fmla="*/ 5 h 50"/>
                  <a:gd name="T6" fmla="*/ 31 w 41"/>
                  <a:gd name="T7" fmla="*/ 7 h 50"/>
                  <a:gd name="T8" fmla="*/ 34 w 41"/>
                  <a:gd name="T9" fmla="*/ 10 h 50"/>
                  <a:gd name="T10" fmla="*/ 35 w 41"/>
                  <a:gd name="T11" fmla="*/ 12 h 50"/>
                  <a:gd name="T12" fmla="*/ 36 w 41"/>
                  <a:gd name="T13" fmla="*/ 16 h 50"/>
                  <a:gd name="T14" fmla="*/ 38 w 41"/>
                  <a:gd name="T15" fmla="*/ 18 h 50"/>
                  <a:gd name="T16" fmla="*/ 39 w 41"/>
                  <a:gd name="T17" fmla="*/ 22 h 50"/>
                  <a:gd name="T18" fmla="*/ 39 w 41"/>
                  <a:gd name="T19" fmla="*/ 24 h 50"/>
                  <a:gd name="T20" fmla="*/ 40 w 41"/>
                  <a:gd name="T21" fmla="*/ 27 h 50"/>
                  <a:gd name="T22" fmla="*/ 40 w 41"/>
                  <a:gd name="T23" fmla="*/ 31 h 50"/>
                  <a:gd name="T24" fmla="*/ 41 w 41"/>
                  <a:gd name="T25" fmla="*/ 33 h 50"/>
                  <a:gd name="T26" fmla="*/ 41 w 41"/>
                  <a:gd name="T27" fmla="*/ 37 h 50"/>
                  <a:gd name="T28" fmla="*/ 41 w 41"/>
                  <a:gd name="T29" fmla="*/ 40 h 50"/>
                  <a:gd name="T30" fmla="*/ 41 w 41"/>
                  <a:gd name="T31" fmla="*/ 43 h 50"/>
                  <a:gd name="T32" fmla="*/ 41 w 41"/>
                  <a:gd name="T33" fmla="*/ 46 h 50"/>
                  <a:gd name="T34" fmla="*/ 39 w 41"/>
                  <a:gd name="T35" fmla="*/ 48 h 50"/>
                  <a:gd name="T36" fmla="*/ 36 w 41"/>
                  <a:gd name="T37" fmla="*/ 49 h 50"/>
                  <a:gd name="T38" fmla="*/ 34 w 41"/>
                  <a:gd name="T39" fmla="*/ 50 h 50"/>
                  <a:gd name="T40" fmla="*/ 31 w 41"/>
                  <a:gd name="T41" fmla="*/ 50 h 50"/>
                  <a:gd name="T42" fmla="*/ 28 w 41"/>
                  <a:gd name="T43" fmla="*/ 50 h 50"/>
                  <a:gd name="T44" fmla="*/ 25 w 41"/>
                  <a:gd name="T45" fmla="*/ 50 h 50"/>
                  <a:gd name="T46" fmla="*/ 23 w 41"/>
                  <a:gd name="T47" fmla="*/ 50 h 50"/>
                  <a:gd name="T48" fmla="*/ 20 w 41"/>
                  <a:gd name="T49" fmla="*/ 50 h 50"/>
                  <a:gd name="T50" fmla="*/ 16 w 41"/>
                  <a:gd name="T51" fmla="*/ 50 h 50"/>
                  <a:gd name="T52" fmla="*/ 14 w 41"/>
                  <a:gd name="T53" fmla="*/ 49 h 50"/>
                  <a:gd name="T54" fmla="*/ 11 w 41"/>
                  <a:gd name="T55" fmla="*/ 49 h 50"/>
                  <a:gd name="T56" fmla="*/ 9 w 41"/>
                  <a:gd name="T57" fmla="*/ 48 h 50"/>
                  <a:gd name="T58" fmla="*/ 6 w 41"/>
                  <a:gd name="T59" fmla="*/ 46 h 50"/>
                  <a:gd name="T60" fmla="*/ 4 w 41"/>
                  <a:gd name="T61" fmla="*/ 45 h 50"/>
                  <a:gd name="T62" fmla="*/ 3 w 41"/>
                  <a:gd name="T63" fmla="*/ 44 h 50"/>
                  <a:gd name="T64" fmla="*/ 0 w 41"/>
                  <a:gd name="T65" fmla="*/ 43 h 50"/>
                  <a:gd name="T66" fmla="*/ 1 w 41"/>
                  <a:gd name="T67" fmla="*/ 40 h 50"/>
                  <a:gd name="T68" fmla="*/ 3 w 41"/>
                  <a:gd name="T69" fmla="*/ 37 h 50"/>
                  <a:gd name="T70" fmla="*/ 4 w 41"/>
                  <a:gd name="T71" fmla="*/ 34 h 50"/>
                  <a:gd name="T72" fmla="*/ 5 w 41"/>
                  <a:gd name="T73" fmla="*/ 32 h 50"/>
                  <a:gd name="T74" fmla="*/ 6 w 41"/>
                  <a:gd name="T75" fmla="*/ 28 h 50"/>
                  <a:gd name="T76" fmla="*/ 9 w 41"/>
                  <a:gd name="T77" fmla="*/ 26 h 50"/>
                  <a:gd name="T78" fmla="*/ 10 w 41"/>
                  <a:gd name="T79" fmla="*/ 23 h 50"/>
                  <a:gd name="T80" fmla="*/ 13 w 41"/>
                  <a:gd name="T81" fmla="*/ 21 h 50"/>
                  <a:gd name="T82" fmla="*/ 14 w 41"/>
                  <a:gd name="T83" fmla="*/ 17 h 50"/>
                  <a:gd name="T84" fmla="*/ 16 w 41"/>
                  <a:gd name="T85" fmla="*/ 15 h 50"/>
                  <a:gd name="T86" fmla="*/ 18 w 41"/>
                  <a:gd name="T87" fmla="*/ 12 h 50"/>
                  <a:gd name="T88" fmla="*/ 20 w 41"/>
                  <a:gd name="T89" fmla="*/ 10 h 50"/>
                  <a:gd name="T90" fmla="*/ 21 w 41"/>
                  <a:gd name="T91" fmla="*/ 7 h 50"/>
                  <a:gd name="T92" fmla="*/ 24 w 41"/>
                  <a:gd name="T93" fmla="*/ 5 h 50"/>
                  <a:gd name="T94" fmla="*/ 26 w 41"/>
                  <a:gd name="T95" fmla="*/ 2 h 50"/>
                  <a:gd name="T96" fmla="*/ 28 w 41"/>
                  <a:gd name="T97" fmla="*/ 0 h 50"/>
                  <a:gd name="T98" fmla="*/ 28 w 41"/>
                  <a:gd name="T99" fmla="*/ 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50"/>
                  <a:gd name="T152" fmla="*/ 41 w 41"/>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50">
                    <a:moveTo>
                      <a:pt x="28" y="0"/>
                    </a:moveTo>
                    <a:lnTo>
                      <a:pt x="29" y="2"/>
                    </a:lnTo>
                    <a:lnTo>
                      <a:pt x="30" y="5"/>
                    </a:lnTo>
                    <a:lnTo>
                      <a:pt x="31" y="7"/>
                    </a:lnTo>
                    <a:lnTo>
                      <a:pt x="34" y="10"/>
                    </a:lnTo>
                    <a:lnTo>
                      <a:pt x="35" y="12"/>
                    </a:lnTo>
                    <a:lnTo>
                      <a:pt x="36" y="16"/>
                    </a:lnTo>
                    <a:lnTo>
                      <a:pt x="38" y="18"/>
                    </a:lnTo>
                    <a:lnTo>
                      <a:pt x="39" y="22"/>
                    </a:lnTo>
                    <a:lnTo>
                      <a:pt x="39" y="24"/>
                    </a:lnTo>
                    <a:lnTo>
                      <a:pt x="40" y="27"/>
                    </a:lnTo>
                    <a:lnTo>
                      <a:pt x="40" y="31"/>
                    </a:lnTo>
                    <a:lnTo>
                      <a:pt x="41" y="33"/>
                    </a:lnTo>
                    <a:lnTo>
                      <a:pt x="41" y="37"/>
                    </a:lnTo>
                    <a:lnTo>
                      <a:pt x="41" y="40"/>
                    </a:lnTo>
                    <a:lnTo>
                      <a:pt x="41" y="43"/>
                    </a:lnTo>
                    <a:lnTo>
                      <a:pt x="41" y="46"/>
                    </a:lnTo>
                    <a:lnTo>
                      <a:pt x="39" y="48"/>
                    </a:lnTo>
                    <a:lnTo>
                      <a:pt x="36" y="49"/>
                    </a:lnTo>
                    <a:lnTo>
                      <a:pt x="34" y="50"/>
                    </a:lnTo>
                    <a:lnTo>
                      <a:pt x="31" y="50"/>
                    </a:lnTo>
                    <a:lnTo>
                      <a:pt x="28" y="50"/>
                    </a:lnTo>
                    <a:lnTo>
                      <a:pt x="25" y="50"/>
                    </a:lnTo>
                    <a:lnTo>
                      <a:pt x="23" y="50"/>
                    </a:lnTo>
                    <a:lnTo>
                      <a:pt x="20" y="50"/>
                    </a:lnTo>
                    <a:lnTo>
                      <a:pt x="16" y="50"/>
                    </a:lnTo>
                    <a:lnTo>
                      <a:pt x="14" y="49"/>
                    </a:lnTo>
                    <a:lnTo>
                      <a:pt x="11" y="49"/>
                    </a:lnTo>
                    <a:lnTo>
                      <a:pt x="9" y="48"/>
                    </a:lnTo>
                    <a:lnTo>
                      <a:pt x="6" y="46"/>
                    </a:lnTo>
                    <a:lnTo>
                      <a:pt x="4" y="45"/>
                    </a:lnTo>
                    <a:lnTo>
                      <a:pt x="3" y="44"/>
                    </a:lnTo>
                    <a:lnTo>
                      <a:pt x="0" y="43"/>
                    </a:lnTo>
                    <a:lnTo>
                      <a:pt x="1" y="40"/>
                    </a:lnTo>
                    <a:lnTo>
                      <a:pt x="3" y="37"/>
                    </a:lnTo>
                    <a:lnTo>
                      <a:pt x="4" y="34"/>
                    </a:lnTo>
                    <a:lnTo>
                      <a:pt x="5" y="32"/>
                    </a:lnTo>
                    <a:lnTo>
                      <a:pt x="6" y="28"/>
                    </a:lnTo>
                    <a:lnTo>
                      <a:pt x="9" y="26"/>
                    </a:lnTo>
                    <a:lnTo>
                      <a:pt x="10" y="23"/>
                    </a:lnTo>
                    <a:lnTo>
                      <a:pt x="13" y="21"/>
                    </a:lnTo>
                    <a:lnTo>
                      <a:pt x="14" y="17"/>
                    </a:lnTo>
                    <a:lnTo>
                      <a:pt x="16" y="15"/>
                    </a:lnTo>
                    <a:lnTo>
                      <a:pt x="18" y="12"/>
                    </a:lnTo>
                    <a:lnTo>
                      <a:pt x="20" y="10"/>
                    </a:lnTo>
                    <a:lnTo>
                      <a:pt x="21" y="7"/>
                    </a:lnTo>
                    <a:lnTo>
                      <a:pt x="24" y="5"/>
                    </a:lnTo>
                    <a:lnTo>
                      <a:pt x="26" y="2"/>
                    </a:lnTo>
                    <a:lnTo>
                      <a:pt x="28" y="0"/>
                    </a:lnTo>
                    <a:close/>
                  </a:path>
                </a:pathLst>
              </a:custGeom>
              <a:solidFill>
                <a:srgbClr val="BFDB8C"/>
              </a:solidFill>
              <a:ln w="9525">
                <a:noFill/>
                <a:round/>
                <a:headEnd/>
                <a:tailEnd/>
              </a:ln>
            </p:spPr>
            <p:txBody>
              <a:bodyPr/>
              <a:lstStyle/>
              <a:p>
                <a:endParaRPr lang="en-US" dirty="0"/>
              </a:p>
            </p:txBody>
          </p:sp>
          <p:sp>
            <p:nvSpPr>
              <p:cNvPr id="10627" name="Freeform 334"/>
              <p:cNvSpPr>
                <a:spLocks/>
              </p:cNvSpPr>
              <p:nvPr/>
            </p:nvSpPr>
            <p:spPr bwMode="auto">
              <a:xfrm>
                <a:off x="1364" y="3086"/>
                <a:ext cx="45" cy="56"/>
              </a:xfrm>
              <a:custGeom>
                <a:avLst/>
                <a:gdLst>
                  <a:gd name="T0" fmla="*/ 26 w 45"/>
                  <a:gd name="T1" fmla="*/ 0 h 56"/>
                  <a:gd name="T2" fmla="*/ 30 w 45"/>
                  <a:gd name="T3" fmla="*/ 1 h 56"/>
                  <a:gd name="T4" fmla="*/ 32 w 45"/>
                  <a:gd name="T5" fmla="*/ 3 h 56"/>
                  <a:gd name="T6" fmla="*/ 34 w 45"/>
                  <a:gd name="T7" fmla="*/ 6 h 56"/>
                  <a:gd name="T8" fmla="*/ 36 w 45"/>
                  <a:gd name="T9" fmla="*/ 8 h 56"/>
                  <a:gd name="T10" fmla="*/ 37 w 45"/>
                  <a:gd name="T11" fmla="*/ 11 h 56"/>
                  <a:gd name="T12" fmla="*/ 39 w 45"/>
                  <a:gd name="T13" fmla="*/ 14 h 56"/>
                  <a:gd name="T14" fmla="*/ 40 w 45"/>
                  <a:gd name="T15" fmla="*/ 17 h 56"/>
                  <a:gd name="T16" fmla="*/ 41 w 45"/>
                  <a:gd name="T17" fmla="*/ 20 h 56"/>
                  <a:gd name="T18" fmla="*/ 41 w 45"/>
                  <a:gd name="T19" fmla="*/ 24 h 56"/>
                  <a:gd name="T20" fmla="*/ 42 w 45"/>
                  <a:gd name="T21" fmla="*/ 27 h 56"/>
                  <a:gd name="T22" fmla="*/ 42 w 45"/>
                  <a:gd name="T23" fmla="*/ 30 h 56"/>
                  <a:gd name="T24" fmla="*/ 42 w 45"/>
                  <a:gd name="T25" fmla="*/ 34 h 56"/>
                  <a:gd name="T26" fmla="*/ 42 w 45"/>
                  <a:gd name="T27" fmla="*/ 38 h 56"/>
                  <a:gd name="T28" fmla="*/ 44 w 45"/>
                  <a:gd name="T29" fmla="*/ 40 h 56"/>
                  <a:gd name="T30" fmla="*/ 44 w 45"/>
                  <a:gd name="T31" fmla="*/ 44 h 56"/>
                  <a:gd name="T32" fmla="*/ 45 w 45"/>
                  <a:gd name="T33" fmla="*/ 47 h 56"/>
                  <a:gd name="T34" fmla="*/ 44 w 45"/>
                  <a:gd name="T35" fmla="*/ 50 h 56"/>
                  <a:gd name="T36" fmla="*/ 42 w 45"/>
                  <a:gd name="T37" fmla="*/ 52 h 56"/>
                  <a:gd name="T38" fmla="*/ 41 w 45"/>
                  <a:gd name="T39" fmla="*/ 53 h 56"/>
                  <a:gd name="T40" fmla="*/ 40 w 45"/>
                  <a:gd name="T41" fmla="*/ 55 h 56"/>
                  <a:gd name="T42" fmla="*/ 37 w 45"/>
                  <a:gd name="T43" fmla="*/ 55 h 56"/>
                  <a:gd name="T44" fmla="*/ 35 w 45"/>
                  <a:gd name="T45" fmla="*/ 55 h 56"/>
                  <a:gd name="T46" fmla="*/ 31 w 45"/>
                  <a:gd name="T47" fmla="*/ 55 h 56"/>
                  <a:gd name="T48" fmla="*/ 30 w 45"/>
                  <a:gd name="T49" fmla="*/ 56 h 56"/>
                  <a:gd name="T50" fmla="*/ 26 w 45"/>
                  <a:gd name="T51" fmla="*/ 55 h 56"/>
                  <a:gd name="T52" fmla="*/ 24 w 45"/>
                  <a:gd name="T53" fmla="*/ 55 h 56"/>
                  <a:gd name="T54" fmla="*/ 21 w 45"/>
                  <a:gd name="T55" fmla="*/ 55 h 56"/>
                  <a:gd name="T56" fmla="*/ 19 w 45"/>
                  <a:gd name="T57" fmla="*/ 53 h 56"/>
                  <a:gd name="T58" fmla="*/ 15 w 45"/>
                  <a:gd name="T59" fmla="*/ 53 h 56"/>
                  <a:gd name="T60" fmla="*/ 12 w 45"/>
                  <a:gd name="T61" fmla="*/ 52 h 56"/>
                  <a:gd name="T62" fmla="*/ 9 w 45"/>
                  <a:gd name="T63" fmla="*/ 51 h 56"/>
                  <a:gd name="T64" fmla="*/ 7 w 45"/>
                  <a:gd name="T65" fmla="*/ 50 h 56"/>
                  <a:gd name="T66" fmla="*/ 5 w 45"/>
                  <a:gd name="T67" fmla="*/ 49 h 56"/>
                  <a:gd name="T68" fmla="*/ 2 w 45"/>
                  <a:gd name="T69" fmla="*/ 47 h 56"/>
                  <a:gd name="T70" fmla="*/ 1 w 45"/>
                  <a:gd name="T71" fmla="*/ 45 h 56"/>
                  <a:gd name="T72" fmla="*/ 0 w 45"/>
                  <a:gd name="T73" fmla="*/ 42 h 56"/>
                  <a:gd name="T74" fmla="*/ 0 w 45"/>
                  <a:gd name="T75" fmla="*/ 40 h 56"/>
                  <a:gd name="T76" fmla="*/ 1 w 45"/>
                  <a:gd name="T77" fmla="*/ 38 h 56"/>
                  <a:gd name="T78" fmla="*/ 2 w 45"/>
                  <a:gd name="T79" fmla="*/ 35 h 56"/>
                  <a:gd name="T80" fmla="*/ 5 w 45"/>
                  <a:gd name="T81" fmla="*/ 33 h 56"/>
                  <a:gd name="T82" fmla="*/ 6 w 45"/>
                  <a:gd name="T83" fmla="*/ 30 h 56"/>
                  <a:gd name="T84" fmla="*/ 6 w 45"/>
                  <a:gd name="T85" fmla="*/ 28 h 56"/>
                  <a:gd name="T86" fmla="*/ 7 w 45"/>
                  <a:gd name="T87" fmla="*/ 25 h 56"/>
                  <a:gd name="T88" fmla="*/ 9 w 45"/>
                  <a:gd name="T89" fmla="*/ 24 h 56"/>
                  <a:gd name="T90" fmla="*/ 10 w 45"/>
                  <a:gd name="T91" fmla="*/ 22 h 56"/>
                  <a:gd name="T92" fmla="*/ 11 w 45"/>
                  <a:gd name="T93" fmla="*/ 19 h 56"/>
                  <a:gd name="T94" fmla="*/ 12 w 45"/>
                  <a:gd name="T95" fmla="*/ 18 h 56"/>
                  <a:gd name="T96" fmla="*/ 14 w 45"/>
                  <a:gd name="T97" fmla="*/ 16 h 56"/>
                  <a:gd name="T98" fmla="*/ 15 w 45"/>
                  <a:gd name="T99" fmla="*/ 13 h 56"/>
                  <a:gd name="T100" fmla="*/ 16 w 45"/>
                  <a:gd name="T101" fmla="*/ 12 h 56"/>
                  <a:gd name="T102" fmla="*/ 17 w 45"/>
                  <a:gd name="T103" fmla="*/ 10 h 56"/>
                  <a:gd name="T104" fmla="*/ 20 w 45"/>
                  <a:gd name="T105" fmla="*/ 7 h 56"/>
                  <a:gd name="T106" fmla="*/ 21 w 45"/>
                  <a:gd name="T107" fmla="*/ 6 h 56"/>
                  <a:gd name="T108" fmla="*/ 22 w 45"/>
                  <a:gd name="T109" fmla="*/ 3 h 56"/>
                  <a:gd name="T110" fmla="*/ 25 w 45"/>
                  <a:gd name="T111" fmla="*/ 2 h 56"/>
                  <a:gd name="T112" fmla="*/ 26 w 45"/>
                  <a:gd name="T113" fmla="*/ 0 h 56"/>
                  <a:gd name="T114" fmla="*/ 26 w 45"/>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
                  <a:gd name="T175" fmla="*/ 0 h 56"/>
                  <a:gd name="T176" fmla="*/ 45 w 45"/>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 h="56">
                    <a:moveTo>
                      <a:pt x="26" y="0"/>
                    </a:moveTo>
                    <a:lnTo>
                      <a:pt x="30" y="1"/>
                    </a:lnTo>
                    <a:lnTo>
                      <a:pt x="32" y="3"/>
                    </a:lnTo>
                    <a:lnTo>
                      <a:pt x="34" y="6"/>
                    </a:lnTo>
                    <a:lnTo>
                      <a:pt x="36" y="8"/>
                    </a:lnTo>
                    <a:lnTo>
                      <a:pt x="37" y="11"/>
                    </a:lnTo>
                    <a:lnTo>
                      <a:pt x="39" y="14"/>
                    </a:lnTo>
                    <a:lnTo>
                      <a:pt x="40" y="17"/>
                    </a:lnTo>
                    <a:lnTo>
                      <a:pt x="41" y="20"/>
                    </a:lnTo>
                    <a:lnTo>
                      <a:pt x="41" y="24"/>
                    </a:lnTo>
                    <a:lnTo>
                      <a:pt x="42" y="27"/>
                    </a:lnTo>
                    <a:lnTo>
                      <a:pt x="42" y="30"/>
                    </a:lnTo>
                    <a:lnTo>
                      <a:pt x="42" y="34"/>
                    </a:lnTo>
                    <a:lnTo>
                      <a:pt x="42" y="38"/>
                    </a:lnTo>
                    <a:lnTo>
                      <a:pt x="44" y="40"/>
                    </a:lnTo>
                    <a:lnTo>
                      <a:pt x="44" y="44"/>
                    </a:lnTo>
                    <a:lnTo>
                      <a:pt x="45" y="47"/>
                    </a:lnTo>
                    <a:lnTo>
                      <a:pt x="44" y="50"/>
                    </a:lnTo>
                    <a:lnTo>
                      <a:pt x="42" y="52"/>
                    </a:lnTo>
                    <a:lnTo>
                      <a:pt x="41" y="53"/>
                    </a:lnTo>
                    <a:lnTo>
                      <a:pt x="40" y="55"/>
                    </a:lnTo>
                    <a:lnTo>
                      <a:pt x="37" y="55"/>
                    </a:lnTo>
                    <a:lnTo>
                      <a:pt x="35" y="55"/>
                    </a:lnTo>
                    <a:lnTo>
                      <a:pt x="31" y="55"/>
                    </a:lnTo>
                    <a:lnTo>
                      <a:pt x="30" y="56"/>
                    </a:lnTo>
                    <a:lnTo>
                      <a:pt x="26" y="55"/>
                    </a:lnTo>
                    <a:lnTo>
                      <a:pt x="24" y="55"/>
                    </a:lnTo>
                    <a:lnTo>
                      <a:pt x="21" y="55"/>
                    </a:lnTo>
                    <a:lnTo>
                      <a:pt x="19" y="53"/>
                    </a:lnTo>
                    <a:lnTo>
                      <a:pt x="15" y="53"/>
                    </a:lnTo>
                    <a:lnTo>
                      <a:pt x="12" y="52"/>
                    </a:lnTo>
                    <a:lnTo>
                      <a:pt x="9" y="51"/>
                    </a:lnTo>
                    <a:lnTo>
                      <a:pt x="7" y="50"/>
                    </a:lnTo>
                    <a:lnTo>
                      <a:pt x="5" y="49"/>
                    </a:lnTo>
                    <a:lnTo>
                      <a:pt x="2" y="47"/>
                    </a:lnTo>
                    <a:lnTo>
                      <a:pt x="1" y="45"/>
                    </a:lnTo>
                    <a:lnTo>
                      <a:pt x="0" y="42"/>
                    </a:lnTo>
                    <a:lnTo>
                      <a:pt x="0" y="40"/>
                    </a:lnTo>
                    <a:lnTo>
                      <a:pt x="1" y="38"/>
                    </a:lnTo>
                    <a:lnTo>
                      <a:pt x="2" y="35"/>
                    </a:lnTo>
                    <a:lnTo>
                      <a:pt x="5" y="33"/>
                    </a:lnTo>
                    <a:lnTo>
                      <a:pt x="6" y="30"/>
                    </a:lnTo>
                    <a:lnTo>
                      <a:pt x="6" y="28"/>
                    </a:lnTo>
                    <a:lnTo>
                      <a:pt x="7" y="25"/>
                    </a:lnTo>
                    <a:lnTo>
                      <a:pt x="9" y="24"/>
                    </a:lnTo>
                    <a:lnTo>
                      <a:pt x="10" y="22"/>
                    </a:lnTo>
                    <a:lnTo>
                      <a:pt x="11" y="19"/>
                    </a:lnTo>
                    <a:lnTo>
                      <a:pt x="12" y="18"/>
                    </a:lnTo>
                    <a:lnTo>
                      <a:pt x="14" y="16"/>
                    </a:lnTo>
                    <a:lnTo>
                      <a:pt x="15" y="13"/>
                    </a:lnTo>
                    <a:lnTo>
                      <a:pt x="16" y="12"/>
                    </a:lnTo>
                    <a:lnTo>
                      <a:pt x="17" y="10"/>
                    </a:lnTo>
                    <a:lnTo>
                      <a:pt x="20" y="7"/>
                    </a:lnTo>
                    <a:lnTo>
                      <a:pt x="21" y="6"/>
                    </a:lnTo>
                    <a:lnTo>
                      <a:pt x="22" y="3"/>
                    </a:lnTo>
                    <a:lnTo>
                      <a:pt x="25" y="2"/>
                    </a:lnTo>
                    <a:lnTo>
                      <a:pt x="26" y="0"/>
                    </a:lnTo>
                    <a:close/>
                  </a:path>
                </a:pathLst>
              </a:custGeom>
              <a:solidFill>
                <a:srgbClr val="000000"/>
              </a:solidFill>
              <a:ln w="9525">
                <a:noFill/>
                <a:round/>
                <a:headEnd/>
                <a:tailEnd/>
              </a:ln>
            </p:spPr>
            <p:txBody>
              <a:bodyPr/>
              <a:lstStyle/>
              <a:p>
                <a:endParaRPr lang="en-US" dirty="0"/>
              </a:p>
            </p:txBody>
          </p:sp>
          <p:sp>
            <p:nvSpPr>
              <p:cNvPr id="10628" name="Freeform 335"/>
              <p:cNvSpPr>
                <a:spLocks/>
              </p:cNvSpPr>
              <p:nvPr/>
            </p:nvSpPr>
            <p:spPr bwMode="auto">
              <a:xfrm>
                <a:off x="1370" y="3092"/>
                <a:ext cx="33" cy="44"/>
              </a:xfrm>
              <a:custGeom>
                <a:avLst/>
                <a:gdLst>
                  <a:gd name="T0" fmla="*/ 23 w 33"/>
                  <a:gd name="T1" fmla="*/ 0 h 44"/>
                  <a:gd name="T2" fmla="*/ 24 w 33"/>
                  <a:gd name="T3" fmla="*/ 2 h 44"/>
                  <a:gd name="T4" fmla="*/ 25 w 33"/>
                  <a:gd name="T5" fmla="*/ 5 h 44"/>
                  <a:gd name="T6" fmla="*/ 26 w 33"/>
                  <a:gd name="T7" fmla="*/ 7 h 44"/>
                  <a:gd name="T8" fmla="*/ 28 w 33"/>
                  <a:gd name="T9" fmla="*/ 10 h 44"/>
                  <a:gd name="T10" fmla="*/ 28 w 33"/>
                  <a:gd name="T11" fmla="*/ 12 h 44"/>
                  <a:gd name="T12" fmla="*/ 29 w 33"/>
                  <a:gd name="T13" fmla="*/ 14 h 44"/>
                  <a:gd name="T14" fmla="*/ 30 w 33"/>
                  <a:gd name="T15" fmla="*/ 17 h 44"/>
                  <a:gd name="T16" fmla="*/ 30 w 33"/>
                  <a:gd name="T17" fmla="*/ 19 h 44"/>
                  <a:gd name="T18" fmla="*/ 30 w 33"/>
                  <a:gd name="T19" fmla="*/ 22 h 44"/>
                  <a:gd name="T20" fmla="*/ 31 w 33"/>
                  <a:gd name="T21" fmla="*/ 24 h 44"/>
                  <a:gd name="T22" fmla="*/ 31 w 33"/>
                  <a:gd name="T23" fmla="*/ 28 h 44"/>
                  <a:gd name="T24" fmla="*/ 31 w 33"/>
                  <a:gd name="T25" fmla="*/ 30 h 44"/>
                  <a:gd name="T26" fmla="*/ 31 w 33"/>
                  <a:gd name="T27" fmla="*/ 33 h 44"/>
                  <a:gd name="T28" fmla="*/ 33 w 33"/>
                  <a:gd name="T29" fmla="*/ 36 h 44"/>
                  <a:gd name="T30" fmla="*/ 33 w 33"/>
                  <a:gd name="T31" fmla="*/ 39 h 44"/>
                  <a:gd name="T32" fmla="*/ 33 w 33"/>
                  <a:gd name="T33" fmla="*/ 41 h 44"/>
                  <a:gd name="T34" fmla="*/ 30 w 33"/>
                  <a:gd name="T35" fmla="*/ 43 h 44"/>
                  <a:gd name="T36" fmla="*/ 28 w 33"/>
                  <a:gd name="T37" fmla="*/ 43 h 44"/>
                  <a:gd name="T38" fmla="*/ 24 w 33"/>
                  <a:gd name="T39" fmla="*/ 44 h 44"/>
                  <a:gd name="T40" fmla="*/ 21 w 33"/>
                  <a:gd name="T41" fmla="*/ 44 h 44"/>
                  <a:gd name="T42" fmla="*/ 18 w 33"/>
                  <a:gd name="T43" fmla="*/ 44 h 44"/>
                  <a:gd name="T44" fmla="*/ 15 w 33"/>
                  <a:gd name="T45" fmla="*/ 43 h 44"/>
                  <a:gd name="T46" fmla="*/ 11 w 33"/>
                  <a:gd name="T47" fmla="*/ 43 h 44"/>
                  <a:gd name="T48" fmla="*/ 9 w 33"/>
                  <a:gd name="T49" fmla="*/ 41 h 44"/>
                  <a:gd name="T50" fmla="*/ 6 w 33"/>
                  <a:gd name="T51" fmla="*/ 40 h 44"/>
                  <a:gd name="T52" fmla="*/ 4 w 33"/>
                  <a:gd name="T53" fmla="*/ 39 h 44"/>
                  <a:gd name="T54" fmla="*/ 1 w 33"/>
                  <a:gd name="T55" fmla="*/ 38 h 44"/>
                  <a:gd name="T56" fmla="*/ 1 w 33"/>
                  <a:gd name="T57" fmla="*/ 35 h 44"/>
                  <a:gd name="T58" fmla="*/ 0 w 33"/>
                  <a:gd name="T59" fmla="*/ 33 h 44"/>
                  <a:gd name="T60" fmla="*/ 1 w 33"/>
                  <a:gd name="T61" fmla="*/ 32 h 44"/>
                  <a:gd name="T62" fmla="*/ 3 w 33"/>
                  <a:gd name="T63" fmla="*/ 28 h 44"/>
                  <a:gd name="T64" fmla="*/ 5 w 33"/>
                  <a:gd name="T65" fmla="*/ 25 h 44"/>
                  <a:gd name="T66" fmla="*/ 6 w 33"/>
                  <a:gd name="T67" fmla="*/ 22 h 44"/>
                  <a:gd name="T68" fmla="*/ 9 w 33"/>
                  <a:gd name="T69" fmla="*/ 18 h 44"/>
                  <a:gd name="T70" fmla="*/ 10 w 33"/>
                  <a:gd name="T71" fmla="*/ 16 h 44"/>
                  <a:gd name="T72" fmla="*/ 13 w 33"/>
                  <a:gd name="T73" fmla="*/ 13 h 44"/>
                  <a:gd name="T74" fmla="*/ 15 w 33"/>
                  <a:gd name="T75" fmla="*/ 10 h 44"/>
                  <a:gd name="T76" fmla="*/ 16 w 33"/>
                  <a:gd name="T77" fmla="*/ 6 h 44"/>
                  <a:gd name="T78" fmla="*/ 19 w 33"/>
                  <a:gd name="T79" fmla="*/ 2 h 44"/>
                  <a:gd name="T80" fmla="*/ 23 w 33"/>
                  <a:gd name="T81" fmla="*/ 0 h 44"/>
                  <a:gd name="T82" fmla="*/ 23 w 33"/>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44"/>
                  <a:gd name="T128" fmla="*/ 33 w 33"/>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44">
                    <a:moveTo>
                      <a:pt x="23" y="0"/>
                    </a:moveTo>
                    <a:lnTo>
                      <a:pt x="24" y="2"/>
                    </a:lnTo>
                    <a:lnTo>
                      <a:pt x="25" y="5"/>
                    </a:lnTo>
                    <a:lnTo>
                      <a:pt x="26" y="7"/>
                    </a:lnTo>
                    <a:lnTo>
                      <a:pt x="28" y="10"/>
                    </a:lnTo>
                    <a:lnTo>
                      <a:pt x="28" y="12"/>
                    </a:lnTo>
                    <a:lnTo>
                      <a:pt x="29" y="14"/>
                    </a:lnTo>
                    <a:lnTo>
                      <a:pt x="30" y="17"/>
                    </a:lnTo>
                    <a:lnTo>
                      <a:pt x="30" y="19"/>
                    </a:lnTo>
                    <a:lnTo>
                      <a:pt x="30" y="22"/>
                    </a:lnTo>
                    <a:lnTo>
                      <a:pt x="31" y="24"/>
                    </a:lnTo>
                    <a:lnTo>
                      <a:pt x="31" y="28"/>
                    </a:lnTo>
                    <a:lnTo>
                      <a:pt x="31" y="30"/>
                    </a:lnTo>
                    <a:lnTo>
                      <a:pt x="31" y="33"/>
                    </a:lnTo>
                    <a:lnTo>
                      <a:pt x="33" y="36"/>
                    </a:lnTo>
                    <a:lnTo>
                      <a:pt x="33" y="39"/>
                    </a:lnTo>
                    <a:lnTo>
                      <a:pt x="33" y="41"/>
                    </a:lnTo>
                    <a:lnTo>
                      <a:pt x="30" y="43"/>
                    </a:lnTo>
                    <a:lnTo>
                      <a:pt x="28" y="43"/>
                    </a:lnTo>
                    <a:lnTo>
                      <a:pt x="24" y="44"/>
                    </a:lnTo>
                    <a:lnTo>
                      <a:pt x="21" y="44"/>
                    </a:lnTo>
                    <a:lnTo>
                      <a:pt x="18" y="44"/>
                    </a:lnTo>
                    <a:lnTo>
                      <a:pt x="15" y="43"/>
                    </a:lnTo>
                    <a:lnTo>
                      <a:pt x="11" y="43"/>
                    </a:lnTo>
                    <a:lnTo>
                      <a:pt x="9" y="41"/>
                    </a:lnTo>
                    <a:lnTo>
                      <a:pt x="6" y="40"/>
                    </a:lnTo>
                    <a:lnTo>
                      <a:pt x="4" y="39"/>
                    </a:lnTo>
                    <a:lnTo>
                      <a:pt x="1" y="38"/>
                    </a:lnTo>
                    <a:lnTo>
                      <a:pt x="1" y="35"/>
                    </a:lnTo>
                    <a:lnTo>
                      <a:pt x="0" y="33"/>
                    </a:lnTo>
                    <a:lnTo>
                      <a:pt x="1" y="32"/>
                    </a:lnTo>
                    <a:lnTo>
                      <a:pt x="3" y="28"/>
                    </a:lnTo>
                    <a:lnTo>
                      <a:pt x="5" y="25"/>
                    </a:lnTo>
                    <a:lnTo>
                      <a:pt x="6" y="22"/>
                    </a:lnTo>
                    <a:lnTo>
                      <a:pt x="9" y="18"/>
                    </a:lnTo>
                    <a:lnTo>
                      <a:pt x="10" y="16"/>
                    </a:lnTo>
                    <a:lnTo>
                      <a:pt x="13" y="13"/>
                    </a:lnTo>
                    <a:lnTo>
                      <a:pt x="15" y="10"/>
                    </a:lnTo>
                    <a:lnTo>
                      <a:pt x="16" y="6"/>
                    </a:lnTo>
                    <a:lnTo>
                      <a:pt x="19" y="2"/>
                    </a:lnTo>
                    <a:lnTo>
                      <a:pt x="23" y="0"/>
                    </a:lnTo>
                    <a:close/>
                  </a:path>
                </a:pathLst>
              </a:custGeom>
              <a:solidFill>
                <a:srgbClr val="BFDB8C"/>
              </a:solidFill>
              <a:ln w="9525">
                <a:noFill/>
                <a:round/>
                <a:headEnd/>
                <a:tailEnd/>
              </a:ln>
            </p:spPr>
            <p:txBody>
              <a:bodyPr/>
              <a:lstStyle/>
              <a:p>
                <a:endParaRPr lang="en-US" dirty="0"/>
              </a:p>
            </p:txBody>
          </p:sp>
          <p:sp>
            <p:nvSpPr>
              <p:cNvPr id="10629" name="Freeform 336"/>
              <p:cNvSpPr>
                <a:spLocks/>
              </p:cNvSpPr>
              <p:nvPr/>
            </p:nvSpPr>
            <p:spPr bwMode="auto">
              <a:xfrm>
                <a:off x="1497" y="3138"/>
                <a:ext cx="48" cy="60"/>
              </a:xfrm>
              <a:custGeom>
                <a:avLst/>
                <a:gdLst>
                  <a:gd name="T0" fmla="*/ 31 w 48"/>
                  <a:gd name="T1" fmla="*/ 0 h 60"/>
                  <a:gd name="T2" fmla="*/ 33 w 48"/>
                  <a:gd name="T3" fmla="*/ 1 h 60"/>
                  <a:gd name="T4" fmla="*/ 36 w 48"/>
                  <a:gd name="T5" fmla="*/ 4 h 60"/>
                  <a:gd name="T6" fmla="*/ 38 w 48"/>
                  <a:gd name="T7" fmla="*/ 5 h 60"/>
                  <a:gd name="T8" fmla="*/ 41 w 48"/>
                  <a:gd name="T9" fmla="*/ 7 h 60"/>
                  <a:gd name="T10" fmla="*/ 42 w 48"/>
                  <a:gd name="T11" fmla="*/ 11 h 60"/>
                  <a:gd name="T12" fmla="*/ 43 w 48"/>
                  <a:gd name="T13" fmla="*/ 14 h 60"/>
                  <a:gd name="T14" fmla="*/ 45 w 48"/>
                  <a:gd name="T15" fmla="*/ 17 h 60"/>
                  <a:gd name="T16" fmla="*/ 46 w 48"/>
                  <a:gd name="T17" fmla="*/ 21 h 60"/>
                  <a:gd name="T18" fmla="*/ 46 w 48"/>
                  <a:gd name="T19" fmla="*/ 23 h 60"/>
                  <a:gd name="T20" fmla="*/ 46 w 48"/>
                  <a:gd name="T21" fmla="*/ 27 h 60"/>
                  <a:gd name="T22" fmla="*/ 46 w 48"/>
                  <a:gd name="T23" fmla="*/ 31 h 60"/>
                  <a:gd name="T24" fmla="*/ 46 w 48"/>
                  <a:gd name="T25" fmla="*/ 34 h 60"/>
                  <a:gd name="T26" fmla="*/ 46 w 48"/>
                  <a:gd name="T27" fmla="*/ 38 h 60"/>
                  <a:gd name="T28" fmla="*/ 47 w 48"/>
                  <a:gd name="T29" fmla="*/ 40 h 60"/>
                  <a:gd name="T30" fmla="*/ 47 w 48"/>
                  <a:gd name="T31" fmla="*/ 44 h 60"/>
                  <a:gd name="T32" fmla="*/ 48 w 48"/>
                  <a:gd name="T33" fmla="*/ 48 h 60"/>
                  <a:gd name="T34" fmla="*/ 48 w 48"/>
                  <a:gd name="T35" fmla="*/ 50 h 60"/>
                  <a:gd name="T36" fmla="*/ 47 w 48"/>
                  <a:gd name="T37" fmla="*/ 54 h 60"/>
                  <a:gd name="T38" fmla="*/ 46 w 48"/>
                  <a:gd name="T39" fmla="*/ 56 h 60"/>
                  <a:gd name="T40" fmla="*/ 45 w 48"/>
                  <a:gd name="T41" fmla="*/ 57 h 60"/>
                  <a:gd name="T42" fmla="*/ 43 w 48"/>
                  <a:gd name="T43" fmla="*/ 59 h 60"/>
                  <a:gd name="T44" fmla="*/ 41 w 48"/>
                  <a:gd name="T45" fmla="*/ 60 h 60"/>
                  <a:gd name="T46" fmla="*/ 38 w 48"/>
                  <a:gd name="T47" fmla="*/ 60 h 60"/>
                  <a:gd name="T48" fmla="*/ 36 w 48"/>
                  <a:gd name="T49" fmla="*/ 60 h 60"/>
                  <a:gd name="T50" fmla="*/ 32 w 48"/>
                  <a:gd name="T51" fmla="*/ 60 h 60"/>
                  <a:gd name="T52" fmla="*/ 30 w 48"/>
                  <a:gd name="T53" fmla="*/ 60 h 60"/>
                  <a:gd name="T54" fmla="*/ 26 w 48"/>
                  <a:gd name="T55" fmla="*/ 59 h 60"/>
                  <a:gd name="T56" fmla="*/ 23 w 48"/>
                  <a:gd name="T57" fmla="*/ 59 h 60"/>
                  <a:gd name="T58" fmla="*/ 21 w 48"/>
                  <a:gd name="T59" fmla="*/ 57 h 60"/>
                  <a:gd name="T60" fmla="*/ 18 w 48"/>
                  <a:gd name="T61" fmla="*/ 57 h 60"/>
                  <a:gd name="T62" fmla="*/ 16 w 48"/>
                  <a:gd name="T63" fmla="*/ 56 h 60"/>
                  <a:gd name="T64" fmla="*/ 15 w 48"/>
                  <a:gd name="T65" fmla="*/ 56 h 60"/>
                  <a:gd name="T66" fmla="*/ 11 w 48"/>
                  <a:gd name="T67" fmla="*/ 55 h 60"/>
                  <a:gd name="T68" fmla="*/ 8 w 48"/>
                  <a:gd name="T69" fmla="*/ 54 h 60"/>
                  <a:gd name="T70" fmla="*/ 6 w 48"/>
                  <a:gd name="T71" fmla="*/ 51 h 60"/>
                  <a:gd name="T72" fmla="*/ 3 w 48"/>
                  <a:gd name="T73" fmla="*/ 50 h 60"/>
                  <a:gd name="T74" fmla="*/ 1 w 48"/>
                  <a:gd name="T75" fmla="*/ 48 h 60"/>
                  <a:gd name="T76" fmla="*/ 0 w 48"/>
                  <a:gd name="T77" fmla="*/ 45 h 60"/>
                  <a:gd name="T78" fmla="*/ 0 w 48"/>
                  <a:gd name="T79" fmla="*/ 43 h 60"/>
                  <a:gd name="T80" fmla="*/ 2 w 48"/>
                  <a:gd name="T81" fmla="*/ 40 h 60"/>
                  <a:gd name="T82" fmla="*/ 3 w 48"/>
                  <a:gd name="T83" fmla="*/ 37 h 60"/>
                  <a:gd name="T84" fmla="*/ 5 w 48"/>
                  <a:gd name="T85" fmla="*/ 34 h 60"/>
                  <a:gd name="T86" fmla="*/ 5 w 48"/>
                  <a:gd name="T87" fmla="*/ 32 h 60"/>
                  <a:gd name="T88" fmla="*/ 6 w 48"/>
                  <a:gd name="T89" fmla="*/ 29 h 60"/>
                  <a:gd name="T90" fmla="*/ 8 w 48"/>
                  <a:gd name="T91" fmla="*/ 27 h 60"/>
                  <a:gd name="T92" fmla="*/ 10 w 48"/>
                  <a:gd name="T93" fmla="*/ 23 h 60"/>
                  <a:gd name="T94" fmla="*/ 11 w 48"/>
                  <a:gd name="T95" fmla="*/ 21 h 60"/>
                  <a:gd name="T96" fmla="*/ 13 w 48"/>
                  <a:gd name="T97" fmla="*/ 18 h 60"/>
                  <a:gd name="T98" fmla="*/ 15 w 48"/>
                  <a:gd name="T99" fmla="*/ 16 h 60"/>
                  <a:gd name="T100" fmla="*/ 17 w 48"/>
                  <a:gd name="T101" fmla="*/ 14 h 60"/>
                  <a:gd name="T102" fmla="*/ 18 w 48"/>
                  <a:gd name="T103" fmla="*/ 11 h 60"/>
                  <a:gd name="T104" fmla="*/ 21 w 48"/>
                  <a:gd name="T105" fmla="*/ 9 h 60"/>
                  <a:gd name="T106" fmla="*/ 23 w 48"/>
                  <a:gd name="T107" fmla="*/ 6 h 60"/>
                  <a:gd name="T108" fmla="*/ 26 w 48"/>
                  <a:gd name="T109" fmla="*/ 5 h 60"/>
                  <a:gd name="T110" fmla="*/ 28 w 48"/>
                  <a:gd name="T111" fmla="*/ 3 h 60"/>
                  <a:gd name="T112" fmla="*/ 31 w 48"/>
                  <a:gd name="T113" fmla="*/ 0 h 60"/>
                  <a:gd name="T114" fmla="*/ 31 w 48"/>
                  <a:gd name="T115" fmla="*/ 0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
                  <a:gd name="T175" fmla="*/ 0 h 60"/>
                  <a:gd name="T176" fmla="*/ 48 w 48"/>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 h="60">
                    <a:moveTo>
                      <a:pt x="31" y="0"/>
                    </a:moveTo>
                    <a:lnTo>
                      <a:pt x="33" y="1"/>
                    </a:lnTo>
                    <a:lnTo>
                      <a:pt x="36" y="4"/>
                    </a:lnTo>
                    <a:lnTo>
                      <a:pt x="38" y="5"/>
                    </a:lnTo>
                    <a:lnTo>
                      <a:pt x="41" y="7"/>
                    </a:lnTo>
                    <a:lnTo>
                      <a:pt x="42" y="11"/>
                    </a:lnTo>
                    <a:lnTo>
                      <a:pt x="43" y="14"/>
                    </a:lnTo>
                    <a:lnTo>
                      <a:pt x="45" y="17"/>
                    </a:lnTo>
                    <a:lnTo>
                      <a:pt x="46" y="21"/>
                    </a:lnTo>
                    <a:lnTo>
                      <a:pt x="46" y="23"/>
                    </a:lnTo>
                    <a:lnTo>
                      <a:pt x="46" y="27"/>
                    </a:lnTo>
                    <a:lnTo>
                      <a:pt x="46" y="31"/>
                    </a:lnTo>
                    <a:lnTo>
                      <a:pt x="46" y="34"/>
                    </a:lnTo>
                    <a:lnTo>
                      <a:pt x="46" y="38"/>
                    </a:lnTo>
                    <a:lnTo>
                      <a:pt x="47" y="40"/>
                    </a:lnTo>
                    <a:lnTo>
                      <a:pt x="47" y="44"/>
                    </a:lnTo>
                    <a:lnTo>
                      <a:pt x="48" y="48"/>
                    </a:lnTo>
                    <a:lnTo>
                      <a:pt x="48" y="50"/>
                    </a:lnTo>
                    <a:lnTo>
                      <a:pt x="47" y="54"/>
                    </a:lnTo>
                    <a:lnTo>
                      <a:pt x="46" y="56"/>
                    </a:lnTo>
                    <a:lnTo>
                      <a:pt x="45" y="57"/>
                    </a:lnTo>
                    <a:lnTo>
                      <a:pt x="43" y="59"/>
                    </a:lnTo>
                    <a:lnTo>
                      <a:pt x="41" y="60"/>
                    </a:lnTo>
                    <a:lnTo>
                      <a:pt x="38" y="60"/>
                    </a:lnTo>
                    <a:lnTo>
                      <a:pt x="36" y="60"/>
                    </a:lnTo>
                    <a:lnTo>
                      <a:pt x="32" y="60"/>
                    </a:lnTo>
                    <a:lnTo>
                      <a:pt x="30" y="60"/>
                    </a:lnTo>
                    <a:lnTo>
                      <a:pt x="26" y="59"/>
                    </a:lnTo>
                    <a:lnTo>
                      <a:pt x="23" y="59"/>
                    </a:lnTo>
                    <a:lnTo>
                      <a:pt x="21" y="57"/>
                    </a:lnTo>
                    <a:lnTo>
                      <a:pt x="18" y="57"/>
                    </a:lnTo>
                    <a:lnTo>
                      <a:pt x="16" y="56"/>
                    </a:lnTo>
                    <a:lnTo>
                      <a:pt x="15" y="56"/>
                    </a:lnTo>
                    <a:lnTo>
                      <a:pt x="11" y="55"/>
                    </a:lnTo>
                    <a:lnTo>
                      <a:pt x="8" y="54"/>
                    </a:lnTo>
                    <a:lnTo>
                      <a:pt x="6" y="51"/>
                    </a:lnTo>
                    <a:lnTo>
                      <a:pt x="3" y="50"/>
                    </a:lnTo>
                    <a:lnTo>
                      <a:pt x="1" y="48"/>
                    </a:lnTo>
                    <a:lnTo>
                      <a:pt x="0" y="45"/>
                    </a:lnTo>
                    <a:lnTo>
                      <a:pt x="0" y="43"/>
                    </a:lnTo>
                    <a:lnTo>
                      <a:pt x="2" y="40"/>
                    </a:lnTo>
                    <a:lnTo>
                      <a:pt x="3" y="37"/>
                    </a:lnTo>
                    <a:lnTo>
                      <a:pt x="5" y="34"/>
                    </a:lnTo>
                    <a:lnTo>
                      <a:pt x="5" y="32"/>
                    </a:lnTo>
                    <a:lnTo>
                      <a:pt x="6" y="29"/>
                    </a:lnTo>
                    <a:lnTo>
                      <a:pt x="8" y="27"/>
                    </a:lnTo>
                    <a:lnTo>
                      <a:pt x="10" y="23"/>
                    </a:lnTo>
                    <a:lnTo>
                      <a:pt x="11" y="21"/>
                    </a:lnTo>
                    <a:lnTo>
                      <a:pt x="13" y="18"/>
                    </a:lnTo>
                    <a:lnTo>
                      <a:pt x="15" y="16"/>
                    </a:lnTo>
                    <a:lnTo>
                      <a:pt x="17" y="14"/>
                    </a:lnTo>
                    <a:lnTo>
                      <a:pt x="18" y="11"/>
                    </a:lnTo>
                    <a:lnTo>
                      <a:pt x="21" y="9"/>
                    </a:lnTo>
                    <a:lnTo>
                      <a:pt x="23" y="6"/>
                    </a:lnTo>
                    <a:lnTo>
                      <a:pt x="26" y="5"/>
                    </a:lnTo>
                    <a:lnTo>
                      <a:pt x="28" y="3"/>
                    </a:lnTo>
                    <a:lnTo>
                      <a:pt x="31" y="0"/>
                    </a:lnTo>
                    <a:close/>
                  </a:path>
                </a:pathLst>
              </a:custGeom>
              <a:solidFill>
                <a:srgbClr val="000000"/>
              </a:solidFill>
              <a:ln w="9525">
                <a:noFill/>
                <a:round/>
                <a:headEnd/>
                <a:tailEnd/>
              </a:ln>
            </p:spPr>
            <p:txBody>
              <a:bodyPr/>
              <a:lstStyle/>
              <a:p>
                <a:endParaRPr lang="en-US" dirty="0"/>
              </a:p>
            </p:txBody>
          </p:sp>
          <p:sp>
            <p:nvSpPr>
              <p:cNvPr id="10630" name="Freeform 337"/>
              <p:cNvSpPr>
                <a:spLocks/>
              </p:cNvSpPr>
              <p:nvPr/>
            </p:nvSpPr>
            <p:spPr bwMode="auto">
              <a:xfrm>
                <a:off x="1503" y="3144"/>
                <a:ext cx="36" cy="49"/>
              </a:xfrm>
              <a:custGeom>
                <a:avLst/>
                <a:gdLst>
                  <a:gd name="T0" fmla="*/ 26 w 36"/>
                  <a:gd name="T1" fmla="*/ 0 h 49"/>
                  <a:gd name="T2" fmla="*/ 27 w 36"/>
                  <a:gd name="T3" fmla="*/ 1 h 49"/>
                  <a:gd name="T4" fmla="*/ 29 w 36"/>
                  <a:gd name="T5" fmla="*/ 4 h 49"/>
                  <a:gd name="T6" fmla="*/ 30 w 36"/>
                  <a:gd name="T7" fmla="*/ 6 h 49"/>
                  <a:gd name="T8" fmla="*/ 32 w 36"/>
                  <a:gd name="T9" fmla="*/ 9 h 49"/>
                  <a:gd name="T10" fmla="*/ 32 w 36"/>
                  <a:gd name="T11" fmla="*/ 11 h 49"/>
                  <a:gd name="T12" fmla="*/ 34 w 36"/>
                  <a:gd name="T13" fmla="*/ 15 h 49"/>
                  <a:gd name="T14" fmla="*/ 34 w 36"/>
                  <a:gd name="T15" fmla="*/ 17 h 49"/>
                  <a:gd name="T16" fmla="*/ 35 w 36"/>
                  <a:gd name="T17" fmla="*/ 21 h 49"/>
                  <a:gd name="T18" fmla="*/ 35 w 36"/>
                  <a:gd name="T19" fmla="*/ 23 h 49"/>
                  <a:gd name="T20" fmla="*/ 35 w 36"/>
                  <a:gd name="T21" fmla="*/ 26 h 49"/>
                  <a:gd name="T22" fmla="*/ 35 w 36"/>
                  <a:gd name="T23" fmla="*/ 28 h 49"/>
                  <a:gd name="T24" fmla="*/ 35 w 36"/>
                  <a:gd name="T25" fmla="*/ 32 h 49"/>
                  <a:gd name="T26" fmla="*/ 35 w 36"/>
                  <a:gd name="T27" fmla="*/ 34 h 49"/>
                  <a:gd name="T28" fmla="*/ 36 w 36"/>
                  <a:gd name="T29" fmla="*/ 38 h 49"/>
                  <a:gd name="T30" fmla="*/ 36 w 36"/>
                  <a:gd name="T31" fmla="*/ 41 h 49"/>
                  <a:gd name="T32" fmla="*/ 36 w 36"/>
                  <a:gd name="T33" fmla="*/ 44 h 49"/>
                  <a:gd name="T34" fmla="*/ 35 w 36"/>
                  <a:gd name="T35" fmla="*/ 45 h 49"/>
                  <a:gd name="T36" fmla="*/ 32 w 36"/>
                  <a:gd name="T37" fmla="*/ 47 h 49"/>
                  <a:gd name="T38" fmla="*/ 29 w 36"/>
                  <a:gd name="T39" fmla="*/ 48 h 49"/>
                  <a:gd name="T40" fmla="*/ 26 w 36"/>
                  <a:gd name="T41" fmla="*/ 49 h 49"/>
                  <a:gd name="T42" fmla="*/ 24 w 36"/>
                  <a:gd name="T43" fmla="*/ 48 h 49"/>
                  <a:gd name="T44" fmla="*/ 21 w 36"/>
                  <a:gd name="T45" fmla="*/ 48 h 49"/>
                  <a:gd name="T46" fmla="*/ 19 w 36"/>
                  <a:gd name="T47" fmla="*/ 48 h 49"/>
                  <a:gd name="T48" fmla="*/ 16 w 36"/>
                  <a:gd name="T49" fmla="*/ 47 h 49"/>
                  <a:gd name="T50" fmla="*/ 14 w 36"/>
                  <a:gd name="T51" fmla="*/ 47 h 49"/>
                  <a:gd name="T52" fmla="*/ 11 w 36"/>
                  <a:gd name="T53" fmla="*/ 45 h 49"/>
                  <a:gd name="T54" fmla="*/ 9 w 36"/>
                  <a:gd name="T55" fmla="*/ 44 h 49"/>
                  <a:gd name="T56" fmla="*/ 6 w 36"/>
                  <a:gd name="T57" fmla="*/ 44 h 49"/>
                  <a:gd name="T58" fmla="*/ 5 w 36"/>
                  <a:gd name="T59" fmla="*/ 43 h 49"/>
                  <a:gd name="T60" fmla="*/ 2 w 36"/>
                  <a:gd name="T61" fmla="*/ 42 h 49"/>
                  <a:gd name="T62" fmla="*/ 1 w 36"/>
                  <a:gd name="T63" fmla="*/ 41 h 49"/>
                  <a:gd name="T64" fmla="*/ 0 w 36"/>
                  <a:gd name="T65" fmla="*/ 38 h 49"/>
                  <a:gd name="T66" fmla="*/ 0 w 36"/>
                  <a:gd name="T67" fmla="*/ 37 h 49"/>
                  <a:gd name="T68" fmla="*/ 0 w 36"/>
                  <a:gd name="T69" fmla="*/ 34 h 49"/>
                  <a:gd name="T70" fmla="*/ 1 w 36"/>
                  <a:gd name="T71" fmla="*/ 33 h 49"/>
                  <a:gd name="T72" fmla="*/ 4 w 36"/>
                  <a:gd name="T73" fmla="*/ 31 h 49"/>
                  <a:gd name="T74" fmla="*/ 5 w 36"/>
                  <a:gd name="T75" fmla="*/ 28 h 49"/>
                  <a:gd name="T76" fmla="*/ 6 w 36"/>
                  <a:gd name="T77" fmla="*/ 26 h 49"/>
                  <a:gd name="T78" fmla="*/ 6 w 36"/>
                  <a:gd name="T79" fmla="*/ 25 h 49"/>
                  <a:gd name="T80" fmla="*/ 9 w 36"/>
                  <a:gd name="T81" fmla="*/ 22 h 49"/>
                  <a:gd name="T82" fmla="*/ 9 w 36"/>
                  <a:gd name="T83" fmla="*/ 20 h 49"/>
                  <a:gd name="T84" fmla="*/ 11 w 36"/>
                  <a:gd name="T85" fmla="*/ 19 h 49"/>
                  <a:gd name="T86" fmla="*/ 12 w 36"/>
                  <a:gd name="T87" fmla="*/ 16 h 49"/>
                  <a:gd name="T88" fmla="*/ 14 w 36"/>
                  <a:gd name="T89" fmla="*/ 15 h 49"/>
                  <a:gd name="T90" fmla="*/ 14 w 36"/>
                  <a:gd name="T91" fmla="*/ 12 h 49"/>
                  <a:gd name="T92" fmla="*/ 16 w 36"/>
                  <a:gd name="T93" fmla="*/ 10 h 49"/>
                  <a:gd name="T94" fmla="*/ 17 w 36"/>
                  <a:gd name="T95" fmla="*/ 9 h 49"/>
                  <a:gd name="T96" fmla="*/ 19 w 36"/>
                  <a:gd name="T97" fmla="*/ 6 h 49"/>
                  <a:gd name="T98" fmla="*/ 22 w 36"/>
                  <a:gd name="T99" fmla="*/ 3 h 49"/>
                  <a:gd name="T100" fmla="*/ 26 w 36"/>
                  <a:gd name="T101" fmla="*/ 0 h 49"/>
                  <a:gd name="T102" fmla="*/ 26 w 36"/>
                  <a:gd name="T103" fmla="*/ 0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49"/>
                  <a:gd name="T158" fmla="*/ 36 w 36"/>
                  <a:gd name="T159" fmla="*/ 49 h 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49">
                    <a:moveTo>
                      <a:pt x="26" y="0"/>
                    </a:moveTo>
                    <a:lnTo>
                      <a:pt x="27" y="1"/>
                    </a:lnTo>
                    <a:lnTo>
                      <a:pt x="29" y="4"/>
                    </a:lnTo>
                    <a:lnTo>
                      <a:pt x="30" y="6"/>
                    </a:lnTo>
                    <a:lnTo>
                      <a:pt x="32" y="9"/>
                    </a:lnTo>
                    <a:lnTo>
                      <a:pt x="32" y="11"/>
                    </a:lnTo>
                    <a:lnTo>
                      <a:pt x="34" y="15"/>
                    </a:lnTo>
                    <a:lnTo>
                      <a:pt x="34" y="17"/>
                    </a:lnTo>
                    <a:lnTo>
                      <a:pt x="35" y="21"/>
                    </a:lnTo>
                    <a:lnTo>
                      <a:pt x="35" y="23"/>
                    </a:lnTo>
                    <a:lnTo>
                      <a:pt x="35" y="26"/>
                    </a:lnTo>
                    <a:lnTo>
                      <a:pt x="35" y="28"/>
                    </a:lnTo>
                    <a:lnTo>
                      <a:pt x="35" y="32"/>
                    </a:lnTo>
                    <a:lnTo>
                      <a:pt x="35" y="34"/>
                    </a:lnTo>
                    <a:lnTo>
                      <a:pt x="36" y="38"/>
                    </a:lnTo>
                    <a:lnTo>
                      <a:pt x="36" y="41"/>
                    </a:lnTo>
                    <a:lnTo>
                      <a:pt x="36" y="44"/>
                    </a:lnTo>
                    <a:lnTo>
                      <a:pt x="35" y="45"/>
                    </a:lnTo>
                    <a:lnTo>
                      <a:pt x="32" y="47"/>
                    </a:lnTo>
                    <a:lnTo>
                      <a:pt x="29" y="48"/>
                    </a:lnTo>
                    <a:lnTo>
                      <a:pt x="26" y="49"/>
                    </a:lnTo>
                    <a:lnTo>
                      <a:pt x="24" y="48"/>
                    </a:lnTo>
                    <a:lnTo>
                      <a:pt x="21" y="48"/>
                    </a:lnTo>
                    <a:lnTo>
                      <a:pt x="19" y="48"/>
                    </a:lnTo>
                    <a:lnTo>
                      <a:pt x="16" y="47"/>
                    </a:lnTo>
                    <a:lnTo>
                      <a:pt x="14" y="47"/>
                    </a:lnTo>
                    <a:lnTo>
                      <a:pt x="11" y="45"/>
                    </a:lnTo>
                    <a:lnTo>
                      <a:pt x="9" y="44"/>
                    </a:lnTo>
                    <a:lnTo>
                      <a:pt x="6" y="44"/>
                    </a:lnTo>
                    <a:lnTo>
                      <a:pt x="5" y="43"/>
                    </a:lnTo>
                    <a:lnTo>
                      <a:pt x="2" y="42"/>
                    </a:lnTo>
                    <a:lnTo>
                      <a:pt x="1" y="41"/>
                    </a:lnTo>
                    <a:lnTo>
                      <a:pt x="0" y="38"/>
                    </a:lnTo>
                    <a:lnTo>
                      <a:pt x="0" y="37"/>
                    </a:lnTo>
                    <a:lnTo>
                      <a:pt x="0" y="34"/>
                    </a:lnTo>
                    <a:lnTo>
                      <a:pt x="1" y="33"/>
                    </a:lnTo>
                    <a:lnTo>
                      <a:pt x="4" y="31"/>
                    </a:lnTo>
                    <a:lnTo>
                      <a:pt x="5" y="28"/>
                    </a:lnTo>
                    <a:lnTo>
                      <a:pt x="6" y="26"/>
                    </a:lnTo>
                    <a:lnTo>
                      <a:pt x="6" y="25"/>
                    </a:lnTo>
                    <a:lnTo>
                      <a:pt x="9" y="22"/>
                    </a:lnTo>
                    <a:lnTo>
                      <a:pt x="9" y="20"/>
                    </a:lnTo>
                    <a:lnTo>
                      <a:pt x="11" y="19"/>
                    </a:lnTo>
                    <a:lnTo>
                      <a:pt x="12" y="16"/>
                    </a:lnTo>
                    <a:lnTo>
                      <a:pt x="14" y="15"/>
                    </a:lnTo>
                    <a:lnTo>
                      <a:pt x="14" y="12"/>
                    </a:lnTo>
                    <a:lnTo>
                      <a:pt x="16" y="10"/>
                    </a:lnTo>
                    <a:lnTo>
                      <a:pt x="17" y="9"/>
                    </a:lnTo>
                    <a:lnTo>
                      <a:pt x="19" y="6"/>
                    </a:lnTo>
                    <a:lnTo>
                      <a:pt x="22" y="3"/>
                    </a:lnTo>
                    <a:lnTo>
                      <a:pt x="26" y="0"/>
                    </a:lnTo>
                    <a:close/>
                  </a:path>
                </a:pathLst>
              </a:custGeom>
              <a:solidFill>
                <a:srgbClr val="BFDB8C"/>
              </a:solidFill>
              <a:ln w="9525">
                <a:noFill/>
                <a:round/>
                <a:headEnd/>
                <a:tailEnd/>
              </a:ln>
            </p:spPr>
            <p:txBody>
              <a:bodyPr/>
              <a:lstStyle/>
              <a:p>
                <a:endParaRPr lang="en-US" dirty="0"/>
              </a:p>
            </p:txBody>
          </p:sp>
          <p:sp>
            <p:nvSpPr>
              <p:cNvPr id="10631" name="Freeform 338"/>
              <p:cNvSpPr>
                <a:spLocks/>
              </p:cNvSpPr>
              <p:nvPr/>
            </p:nvSpPr>
            <p:spPr bwMode="auto">
              <a:xfrm>
                <a:off x="1628" y="3175"/>
                <a:ext cx="46" cy="53"/>
              </a:xfrm>
              <a:custGeom>
                <a:avLst/>
                <a:gdLst>
                  <a:gd name="T0" fmla="*/ 29 w 46"/>
                  <a:gd name="T1" fmla="*/ 0 h 53"/>
                  <a:gd name="T2" fmla="*/ 31 w 46"/>
                  <a:gd name="T3" fmla="*/ 1 h 53"/>
                  <a:gd name="T4" fmla="*/ 34 w 46"/>
                  <a:gd name="T5" fmla="*/ 3 h 53"/>
                  <a:gd name="T6" fmla="*/ 36 w 46"/>
                  <a:gd name="T7" fmla="*/ 5 h 53"/>
                  <a:gd name="T8" fmla="*/ 37 w 46"/>
                  <a:gd name="T9" fmla="*/ 7 h 53"/>
                  <a:gd name="T10" fmla="*/ 39 w 46"/>
                  <a:gd name="T11" fmla="*/ 10 h 53"/>
                  <a:gd name="T12" fmla="*/ 40 w 46"/>
                  <a:gd name="T13" fmla="*/ 12 h 53"/>
                  <a:gd name="T14" fmla="*/ 40 w 46"/>
                  <a:gd name="T15" fmla="*/ 14 h 53"/>
                  <a:gd name="T16" fmla="*/ 41 w 46"/>
                  <a:gd name="T17" fmla="*/ 18 h 53"/>
                  <a:gd name="T18" fmla="*/ 41 w 46"/>
                  <a:gd name="T19" fmla="*/ 20 h 53"/>
                  <a:gd name="T20" fmla="*/ 41 w 46"/>
                  <a:gd name="T21" fmla="*/ 23 h 53"/>
                  <a:gd name="T22" fmla="*/ 41 w 46"/>
                  <a:gd name="T23" fmla="*/ 25 h 53"/>
                  <a:gd name="T24" fmla="*/ 42 w 46"/>
                  <a:gd name="T25" fmla="*/ 29 h 53"/>
                  <a:gd name="T26" fmla="*/ 42 w 46"/>
                  <a:gd name="T27" fmla="*/ 31 h 53"/>
                  <a:gd name="T28" fmla="*/ 44 w 46"/>
                  <a:gd name="T29" fmla="*/ 34 h 53"/>
                  <a:gd name="T30" fmla="*/ 44 w 46"/>
                  <a:gd name="T31" fmla="*/ 36 h 53"/>
                  <a:gd name="T32" fmla="*/ 45 w 46"/>
                  <a:gd name="T33" fmla="*/ 39 h 53"/>
                  <a:gd name="T34" fmla="*/ 46 w 46"/>
                  <a:gd name="T35" fmla="*/ 42 h 53"/>
                  <a:gd name="T36" fmla="*/ 45 w 46"/>
                  <a:gd name="T37" fmla="*/ 46 h 53"/>
                  <a:gd name="T38" fmla="*/ 44 w 46"/>
                  <a:gd name="T39" fmla="*/ 49 h 53"/>
                  <a:gd name="T40" fmla="*/ 42 w 46"/>
                  <a:gd name="T41" fmla="*/ 50 h 53"/>
                  <a:gd name="T42" fmla="*/ 39 w 46"/>
                  <a:gd name="T43" fmla="*/ 52 h 53"/>
                  <a:gd name="T44" fmla="*/ 36 w 46"/>
                  <a:gd name="T45" fmla="*/ 53 h 53"/>
                  <a:gd name="T46" fmla="*/ 34 w 46"/>
                  <a:gd name="T47" fmla="*/ 53 h 53"/>
                  <a:gd name="T48" fmla="*/ 30 w 46"/>
                  <a:gd name="T49" fmla="*/ 52 h 53"/>
                  <a:gd name="T50" fmla="*/ 27 w 46"/>
                  <a:gd name="T51" fmla="*/ 52 h 53"/>
                  <a:gd name="T52" fmla="*/ 25 w 46"/>
                  <a:gd name="T53" fmla="*/ 52 h 53"/>
                  <a:gd name="T54" fmla="*/ 22 w 46"/>
                  <a:gd name="T55" fmla="*/ 51 h 53"/>
                  <a:gd name="T56" fmla="*/ 20 w 46"/>
                  <a:gd name="T57" fmla="*/ 51 h 53"/>
                  <a:gd name="T58" fmla="*/ 17 w 46"/>
                  <a:gd name="T59" fmla="*/ 51 h 53"/>
                  <a:gd name="T60" fmla="*/ 15 w 46"/>
                  <a:gd name="T61" fmla="*/ 50 h 53"/>
                  <a:gd name="T62" fmla="*/ 11 w 46"/>
                  <a:gd name="T63" fmla="*/ 50 h 53"/>
                  <a:gd name="T64" fmla="*/ 10 w 46"/>
                  <a:gd name="T65" fmla="*/ 50 h 53"/>
                  <a:gd name="T66" fmla="*/ 7 w 46"/>
                  <a:gd name="T67" fmla="*/ 49 h 53"/>
                  <a:gd name="T68" fmla="*/ 5 w 46"/>
                  <a:gd name="T69" fmla="*/ 47 h 53"/>
                  <a:gd name="T70" fmla="*/ 4 w 46"/>
                  <a:gd name="T71" fmla="*/ 46 h 53"/>
                  <a:gd name="T72" fmla="*/ 2 w 46"/>
                  <a:gd name="T73" fmla="*/ 45 h 53"/>
                  <a:gd name="T74" fmla="*/ 1 w 46"/>
                  <a:gd name="T75" fmla="*/ 44 h 53"/>
                  <a:gd name="T76" fmla="*/ 0 w 46"/>
                  <a:gd name="T77" fmla="*/ 41 h 53"/>
                  <a:gd name="T78" fmla="*/ 0 w 46"/>
                  <a:gd name="T79" fmla="*/ 39 h 53"/>
                  <a:gd name="T80" fmla="*/ 1 w 46"/>
                  <a:gd name="T81" fmla="*/ 36 h 53"/>
                  <a:gd name="T82" fmla="*/ 2 w 46"/>
                  <a:gd name="T83" fmla="*/ 34 h 53"/>
                  <a:gd name="T84" fmla="*/ 4 w 46"/>
                  <a:gd name="T85" fmla="*/ 31 h 53"/>
                  <a:gd name="T86" fmla="*/ 5 w 46"/>
                  <a:gd name="T87" fmla="*/ 29 h 53"/>
                  <a:gd name="T88" fmla="*/ 6 w 46"/>
                  <a:gd name="T89" fmla="*/ 27 h 53"/>
                  <a:gd name="T90" fmla="*/ 9 w 46"/>
                  <a:gd name="T91" fmla="*/ 24 h 53"/>
                  <a:gd name="T92" fmla="*/ 10 w 46"/>
                  <a:gd name="T93" fmla="*/ 22 h 53"/>
                  <a:gd name="T94" fmla="*/ 11 w 46"/>
                  <a:gd name="T95" fmla="*/ 19 h 53"/>
                  <a:gd name="T96" fmla="*/ 14 w 46"/>
                  <a:gd name="T97" fmla="*/ 17 h 53"/>
                  <a:gd name="T98" fmla="*/ 15 w 46"/>
                  <a:gd name="T99" fmla="*/ 14 h 53"/>
                  <a:gd name="T100" fmla="*/ 16 w 46"/>
                  <a:gd name="T101" fmla="*/ 12 h 53"/>
                  <a:gd name="T102" fmla="*/ 19 w 46"/>
                  <a:gd name="T103" fmla="*/ 10 h 53"/>
                  <a:gd name="T104" fmla="*/ 20 w 46"/>
                  <a:gd name="T105" fmla="*/ 8 h 53"/>
                  <a:gd name="T106" fmla="*/ 22 w 46"/>
                  <a:gd name="T107" fmla="*/ 6 h 53"/>
                  <a:gd name="T108" fmla="*/ 24 w 46"/>
                  <a:gd name="T109" fmla="*/ 3 h 53"/>
                  <a:gd name="T110" fmla="*/ 26 w 46"/>
                  <a:gd name="T111" fmla="*/ 2 h 53"/>
                  <a:gd name="T112" fmla="*/ 29 w 46"/>
                  <a:gd name="T113" fmla="*/ 0 h 53"/>
                  <a:gd name="T114" fmla="*/ 29 w 46"/>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
                  <a:gd name="T175" fmla="*/ 0 h 53"/>
                  <a:gd name="T176" fmla="*/ 46 w 46"/>
                  <a:gd name="T177" fmla="*/ 53 h 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 h="53">
                    <a:moveTo>
                      <a:pt x="29" y="0"/>
                    </a:moveTo>
                    <a:lnTo>
                      <a:pt x="31" y="1"/>
                    </a:lnTo>
                    <a:lnTo>
                      <a:pt x="34" y="3"/>
                    </a:lnTo>
                    <a:lnTo>
                      <a:pt x="36" y="5"/>
                    </a:lnTo>
                    <a:lnTo>
                      <a:pt x="37" y="7"/>
                    </a:lnTo>
                    <a:lnTo>
                      <a:pt x="39" y="10"/>
                    </a:lnTo>
                    <a:lnTo>
                      <a:pt x="40" y="12"/>
                    </a:lnTo>
                    <a:lnTo>
                      <a:pt x="40" y="14"/>
                    </a:lnTo>
                    <a:lnTo>
                      <a:pt x="41" y="18"/>
                    </a:lnTo>
                    <a:lnTo>
                      <a:pt x="41" y="20"/>
                    </a:lnTo>
                    <a:lnTo>
                      <a:pt x="41" y="23"/>
                    </a:lnTo>
                    <a:lnTo>
                      <a:pt x="41" y="25"/>
                    </a:lnTo>
                    <a:lnTo>
                      <a:pt x="42" y="29"/>
                    </a:lnTo>
                    <a:lnTo>
                      <a:pt x="42" y="31"/>
                    </a:lnTo>
                    <a:lnTo>
                      <a:pt x="44" y="34"/>
                    </a:lnTo>
                    <a:lnTo>
                      <a:pt x="44" y="36"/>
                    </a:lnTo>
                    <a:lnTo>
                      <a:pt x="45" y="39"/>
                    </a:lnTo>
                    <a:lnTo>
                      <a:pt x="46" y="42"/>
                    </a:lnTo>
                    <a:lnTo>
                      <a:pt x="45" y="46"/>
                    </a:lnTo>
                    <a:lnTo>
                      <a:pt x="44" y="49"/>
                    </a:lnTo>
                    <a:lnTo>
                      <a:pt x="42" y="50"/>
                    </a:lnTo>
                    <a:lnTo>
                      <a:pt x="39" y="52"/>
                    </a:lnTo>
                    <a:lnTo>
                      <a:pt x="36" y="53"/>
                    </a:lnTo>
                    <a:lnTo>
                      <a:pt x="34" y="53"/>
                    </a:lnTo>
                    <a:lnTo>
                      <a:pt x="30" y="52"/>
                    </a:lnTo>
                    <a:lnTo>
                      <a:pt x="27" y="52"/>
                    </a:lnTo>
                    <a:lnTo>
                      <a:pt x="25" y="52"/>
                    </a:lnTo>
                    <a:lnTo>
                      <a:pt x="22" y="51"/>
                    </a:lnTo>
                    <a:lnTo>
                      <a:pt x="20" y="51"/>
                    </a:lnTo>
                    <a:lnTo>
                      <a:pt x="17" y="51"/>
                    </a:lnTo>
                    <a:lnTo>
                      <a:pt x="15" y="50"/>
                    </a:lnTo>
                    <a:lnTo>
                      <a:pt x="11" y="50"/>
                    </a:lnTo>
                    <a:lnTo>
                      <a:pt x="10" y="50"/>
                    </a:lnTo>
                    <a:lnTo>
                      <a:pt x="7" y="49"/>
                    </a:lnTo>
                    <a:lnTo>
                      <a:pt x="5" y="47"/>
                    </a:lnTo>
                    <a:lnTo>
                      <a:pt x="4" y="46"/>
                    </a:lnTo>
                    <a:lnTo>
                      <a:pt x="2" y="45"/>
                    </a:lnTo>
                    <a:lnTo>
                      <a:pt x="1" y="44"/>
                    </a:lnTo>
                    <a:lnTo>
                      <a:pt x="0" y="41"/>
                    </a:lnTo>
                    <a:lnTo>
                      <a:pt x="0" y="39"/>
                    </a:lnTo>
                    <a:lnTo>
                      <a:pt x="1" y="36"/>
                    </a:lnTo>
                    <a:lnTo>
                      <a:pt x="2" y="34"/>
                    </a:lnTo>
                    <a:lnTo>
                      <a:pt x="4" y="31"/>
                    </a:lnTo>
                    <a:lnTo>
                      <a:pt x="5" y="29"/>
                    </a:lnTo>
                    <a:lnTo>
                      <a:pt x="6" y="27"/>
                    </a:lnTo>
                    <a:lnTo>
                      <a:pt x="9" y="24"/>
                    </a:lnTo>
                    <a:lnTo>
                      <a:pt x="10" y="22"/>
                    </a:lnTo>
                    <a:lnTo>
                      <a:pt x="11" y="19"/>
                    </a:lnTo>
                    <a:lnTo>
                      <a:pt x="14" y="17"/>
                    </a:lnTo>
                    <a:lnTo>
                      <a:pt x="15" y="14"/>
                    </a:lnTo>
                    <a:lnTo>
                      <a:pt x="16" y="12"/>
                    </a:lnTo>
                    <a:lnTo>
                      <a:pt x="19" y="10"/>
                    </a:lnTo>
                    <a:lnTo>
                      <a:pt x="20" y="8"/>
                    </a:lnTo>
                    <a:lnTo>
                      <a:pt x="22" y="6"/>
                    </a:lnTo>
                    <a:lnTo>
                      <a:pt x="24" y="3"/>
                    </a:lnTo>
                    <a:lnTo>
                      <a:pt x="26" y="2"/>
                    </a:lnTo>
                    <a:lnTo>
                      <a:pt x="29" y="0"/>
                    </a:lnTo>
                    <a:close/>
                  </a:path>
                </a:pathLst>
              </a:custGeom>
              <a:solidFill>
                <a:srgbClr val="000000"/>
              </a:solidFill>
              <a:ln w="9525">
                <a:noFill/>
                <a:round/>
                <a:headEnd/>
                <a:tailEnd/>
              </a:ln>
            </p:spPr>
            <p:txBody>
              <a:bodyPr/>
              <a:lstStyle/>
              <a:p>
                <a:endParaRPr lang="en-US" dirty="0"/>
              </a:p>
            </p:txBody>
          </p:sp>
          <p:sp>
            <p:nvSpPr>
              <p:cNvPr id="10632" name="Freeform 339"/>
              <p:cNvSpPr>
                <a:spLocks/>
              </p:cNvSpPr>
              <p:nvPr/>
            </p:nvSpPr>
            <p:spPr bwMode="auto">
              <a:xfrm>
                <a:off x="1632" y="3181"/>
                <a:ext cx="35" cy="43"/>
              </a:xfrm>
              <a:custGeom>
                <a:avLst/>
                <a:gdLst>
                  <a:gd name="T0" fmla="*/ 26 w 35"/>
                  <a:gd name="T1" fmla="*/ 0 h 43"/>
                  <a:gd name="T2" fmla="*/ 27 w 35"/>
                  <a:gd name="T3" fmla="*/ 2 h 43"/>
                  <a:gd name="T4" fmla="*/ 28 w 35"/>
                  <a:gd name="T5" fmla="*/ 5 h 43"/>
                  <a:gd name="T6" fmla="*/ 28 w 35"/>
                  <a:gd name="T7" fmla="*/ 7 h 43"/>
                  <a:gd name="T8" fmla="*/ 30 w 35"/>
                  <a:gd name="T9" fmla="*/ 10 h 43"/>
                  <a:gd name="T10" fmla="*/ 31 w 35"/>
                  <a:gd name="T11" fmla="*/ 12 h 43"/>
                  <a:gd name="T12" fmla="*/ 31 w 35"/>
                  <a:gd name="T13" fmla="*/ 14 h 43"/>
                  <a:gd name="T14" fmla="*/ 32 w 35"/>
                  <a:gd name="T15" fmla="*/ 17 h 43"/>
                  <a:gd name="T16" fmla="*/ 32 w 35"/>
                  <a:gd name="T17" fmla="*/ 21 h 43"/>
                  <a:gd name="T18" fmla="*/ 33 w 35"/>
                  <a:gd name="T19" fmla="*/ 23 h 43"/>
                  <a:gd name="T20" fmla="*/ 33 w 35"/>
                  <a:gd name="T21" fmla="*/ 25 h 43"/>
                  <a:gd name="T22" fmla="*/ 33 w 35"/>
                  <a:gd name="T23" fmla="*/ 28 h 43"/>
                  <a:gd name="T24" fmla="*/ 35 w 35"/>
                  <a:gd name="T25" fmla="*/ 30 h 43"/>
                  <a:gd name="T26" fmla="*/ 35 w 35"/>
                  <a:gd name="T27" fmla="*/ 34 h 43"/>
                  <a:gd name="T28" fmla="*/ 35 w 35"/>
                  <a:gd name="T29" fmla="*/ 36 h 43"/>
                  <a:gd name="T30" fmla="*/ 35 w 35"/>
                  <a:gd name="T31" fmla="*/ 39 h 43"/>
                  <a:gd name="T32" fmla="*/ 35 w 35"/>
                  <a:gd name="T33" fmla="*/ 43 h 43"/>
                  <a:gd name="T34" fmla="*/ 32 w 35"/>
                  <a:gd name="T35" fmla="*/ 43 h 43"/>
                  <a:gd name="T36" fmla="*/ 30 w 35"/>
                  <a:gd name="T37" fmla="*/ 43 h 43"/>
                  <a:gd name="T38" fmla="*/ 27 w 35"/>
                  <a:gd name="T39" fmla="*/ 43 h 43"/>
                  <a:gd name="T40" fmla="*/ 25 w 35"/>
                  <a:gd name="T41" fmla="*/ 43 h 43"/>
                  <a:gd name="T42" fmla="*/ 21 w 35"/>
                  <a:gd name="T43" fmla="*/ 41 h 43"/>
                  <a:gd name="T44" fmla="*/ 18 w 35"/>
                  <a:gd name="T45" fmla="*/ 40 h 43"/>
                  <a:gd name="T46" fmla="*/ 15 w 35"/>
                  <a:gd name="T47" fmla="*/ 39 h 43"/>
                  <a:gd name="T48" fmla="*/ 12 w 35"/>
                  <a:gd name="T49" fmla="*/ 39 h 43"/>
                  <a:gd name="T50" fmla="*/ 10 w 35"/>
                  <a:gd name="T51" fmla="*/ 38 h 43"/>
                  <a:gd name="T52" fmla="*/ 6 w 35"/>
                  <a:gd name="T53" fmla="*/ 36 h 43"/>
                  <a:gd name="T54" fmla="*/ 3 w 35"/>
                  <a:gd name="T55" fmla="*/ 35 h 43"/>
                  <a:gd name="T56" fmla="*/ 0 w 35"/>
                  <a:gd name="T57" fmla="*/ 35 h 43"/>
                  <a:gd name="T58" fmla="*/ 1 w 35"/>
                  <a:gd name="T59" fmla="*/ 33 h 43"/>
                  <a:gd name="T60" fmla="*/ 2 w 35"/>
                  <a:gd name="T61" fmla="*/ 30 h 43"/>
                  <a:gd name="T62" fmla="*/ 3 w 35"/>
                  <a:gd name="T63" fmla="*/ 28 h 43"/>
                  <a:gd name="T64" fmla="*/ 6 w 35"/>
                  <a:gd name="T65" fmla="*/ 25 h 43"/>
                  <a:gd name="T66" fmla="*/ 6 w 35"/>
                  <a:gd name="T67" fmla="*/ 23 h 43"/>
                  <a:gd name="T68" fmla="*/ 8 w 35"/>
                  <a:gd name="T69" fmla="*/ 21 h 43"/>
                  <a:gd name="T70" fmla="*/ 10 w 35"/>
                  <a:gd name="T71" fmla="*/ 19 h 43"/>
                  <a:gd name="T72" fmla="*/ 12 w 35"/>
                  <a:gd name="T73" fmla="*/ 17 h 43"/>
                  <a:gd name="T74" fmla="*/ 13 w 35"/>
                  <a:gd name="T75" fmla="*/ 14 h 43"/>
                  <a:gd name="T76" fmla="*/ 15 w 35"/>
                  <a:gd name="T77" fmla="*/ 13 h 43"/>
                  <a:gd name="T78" fmla="*/ 16 w 35"/>
                  <a:gd name="T79" fmla="*/ 11 h 43"/>
                  <a:gd name="T80" fmla="*/ 18 w 35"/>
                  <a:gd name="T81" fmla="*/ 8 h 43"/>
                  <a:gd name="T82" fmla="*/ 20 w 35"/>
                  <a:gd name="T83" fmla="*/ 6 h 43"/>
                  <a:gd name="T84" fmla="*/ 22 w 35"/>
                  <a:gd name="T85" fmla="*/ 4 h 43"/>
                  <a:gd name="T86" fmla="*/ 23 w 35"/>
                  <a:gd name="T87" fmla="*/ 2 h 43"/>
                  <a:gd name="T88" fmla="*/ 26 w 35"/>
                  <a:gd name="T89" fmla="*/ 0 h 43"/>
                  <a:gd name="T90" fmla="*/ 26 w 35"/>
                  <a:gd name="T91" fmla="*/ 0 h 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43"/>
                  <a:gd name="T140" fmla="*/ 35 w 35"/>
                  <a:gd name="T141" fmla="*/ 43 h 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43">
                    <a:moveTo>
                      <a:pt x="26" y="0"/>
                    </a:moveTo>
                    <a:lnTo>
                      <a:pt x="27" y="2"/>
                    </a:lnTo>
                    <a:lnTo>
                      <a:pt x="28" y="5"/>
                    </a:lnTo>
                    <a:lnTo>
                      <a:pt x="28" y="7"/>
                    </a:lnTo>
                    <a:lnTo>
                      <a:pt x="30" y="10"/>
                    </a:lnTo>
                    <a:lnTo>
                      <a:pt x="31" y="12"/>
                    </a:lnTo>
                    <a:lnTo>
                      <a:pt x="31" y="14"/>
                    </a:lnTo>
                    <a:lnTo>
                      <a:pt x="32" y="17"/>
                    </a:lnTo>
                    <a:lnTo>
                      <a:pt x="32" y="21"/>
                    </a:lnTo>
                    <a:lnTo>
                      <a:pt x="33" y="23"/>
                    </a:lnTo>
                    <a:lnTo>
                      <a:pt x="33" y="25"/>
                    </a:lnTo>
                    <a:lnTo>
                      <a:pt x="33" y="28"/>
                    </a:lnTo>
                    <a:lnTo>
                      <a:pt x="35" y="30"/>
                    </a:lnTo>
                    <a:lnTo>
                      <a:pt x="35" y="34"/>
                    </a:lnTo>
                    <a:lnTo>
                      <a:pt x="35" y="36"/>
                    </a:lnTo>
                    <a:lnTo>
                      <a:pt x="35" y="39"/>
                    </a:lnTo>
                    <a:lnTo>
                      <a:pt x="35" y="43"/>
                    </a:lnTo>
                    <a:lnTo>
                      <a:pt x="32" y="43"/>
                    </a:lnTo>
                    <a:lnTo>
                      <a:pt x="30" y="43"/>
                    </a:lnTo>
                    <a:lnTo>
                      <a:pt x="27" y="43"/>
                    </a:lnTo>
                    <a:lnTo>
                      <a:pt x="25" y="43"/>
                    </a:lnTo>
                    <a:lnTo>
                      <a:pt x="21" y="41"/>
                    </a:lnTo>
                    <a:lnTo>
                      <a:pt x="18" y="40"/>
                    </a:lnTo>
                    <a:lnTo>
                      <a:pt x="15" y="39"/>
                    </a:lnTo>
                    <a:lnTo>
                      <a:pt x="12" y="39"/>
                    </a:lnTo>
                    <a:lnTo>
                      <a:pt x="10" y="38"/>
                    </a:lnTo>
                    <a:lnTo>
                      <a:pt x="6" y="36"/>
                    </a:lnTo>
                    <a:lnTo>
                      <a:pt x="3" y="35"/>
                    </a:lnTo>
                    <a:lnTo>
                      <a:pt x="0" y="35"/>
                    </a:lnTo>
                    <a:lnTo>
                      <a:pt x="1" y="33"/>
                    </a:lnTo>
                    <a:lnTo>
                      <a:pt x="2" y="30"/>
                    </a:lnTo>
                    <a:lnTo>
                      <a:pt x="3" y="28"/>
                    </a:lnTo>
                    <a:lnTo>
                      <a:pt x="6" y="25"/>
                    </a:lnTo>
                    <a:lnTo>
                      <a:pt x="6" y="23"/>
                    </a:lnTo>
                    <a:lnTo>
                      <a:pt x="8" y="21"/>
                    </a:lnTo>
                    <a:lnTo>
                      <a:pt x="10" y="19"/>
                    </a:lnTo>
                    <a:lnTo>
                      <a:pt x="12" y="17"/>
                    </a:lnTo>
                    <a:lnTo>
                      <a:pt x="13" y="14"/>
                    </a:lnTo>
                    <a:lnTo>
                      <a:pt x="15" y="13"/>
                    </a:lnTo>
                    <a:lnTo>
                      <a:pt x="16" y="11"/>
                    </a:lnTo>
                    <a:lnTo>
                      <a:pt x="18" y="8"/>
                    </a:lnTo>
                    <a:lnTo>
                      <a:pt x="20" y="6"/>
                    </a:lnTo>
                    <a:lnTo>
                      <a:pt x="22" y="4"/>
                    </a:lnTo>
                    <a:lnTo>
                      <a:pt x="23" y="2"/>
                    </a:lnTo>
                    <a:lnTo>
                      <a:pt x="26" y="0"/>
                    </a:lnTo>
                    <a:close/>
                  </a:path>
                </a:pathLst>
              </a:custGeom>
              <a:solidFill>
                <a:srgbClr val="BFDB8C"/>
              </a:solidFill>
              <a:ln w="9525">
                <a:noFill/>
                <a:round/>
                <a:headEnd/>
                <a:tailEnd/>
              </a:ln>
            </p:spPr>
            <p:txBody>
              <a:bodyPr/>
              <a:lstStyle/>
              <a:p>
                <a:endParaRPr lang="en-US" dirty="0"/>
              </a:p>
            </p:txBody>
          </p:sp>
          <p:sp>
            <p:nvSpPr>
              <p:cNvPr id="10633" name="Freeform 340"/>
              <p:cNvSpPr>
                <a:spLocks/>
              </p:cNvSpPr>
              <p:nvPr/>
            </p:nvSpPr>
            <p:spPr bwMode="auto">
              <a:xfrm>
                <a:off x="1405" y="3110"/>
                <a:ext cx="107" cy="49"/>
              </a:xfrm>
              <a:custGeom>
                <a:avLst/>
                <a:gdLst>
                  <a:gd name="T0" fmla="*/ 0 w 107"/>
                  <a:gd name="T1" fmla="*/ 0 h 49"/>
                  <a:gd name="T2" fmla="*/ 6 w 107"/>
                  <a:gd name="T3" fmla="*/ 1 h 49"/>
                  <a:gd name="T4" fmla="*/ 13 w 107"/>
                  <a:gd name="T5" fmla="*/ 4 h 49"/>
                  <a:gd name="T6" fmla="*/ 18 w 107"/>
                  <a:gd name="T7" fmla="*/ 6 h 49"/>
                  <a:gd name="T8" fmla="*/ 24 w 107"/>
                  <a:gd name="T9" fmla="*/ 10 h 49"/>
                  <a:gd name="T10" fmla="*/ 30 w 107"/>
                  <a:gd name="T11" fmla="*/ 12 h 49"/>
                  <a:gd name="T12" fmla="*/ 36 w 107"/>
                  <a:gd name="T13" fmla="*/ 15 h 49"/>
                  <a:gd name="T14" fmla="*/ 43 w 107"/>
                  <a:gd name="T15" fmla="*/ 18 h 49"/>
                  <a:gd name="T16" fmla="*/ 49 w 107"/>
                  <a:gd name="T17" fmla="*/ 21 h 49"/>
                  <a:gd name="T18" fmla="*/ 54 w 107"/>
                  <a:gd name="T19" fmla="*/ 23 h 49"/>
                  <a:gd name="T20" fmla="*/ 60 w 107"/>
                  <a:gd name="T21" fmla="*/ 26 h 49"/>
                  <a:gd name="T22" fmla="*/ 66 w 107"/>
                  <a:gd name="T23" fmla="*/ 29 h 49"/>
                  <a:gd name="T24" fmla="*/ 73 w 107"/>
                  <a:gd name="T25" fmla="*/ 32 h 49"/>
                  <a:gd name="T26" fmla="*/ 79 w 107"/>
                  <a:gd name="T27" fmla="*/ 34 h 49"/>
                  <a:gd name="T28" fmla="*/ 85 w 107"/>
                  <a:gd name="T29" fmla="*/ 37 h 49"/>
                  <a:gd name="T30" fmla="*/ 92 w 107"/>
                  <a:gd name="T31" fmla="*/ 39 h 49"/>
                  <a:gd name="T32" fmla="*/ 98 w 107"/>
                  <a:gd name="T33" fmla="*/ 42 h 49"/>
                  <a:gd name="T34" fmla="*/ 100 w 107"/>
                  <a:gd name="T35" fmla="*/ 43 h 49"/>
                  <a:gd name="T36" fmla="*/ 103 w 107"/>
                  <a:gd name="T37" fmla="*/ 45 h 49"/>
                  <a:gd name="T38" fmla="*/ 105 w 107"/>
                  <a:gd name="T39" fmla="*/ 46 h 49"/>
                  <a:gd name="T40" fmla="*/ 107 w 107"/>
                  <a:gd name="T41" fmla="*/ 49 h 49"/>
                  <a:gd name="T42" fmla="*/ 104 w 107"/>
                  <a:gd name="T43" fmla="*/ 49 h 49"/>
                  <a:gd name="T44" fmla="*/ 103 w 107"/>
                  <a:gd name="T45" fmla="*/ 49 h 49"/>
                  <a:gd name="T46" fmla="*/ 100 w 107"/>
                  <a:gd name="T47" fmla="*/ 48 h 49"/>
                  <a:gd name="T48" fmla="*/ 98 w 107"/>
                  <a:gd name="T49" fmla="*/ 48 h 49"/>
                  <a:gd name="T50" fmla="*/ 95 w 107"/>
                  <a:gd name="T51" fmla="*/ 46 h 49"/>
                  <a:gd name="T52" fmla="*/ 94 w 107"/>
                  <a:gd name="T53" fmla="*/ 45 h 49"/>
                  <a:gd name="T54" fmla="*/ 92 w 107"/>
                  <a:gd name="T55" fmla="*/ 45 h 49"/>
                  <a:gd name="T56" fmla="*/ 89 w 107"/>
                  <a:gd name="T57" fmla="*/ 44 h 49"/>
                  <a:gd name="T58" fmla="*/ 87 w 107"/>
                  <a:gd name="T59" fmla="*/ 43 h 49"/>
                  <a:gd name="T60" fmla="*/ 85 w 107"/>
                  <a:gd name="T61" fmla="*/ 42 h 49"/>
                  <a:gd name="T62" fmla="*/ 83 w 107"/>
                  <a:gd name="T63" fmla="*/ 40 h 49"/>
                  <a:gd name="T64" fmla="*/ 80 w 107"/>
                  <a:gd name="T65" fmla="*/ 40 h 49"/>
                  <a:gd name="T66" fmla="*/ 79 w 107"/>
                  <a:gd name="T67" fmla="*/ 39 h 49"/>
                  <a:gd name="T68" fmla="*/ 76 w 107"/>
                  <a:gd name="T69" fmla="*/ 38 h 49"/>
                  <a:gd name="T70" fmla="*/ 74 w 107"/>
                  <a:gd name="T71" fmla="*/ 37 h 49"/>
                  <a:gd name="T72" fmla="*/ 73 w 107"/>
                  <a:gd name="T73" fmla="*/ 37 h 49"/>
                  <a:gd name="T74" fmla="*/ 68 w 107"/>
                  <a:gd name="T75" fmla="*/ 35 h 49"/>
                  <a:gd name="T76" fmla="*/ 63 w 107"/>
                  <a:gd name="T77" fmla="*/ 33 h 49"/>
                  <a:gd name="T78" fmla="*/ 59 w 107"/>
                  <a:gd name="T79" fmla="*/ 32 h 49"/>
                  <a:gd name="T80" fmla="*/ 54 w 107"/>
                  <a:gd name="T81" fmla="*/ 29 h 49"/>
                  <a:gd name="T82" fmla="*/ 49 w 107"/>
                  <a:gd name="T83" fmla="*/ 28 h 49"/>
                  <a:gd name="T84" fmla="*/ 45 w 107"/>
                  <a:gd name="T85" fmla="*/ 26 h 49"/>
                  <a:gd name="T86" fmla="*/ 40 w 107"/>
                  <a:gd name="T87" fmla="*/ 23 h 49"/>
                  <a:gd name="T88" fmla="*/ 36 w 107"/>
                  <a:gd name="T89" fmla="*/ 22 h 49"/>
                  <a:gd name="T90" fmla="*/ 31 w 107"/>
                  <a:gd name="T91" fmla="*/ 20 h 49"/>
                  <a:gd name="T92" fmla="*/ 28 w 107"/>
                  <a:gd name="T93" fmla="*/ 17 h 49"/>
                  <a:gd name="T94" fmla="*/ 23 w 107"/>
                  <a:gd name="T95" fmla="*/ 15 h 49"/>
                  <a:gd name="T96" fmla="*/ 19 w 107"/>
                  <a:gd name="T97" fmla="*/ 14 h 49"/>
                  <a:gd name="T98" fmla="*/ 14 w 107"/>
                  <a:gd name="T99" fmla="*/ 11 h 49"/>
                  <a:gd name="T100" fmla="*/ 10 w 107"/>
                  <a:gd name="T101" fmla="*/ 9 h 49"/>
                  <a:gd name="T102" fmla="*/ 5 w 107"/>
                  <a:gd name="T103" fmla="*/ 7 h 49"/>
                  <a:gd name="T104" fmla="*/ 1 w 107"/>
                  <a:gd name="T105" fmla="*/ 5 h 49"/>
                  <a:gd name="T106" fmla="*/ 0 w 107"/>
                  <a:gd name="T107" fmla="*/ 3 h 49"/>
                  <a:gd name="T108" fmla="*/ 0 w 107"/>
                  <a:gd name="T109" fmla="*/ 1 h 49"/>
                  <a:gd name="T110" fmla="*/ 0 w 107"/>
                  <a:gd name="T111" fmla="*/ 0 h 49"/>
                  <a:gd name="T112" fmla="*/ 0 w 107"/>
                  <a:gd name="T113" fmla="*/ 0 h 49"/>
                  <a:gd name="T114" fmla="*/ 0 w 107"/>
                  <a:gd name="T115" fmla="*/ 0 h 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
                  <a:gd name="T175" fmla="*/ 0 h 49"/>
                  <a:gd name="T176" fmla="*/ 107 w 107"/>
                  <a:gd name="T177" fmla="*/ 49 h 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 h="49">
                    <a:moveTo>
                      <a:pt x="0" y="0"/>
                    </a:moveTo>
                    <a:lnTo>
                      <a:pt x="6" y="1"/>
                    </a:lnTo>
                    <a:lnTo>
                      <a:pt x="13" y="4"/>
                    </a:lnTo>
                    <a:lnTo>
                      <a:pt x="18" y="6"/>
                    </a:lnTo>
                    <a:lnTo>
                      <a:pt x="24" y="10"/>
                    </a:lnTo>
                    <a:lnTo>
                      <a:pt x="30" y="12"/>
                    </a:lnTo>
                    <a:lnTo>
                      <a:pt x="36" y="15"/>
                    </a:lnTo>
                    <a:lnTo>
                      <a:pt x="43" y="18"/>
                    </a:lnTo>
                    <a:lnTo>
                      <a:pt x="49" y="21"/>
                    </a:lnTo>
                    <a:lnTo>
                      <a:pt x="54" y="23"/>
                    </a:lnTo>
                    <a:lnTo>
                      <a:pt x="60" y="26"/>
                    </a:lnTo>
                    <a:lnTo>
                      <a:pt x="66" y="29"/>
                    </a:lnTo>
                    <a:lnTo>
                      <a:pt x="73" y="32"/>
                    </a:lnTo>
                    <a:lnTo>
                      <a:pt x="79" y="34"/>
                    </a:lnTo>
                    <a:lnTo>
                      <a:pt x="85" y="37"/>
                    </a:lnTo>
                    <a:lnTo>
                      <a:pt x="92" y="39"/>
                    </a:lnTo>
                    <a:lnTo>
                      <a:pt x="98" y="42"/>
                    </a:lnTo>
                    <a:lnTo>
                      <a:pt x="100" y="43"/>
                    </a:lnTo>
                    <a:lnTo>
                      <a:pt x="103" y="45"/>
                    </a:lnTo>
                    <a:lnTo>
                      <a:pt x="105" y="46"/>
                    </a:lnTo>
                    <a:lnTo>
                      <a:pt x="107" y="49"/>
                    </a:lnTo>
                    <a:lnTo>
                      <a:pt x="104" y="49"/>
                    </a:lnTo>
                    <a:lnTo>
                      <a:pt x="103" y="49"/>
                    </a:lnTo>
                    <a:lnTo>
                      <a:pt x="100" y="48"/>
                    </a:lnTo>
                    <a:lnTo>
                      <a:pt x="98" y="48"/>
                    </a:lnTo>
                    <a:lnTo>
                      <a:pt x="95" y="46"/>
                    </a:lnTo>
                    <a:lnTo>
                      <a:pt x="94" y="45"/>
                    </a:lnTo>
                    <a:lnTo>
                      <a:pt x="92" y="45"/>
                    </a:lnTo>
                    <a:lnTo>
                      <a:pt x="89" y="44"/>
                    </a:lnTo>
                    <a:lnTo>
                      <a:pt x="87" y="43"/>
                    </a:lnTo>
                    <a:lnTo>
                      <a:pt x="85" y="42"/>
                    </a:lnTo>
                    <a:lnTo>
                      <a:pt x="83" y="40"/>
                    </a:lnTo>
                    <a:lnTo>
                      <a:pt x="80" y="40"/>
                    </a:lnTo>
                    <a:lnTo>
                      <a:pt x="79" y="39"/>
                    </a:lnTo>
                    <a:lnTo>
                      <a:pt x="76" y="38"/>
                    </a:lnTo>
                    <a:lnTo>
                      <a:pt x="74" y="37"/>
                    </a:lnTo>
                    <a:lnTo>
                      <a:pt x="73" y="37"/>
                    </a:lnTo>
                    <a:lnTo>
                      <a:pt x="68" y="35"/>
                    </a:lnTo>
                    <a:lnTo>
                      <a:pt x="63" y="33"/>
                    </a:lnTo>
                    <a:lnTo>
                      <a:pt x="59" y="32"/>
                    </a:lnTo>
                    <a:lnTo>
                      <a:pt x="54" y="29"/>
                    </a:lnTo>
                    <a:lnTo>
                      <a:pt x="49" y="28"/>
                    </a:lnTo>
                    <a:lnTo>
                      <a:pt x="45" y="26"/>
                    </a:lnTo>
                    <a:lnTo>
                      <a:pt x="40" y="23"/>
                    </a:lnTo>
                    <a:lnTo>
                      <a:pt x="36" y="22"/>
                    </a:lnTo>
                    <a:lnTo>
                      <a:pt x="31" y="20"/>
                    </a:lnTo>
                    <a:lnTo>
                      <a:pt x="28" y="17"/>
                    </a:lnTo>
                    <a:lnTo>
                      <a:pt x="23" y="15"/>
                    </a:lnTo>
                    <a:lnTo>
                      <a:pt x="19" y="14"/>
                    </a:lnTo>
                    <a:lnTo>
                      <a:pt x="14" y="11"/>
                    </a:lnTo>
                    <a:lnTo>
                      <a:pt x="10" y="9"/>
                    </a:lnTo>
                    <a:lnTo>
                      <a:pt x="5" y="7"/>
                    </a:lnTo>
                    <a:lnTo>
                      <a:pt x="1" y="5"/>
                    </a:lnTo>
                    <a:lnTo>
                      <a:pt x="0" y="3"/>
                    </a:lnTo>
                    <a:lnTo>
                      <a:pt x="0" y="1"/>
                    </a:lnTo>
                    <a:lnTo>
                      <a:pt x="0" y="0"/>
                    </a:lnTo>
                    <a:close/>
                  </a:path>
                </a:pathLst>
              </a:custGeom>
              <a:solidFill>
                <a:srgbClr val="000000"/>
              </a:solidFill>
              <a:ln w="9525">
                <a:noFill/>
                <a:round/>
                <a:headEnd/>
                <a:tailEnd/>
              </a:ln>
            </p:spPr>
            <p:txBody>
              <a:bodyPr/>
              <a:lstStyle/>
              <a:p>
                <a:endParaRPr lang="en-US" dirty="0"/>
              </a:p>
            </p:txBody>
          </p:sp>
          <p:sp>
            <p:nvSpPr>
              <p:cNvPr id="10634" name="Freeform 341"/>
              <p:cNvSpPr>
                <a:spLocks/>
              </p:cNvSpPr>
              <p:nvPr/>
            </p:nvSpPr>
            <p:spPr bwMode="auto">
              <a:xfrm>
                <a:off x="1539" y="3161"/>
                <a:ext cx="99" cy="39"/>
              </a:xfrm>
              <a:custGeom>
                <a:avLst/>
                <a:gdLst>
                  <a:gd name="T0" fmla="*/ 1 w 99"/>
                  <a:gd name="T1" fmla="*/ 0 h 39"/>
                  <a:gd name="T2" fmla="*/ 8 w 99"/>
                  <a:gd name="T3" fmla="*/ 2 h 39"/>
                  <a:gd name="T4" fmla="*/ 14 w 99"/>
                  <a:gd name="T5" fmla="*/ 2 h 39"/>
                  <a:gd name="T6" fmla="*/ 20 w 99"/>
                  <a:gd name="T7" fmla="*/ 4 h 39"/>
                  <a:gd name="T8" fmla="*/ 26 w 99"/>
                  <a:gd name="T9" fmla="*/ 5 h 39"/>
                  <a:gd name="T10" fmla="*/ 31 w 99"/>
                  <a:gd name="T11" fmla="*/ 6 h 39"/>
                  <a:gd name="T12" fmla="*/ 38 w 99"/>
                  <a:gd name="T13" fmla="*/ 8 h 39"/>
                  <a:gd name="T14" fmla="*/ 44 w 99"/>
                  <a:gd name="T15" fmla="*/ 10 h 39"/>
                  <a:gd name="T16" fmla="*/ 50 w 99"/>
                  <a:gd name="T17" fmla="*/ 13 h 39"/>
                  <a:gd name="T18" fmla="*/ 55 w 99"/>
                  <a:gd name="T19" fmla="*/ 14 h 39"/>
                  <a:gd name="T20" fmla="*/ 61 w 99"/>
                  <a:gd name="T21" fmla="*/ 16 h 39"/>
                  <a:gd name="T22" fmla="*/ 68 w 99"/>
                  <a:gd name="T23" fmla="*/ 19 h 39"/>
                  <a:gd name="T24" fmla="*/ 74 w 99"/>
                  <a:gd name="T25" fmla="*/ 21 h 39"/>
                  <a:gd name="T26" fmla="*/ 79 w 99"/>
                  <a:gd name="T27" fmla="*/ 24 h 39"/>
                  <a:gd name="T28" fmla="*/ 85 w 99"/>
                  <a:gd name="T29" fmla="*/ 26 h 39"/>
                  <a:gd name="T30" fmla="*/ 91 w 99"/>
                  <a:gd name="T31" fmla="*/ 30 h 39"/>
                  <a:gd name="T32" fmla="*/ 96 w 99"/>
                  <a:gd name="T33" fmla="*/ 32 h 39"/>
                  <a:gd name="T34" fmla="*/ 98 w 99"/>
                  <a:gd name="T35" fmla="*/ 33 h 39"/>
                  <a:gd name="T36" fmla="*/ 98 w 99"/>
                  <a:gd name="T37" fmla="*/ 36 h 39"/>
                  <a:gd name="T38" fmla="*/ 99 w 99"/>
                  <a:gd name="T39" fmla="*/ 38 h 39"/>
                  <a:gd name="T40" fmla="*/ 99 w 99"/>
                  <a:gd name="T41" fmla="*/ 39 h 39"/>
                  <a:gd name="T42" fmla="*/ 93 w 99"/>
                  <a:gd name="T43" fmla="*/ 37 h 39"/>
                  <a:gd name="T44" fmla="*/ 88 w 99"/>
                  <a:gd name="T45" fmla="*/ 33 h 39"/>
                  <a:gd name="T46" fmla="*/ 83 w 99"/>
                  <a:gd name="T47" fmla="*/ 31 h 39"/>
                  <a:gd name="T48" fmla="*/ 76 w 99"/>
                  <a:gd name="T49" fmla="*/ 28 h 39"/>
                  <a:gd name="T50" fmla="*/ 71 w 99"/>
                  <a:gd name="T51" fmla="*/ 26 h 39"/>
                  <a:gd name="T52" fmla="*/ 65 w 99"/>
                  <a:gd name="T53" fmla="*/ 24 h 39"/>
                  <a:gd name="T54" fmla="*/ 60 w 99"/>
                  <a:gd name="T55" fmla="*/ 22 h 39"/>
                  <a:gd name="T56" fmla="*/ 55 w 99"/>
                  <a:gd name="T57" fmla="*/ 20 h 39"/>
                  <a:gd name="T58" fmla="*/ 49 w 99"/>
                  <a:gd name="T59" fmla="*/ 17 h 39"/>
                  <a:gd name="T60" fmla="*/ 44 w 99"/>
                  <a:gd name="T61" fmla="*/ 16 h 39"/>
                  <a:gd name="T62" fmla="*/ 38 w 99"/>
                  <a:gd name="T63" fmla="*/ 14 h 39"/>
                  <a:gd name="T64" fmla="*/ 33 w 99"/>
                  <a:gd name="T65" fmla="*/ 13 h 39"/>
                  <a:gd name="T66" fmla="*/ 26 w 99"/>
                  <a:gd name="T67" fmla="*/ 11 h 39"/>
                  <a:gd name="T68" fmla="*/ 21 w 99"/>
                  <a:gd name="T69" fmla="*/ 9 h 39"/>
                  <a:gd name="T70" fmla="*/ 15 w 99"/>
                  <a:gd name="T71" fmla="*/ 8 h 39"/>
                  <a:gd name="T72" fmla="*/ 10 w 99"/>
                  <a:gd name="T73" fmla="*/ 8 h 39"/>
                  <a:gd name="T74" fmla="*/ 8 w 99"/>
                  <a:gd name="T75" fmla="*/ 6 h 39"/>
                  <a:gd name="T76" fmla="*/ 4 w 99"/>
                  <a:gd name="T77" fmla="*/ 6 h 39"/>
                  <a:gd name="T78" fmla="*/ 1 w 99"/>
                  <a:gd name="T79" fmla="*/ 5 h 39"/>
                  <a:gd name="T80" fmla="*/ 0 w 99"/>
                  <a:gd name="T81" fmla="*/ 4 h 39"/>
                  <a:gd name="T82" fmla="*/ 0 w 99"/>
                  <a:gd name="T83" fmla="*/ 3 h 39"/>
                  <a:gd name="T84" fmla="*/ 0 w 99"/>
                  <a:gd name="T85" fmla="*/ 2 h 39"/>
                  <a:gd name="T86" fmla="*/ 1 w 99"/>
                  <a:gd name="T87" fmla="*/ 0 h 39"/>
                  <a:gd name="T88" fmla="*/ 1 w 99"/>
                  <a:gd name="T89" fmla="*/ 0 h 39"/>
                  <a:gd name="T90" fmla="*/ 1 w 99"/>
                  <a:gd name="T91" fmla="*/ 0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39"/>
                  <a:gd name="T140" fmla="*/ 99 w 99"/>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39">
                    <a:moveTo>
                      <a:pt x="1" y="0"/>
                    </a:moveTo>
                    <a:lnTo>
                      <a:pt x="8" y="2"/>
                    </a:lnTo>
                    <a:lnTo>
                      <a:pt x="14" y="2"/>
                    </a:lnTo>
                    <a:lnTo>
                      <a:pt x="20" y="4"/>
                    </a:lnTo>
                    <a:lnTo>
                      <a:pt x="26" y="5"/>
                    </a:lnTo>
                    <a:lnTo>
                      <a:pt x="31" y="6"/>
                    </a:lnTo>
                    <a:lnTo>
                      <a:pt x="38" y="8"/>
                    </a:lnTo>
                    <a:lnTo>
                      <a:pt x="44" y="10"/>
                    </a:lnTo>
                    <a:lnTo>
                      <a:pt x="50" y="13"/>
                    </a:lnTo>
                    <a:lnTo>
                      <a:pt x="55" y="14"/>
                    </a:lnTo>
                    <a:lnTo>
                      <a:pt x="61" y="16"/>
                    </a:lnTo>
                    <a:lnTo>
                      <a:pt x="68" y="19"/>
                    </a:lnTo>
                    <a:lnTo>
                      <a:pt x="74" y="21"/>
                    </a:lnTo>
                    <a:lnTo>
                      <a:pt x="79" y="24"/>
                    </a:lnTo>
                    <a:lnTo>
                      <a:pt x="85" y="26"/>
                    </a:lnTo>
                    <a:lnTo>
                      <a:pt x="91" y="30"/>
                    </a:lnTo>
                    <a:lnTo>
                      <a:pt x="96" y="32"/>
                    </a:lnTo>
                    <a:lnTo>
                      <a:pt x="98" y="33"/>
                    </a:lnTo>
                    <a:lnTo>
                      <a:pt x="98" y="36"/>
                    </a:lnTo>
                    <a:lnTo>
                      <a:pt x="99" y="38"/>
                    </a:lnTo>
                    <a:lnTo>
                      <a:pt x="99" y="39"/>
                    </a:lnTo>
                    <a:lnTo>
                      <a:pt x="93" y="37"/>
                    </a:lnTo>
                    <a:lnTo>
                      <a:pt x="88" y="33"/>
                    </a:lnTo>
                    <a:lnTo>
                      <a:pt x="83" y="31"/>
                    </a:lnTo>
                    <a:lnTo>
                      <a:pt x="76" y="28"/>
                    </a:lnTo>
                    <a:lnTo>
                      <a:pt x="71" y="26"/>
                    </a:lnTo>
                    <a:lnTo>
                      <a:pt x="65" y="24"/>
                    </a:lnTo>
                    <a:lnTo>
                      <a:pt x="60" y="22"/>
                    </a:lnTo>
                    <a:lnTo>
                      <a:pt x="55" y="20"/>
                    </a:lnTo>
                    <a:lnTo>
                      <a:pt x="49" y="17"/>
                    </a:lnTo>
                    <a:lnTo>
                      <a:pt x="44" y="16"/>
                    </a:lnTo>
                    <a:lnTo>
                      <a:pt x="38" y="14"/>
                    </a:lnTo>
                    <a:lnTo>
                      <a:pt x="33" y="13"/>
                    </a:lnTo>
                    <a:lnTo>
                      <a:pt x="26" y="11"/>
                    </a:lnTo>
                    <a:lnTo>
                      <a:pt x="21" y="9"/>
                    </a:lnTo>
                    <a:lnTo>
                      <a:pt x="15" y="8"/>
                    </a:lnTo>
                    <a:lnTo>
                      <a:pt x="10" y="8"/>
                    </a:lnTo>
                    <a:lnTo>
                      <a:pt x="8" y="6"/>
                    </a:lnTo>
                    <a:lnTo>
                      <a:pt x="4" y="6"/>
                    </a:lnTo>
                    <a:lnTo>
                      <a:pt x="1" y="5"/>
                    </a:lnTo>
                    <a:lnTo>
                      <a:pt x="0" y="4"/>
                    </a:lnTo>
                    <a:lnTo>
                      <a:pt x="0" y="3"/>
                    </a:lnTo>
                    <a:lnTo>
                      <a:pt x="0" y="2"/>
                    </a:lnTo>
                    <a:lnTo>
                      <a:pt x="1" y="0"/>
                    </a:lnTo>
                    <a:close/>
                  </a:path>
                </a:pathLst>
              </a:custGeom>
              <a:solidFill>
                <a:srgbClr val="000000"/>
              </a:solidFill>
              <a:ln w="9525">
                <a:noFill/>
                <a:round/>
                <a:headEnd/>
                <a:tailEnd/>
              </a:ln>
            </p:spPr>
            <p:txBody>
              <a:bodyPr/>
              <a:lstStyle/>
              <a:p>
                <a:endParaRPr lang="en-US" dirty="0"/>
              </a:p>
            </p:txBody>
          </p:sp>
          <p:sp>
            <p:nvSpPr>
              <p:cNvPr id="10635" name="Freeform 342"/>
              <p:cNvSpPr>
                <a:spLocks/>
              </p:cNvSpPr>
              <p:nvPr/>
            </p:nvSpPr>
            <p:spPr bwMode="auto">
              <a:xfrm>
                <a:off x="1655" y="3199"/>
                <a:ext cx="83" cy="160"/>
              </a:xfrm>
              <a:custGeom>
                <a:avLst/>
                <a:gdLst>
                  <a:gd name="T0" fmla="*/ 15 w 83"/>
                  <a:gd name="T1" fmla="*/ 1 h 160"/>
                  <a:gd name="T2" fmla="*/ 27 w 83"/>
                  <a:gd name="T3" fmla="*/ 5 h 160"/>
                  <a:gd name="T4" fmla="*/ 37 w 83"/>
                  <a:gd name="T5" fmla="*/ 9 h 160"/>
                  <a:gd name="T6" fmla="*/ 48 w 83"/>
                  <a:gd name="T7" fmla="*/ 12 h 160"/>
                  <a:gd name="T8" fmla="*/ 58 w 83"/>
                  <a:gd name="T9" fmla="*/ 17 h 160"/>
                  <a:gd name="T10" fmla="*/ 68 w 83"/>
                  <a:gd name="T11" fmla="*/ 23 h 160"/>
                  <a:gd name="T12" fmla="*/ 75 w 83"/>
                  <a:gd name="T13" fmla="*/ 31 h 160"/>
                  <a:gd name="T14" fmla="*/ 80 w 83"/>
                  <a:gd name="T15" fmla="*/ 40 h 160"/>
                  <a:gd name="T16" fmla="*/ 83 w 83"/>
                  <a:gd name="T17" fmla="*/ 53 h 160"/>
                  <a:gd name="T18" fmla="*/ 82 w 83"/>
                  <a:gd name="T19" fmla="*/ 65 h 160"/>
                  <a:gd name="T20" fmla="*/ 78 w 83"/>
                  <a:gd name="T21" fmla="*/ 76 h 160"/>
                  <a:gd name="T22" fmla="*/ 72 w 83"/>
                  <a:gd name="T23" fmla="*/ 85 h 160"/>
                  <a:gd name="T24" fmla="*/ 64 w 83"/>
                  <a:gd name="T25" fmla="*/ 96 h 160"/>
                  <a:gd name="T26" fmla="*/ 55 w 83"/>
                  <a:gd name="T27" fmla="*/ 105 h 160"/>
                  <a:gd name="T28" fmla="*/ 47 w 83"/>
                  <a:gd name="T29" fmla="*/ 116 h 160"/>
                  <a:gd name="T30" fmla="*/ 38 w 83"/>
                  <a:gd name="T31" fmla="*/ 126 h 160"/>
                  <a:gd name="T32" fmla="*/ 33 w 83"/>
                  <a:gd name="T33" fmla="*/ 132 h 160"/>
                  <a:gd name="T34" fmla="*/ 29 w 83"/>
                  <a:gd name="T35" fmla="*/ 137 h 160"/>
                  <a:gd name="T36" fmla="*/ 24 w 83"/>
                  <a:gd name="T37" fmla="*/ 140 h 160"/>
                  <a:gd name="T38" fmla="*/ 20 w 83"/>
                  <a:gd name="T39" fmla="*/ 144 h 160"/>
                  <a:gd name="T40" fmla="*/ 17 w 83"/>
                  <a:gd name="T41" fmla="*/ 149 h 160"/>
                  <a:gd name="T42" fmla="*/ 12 w 83"/>
                  <a:gd name="T43" fmla="*/ 153 h 160"/>
                  <a:gd name="T44" fmla="*/ 7 w 83"/>
                  <a:gd name="T45" fmla="*/ 155 h 160"/>
                  <a:gd name="T46" fmla="*/ 3 w 83"/>
                  <a:gd name="T47" fmla="*/ 159 h 160"/>
                  <a:gd name="T48" fmla="*/ 0 w 83"/>
                  <a:gd name="T49" fmla="*/ 157 h 160"/>
                  <a:gd name="T50" fmla="*/ 2 w 83"/>
                  <a:gd name="T51" fmla="*/ 154 h 160"/>
                  <a:gd name="T52" fmla="*/ 5 w 83"/>
                  <a:gd name="T53" fmla="*/ 149 h 160"/>
                  <a:gd name="T54" fmla="*/ 13 w 83"/>
                  <a:gd name="T55" fmla="*/ 144 h 160"/>
                  <a:gd name="T56" fmla="*/ 20 w 83"/>
                  <a:gd name="T57" fmla="*/ 139 h 160"/>
                  <a:gd name="T58" fmla="*/ 27 w 83"/>
                  <a:gd name="T59" fmla="*/ 131 h 160"/>
                  <a:gd name="T60" fmla="*/ 34 w 83"/>
                  <a:gd name="T61" fmla="*/ 121 h 160"/>
                  <a:gd name="T62" fmla="*/ 43 w 83"/>
                  <a:gd name="T63" fmla="*/ 112 h 160"/>
                  <a:gd name="T64" fmla="*/ 52 w 83"/>
                  <a:gd name="T65" fmla="*/ 103 h 160"/>
                  <a:gd name="T66" fmla="*/ 59 w 83"/>
                  <a:gd name="T67" fmla="*/ 94 h 160"/>
                  <a:gd name="T68" fmla="*/ 67 w 83"/>
                  <a:gd name="T69" fmla="*/ 84 h 160"/>
                  <a:gd name="T70" fmla="*/ 72 w 83"/>
                  <a:gd name="T71" fmla="*/ 75 h 160"/>
                  <a:gd name="T72" fmla="*/ 75 w 83"/>
                  <a:gd name="T73" fmla="*/ 64 h 160"/>
                  <a:gd name="T74" fmla="*/ 78 w 83"/>
                  <a:gd name="T75" fmla="*/ 55 h 160"/>
                  <a:gd name="T76" fmla="*/ 77 w 83"/>
                  <a:gd name="T77" fmla="*/ 48 h 160"/>
                  <a:gd name="T78" fmla="*/ 74 w 83"/>
                  <a:gd name="T79" fmla="*/ 42 h 160"/>
                  <a:gd name="T80" fmla="*/ 72 w 83"/>
                  <a:gd name="T81" fmla="*/ 35 h 160"/>
                  <a:gd name="T82" fmla="*/ 67 w 83"/>
                  <a:gd name="T83" fmla="*/ 29 h 160"/>
                  <a:gd name="T84" fmla="*/ 62 w 83"/>
                  <a:gd name="T85" fmla="*/ 25 h 160"/>
                  <a:gd name="T86" fmla="*/ 57 w 83"/>
                  <a:gd name="T87" fmla="*/ 21 h 160"/>
                  <a:gd name="T88" fmla="*/ 50 w 83"/>
                  <a:gd name="T89" fmla="*/ 20 h 160"/>
                  <a:gd name="T90" fmla="*/ 44 w 83"/>
                  <a:gd name="T91" fmla="*/ 17 h 160"/>
                  <a:gd name="T92" fmla="*/ 39 w 83"/>
                  <a:gd name="T93" fmla="*/ 15 h 160"/>
                  <a:gd name="T94" fmla="*/ 35 w 83"/>
                  <a:gd name="T95" fmla="*/ 12 h 160"/>
                  <a:gd name="T96" fmla="*/ 30 w 83"/>
                  <a:gd name="T97" fmla="*/ 11 h 160"/>
                  <a:gd name="T98" fmla="*/ 25 w 83"/>
                  <a:gd name="T99" fmla="*/ 10 h 160"/>
                  <a:gd name="T100" fmla="*/ 22 w 83"/>
                  <a:gd name="T101" fmla="*/ 9 h 160"/>
                  <a:gd name="T102" fmla="*/ 17 w 83"/>
                  <a:gd name="T103" fmla="*/ 6 h 160"/>
                  <a:gd name="T104" fmla="*/ 13 w 83"/>
                  <a:gd name="T105" fmla="*/ 4 h 160"/>
                  <a:gd name="T106" fmla="*/ 12 w 83"/>
                  <a:gd name="T107" fmla="*/ 1 h 160"/>
                  <a:gd name="T108" fmla="*/ 12 w 83"/>
                  <a:gd name="T109" fmla="*/ 0 h 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160"/>
                  <a:gd name="T167" fmla="*/ 83 w 83"/>
                  <a:gd name="T168" fmla="*/ 160 h 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160">
                    <a:moveTo>
                      <a:pt x="12" y="0"/>
                    </a:moveTo>
                    <a:lnTo>
                      <a:pt x="15" y="1"/>
                    </a:lnTo>
                    <a:lnTo>
                      <a:pt x="20" y="3"/>
                    </a:lnTo>
                    <a:lnTo>
                      <a:pt x="27" y="5"/>
                    </a:lnTo>
                    <a:lnTo>
                      <a:pt x="32" y="6"/>
                    </a:lnTo>
                    <a:lnTo>
                      <a:pt x="37" y="9"/>
                    </a:lnTo>
                    <a:lnTo>
                      <a:pt x="43" y="10"/>
                    </a:lnTo>
                    <a:lnTo>
                      <a:pt x="48" y="12"/>
                    </a:lnTo>
                    <a:lnTo>
                      <a:pt x="54" y="15"/>
                    </a:lnTo>
                    <a:lnTo>
                      <a:pt x="58" y="17"/>
                    </a:lnTo>
                    <a:lnTo>
                      <a:pt x="63" y="20"/>
                    </a:lnTo>
                    <a:lnTo>
                      <a:pt x="68" y="23"/>
                    </a:lnTo>
                    <a:lnTo>
                      <a:pt x="72" y="27"/>
                    </a:lnTo>
                    <a:lnTo>
                      <a:pt x="75" y="31"/>
                    </a:lnTo>
                    <a:lnTo>
                      <a:pt x="78" y="35"/>
                    </a:lnTo>
                    <a:lnTo>
                      <a:pt x="80" y="40"/>
                    </a:lnTo>
                    <a:lnTo>
                      <a:pt x="82" y="46"/>
                    </a:lnTo>
                    <a:lnTo>
                      <a:pt x="83" y="53"/>
                    </a:lnTo>
                    <a:lnTo>
                      <a:pt x="83" y="59"/>
                    </a:lnTo>
                    <a:lnTo>
                      <a:pt x="82" y="65"/>
                    </a:lnTo>
                    <a:lnTo>
                      <a:pt x="80" y="71"/>
                    </a:lnTo>
                    <a:lnTo>
                      <a:pt x="78" y="76"/>
                    </a:lnTo>
                    <a:lnTo>
                      <a:pt x="75" y="81"/>
                    </a:lnTo>
                    <a:lnTo>
                      <a:pt x="72" y="85"/>
                    </a:lnTo>
                    <a:lnTo>
                      <a:pt x="68" y="92"/>
                    </a:lnTo>
                    <a:lnTo>
                      <a:pt x="64" y="96"/>
                    </a:lnTo>
                    <a:lnTo>
                      <a:pt x="60" y="101"/>
                    </a:lnTo>
                    <a:lnTo>
                      <a:pt x="55" y="105"/>
                    </a:lnTo>
                    <a:lnTo>
                      <a:pt x="52" y="111"/>
                    </a:lnTo>
                    <a:lnTo>
                      <a:pt x="47" y="116"/>
                    </a:lnTo>
                    <a:lnTo>
                      <a:pt x="43" y="121"/>
                    </a:lnTo>
                    <a:lnTo>
                      <a:pt x="38" y="126"/>
                    </a:lnTo>
                    <a:lnTo>
                      <a:pt x="35" y="131"/>
                    </a:lnTo>
                    <a:lnTo>
                      <a:pt x="33" y="132"/>
                    </a:lnTo>
                    <a:lnTo>
                      <a:pt x="32" y="134"/>
                    </a:lnTo>
                    <a:lnTo>
                      <a:pt x="29" y="137"/>
                    </a:lnTo>
                    <a:lnTo>
                      <a:pt x="27" y="139"/>
                    </a:lnTo>
                    <a:lnTo>
                      <a:pt x="24" y="140"/>
                    </a:lnTo>
                    <a:lnTo>
                      <a:pt x="23" y="143"/>
                    </a:lnTo>
                    <a:lnTo>
                      <a:pt x="20" y="144"/>
                    </a:lnTo>
                    <a:lnTo>
                      <a:pt x="19" y="146"/>
                    </a:lnTo>
                    <a:lnTo>
                      <a:pt x="17" y="149"/>
                    </a:lnTo>
                    <a:lnTo>
                      <a:pt x="14" y="150"/>
                    </a:lnTo>
                    <a:lnTo>
                      <a:pt x="12" y="153"/>
                    </a:lnTo>
                    <a:lnTo>
                      <a:pt x="9" y="154"/>
                    </a:lnTo>
                    <a:lnTo>
                      <a:pt x="7" y="155"/>
                    </a:lnTo>
                    <a:lnTo>
                      <a:pt x="5" y="157"/>
                    </a:lnTo>
                    <a:lnTo>
                      <a:pt x="3" y="159"/>
                    </a:lnTo>
                    <a:lnTo>
                      <a:pt x="0" y="160"/>
                    </a:lnTo>
                    <a:lnTo>
                      <a:pt x="0" y="157"/>
                    </a:lnTo>
                    <a:lnTo>
                      <a:pt x="0" y="155"/>
                    </a:lnTo>
                    <a:lnTo>
                      <a:pt x="2" y="154"/>
                    </a:lnTo>
                    <a:lnTo>
                      <a:pt x="3" y="153"/>
                    </a:lnTo>
                    <a:lnTo>
                      <a:pt x="5" y="149"/>
                    </a:lnTo>
                    <a:lnTo>
                      <a:pt x="9" y="146"/>
                    </a:lnTo>
                    <a:lnTo>
                      <a:pt x="13" y="144"/>
                    </a:lnTo>
                    <a:lnTo>
                      <a:pt x="17" y="142"/>
                    </a:lnTo>
                    <a:lnTo>
                      <a:pt x="20" y="139"/>
                    </a:lnTo>
                    <a:lnTo>
                      <a:pt x="23" y="137"/>
                    </a:lnTo>
                    <a:lnTo>
                      <a:pt x="27" y="131"/>
                    </a:lnTo>
                    <a:lnTo>
                      <a:pt x="30" y="126"/>
                    </a:lnTo>
                    <a:lnTo>
                      <a:pt x="34" y="121"/>
                    </a:lnTo>
                    <a:lnTo>
                      <a:pt x="39" y="117"/>
                    </a:lnTo>
                    <a:lnTo>
                      <a:pt x="43" y="112"/>
                    </a:lnTo>
                    <a:lnTo>
                      <a:pt x="47" y="107"/>
                    </a:lnTo>
                    <a:lnTo>
                      <a:pt x="52" y="103"/>
                    </a:lnTo>
                    <a:lnTo>
                      <a:pt x="55" y="99"/>
                    </a:lnTo>
                    <a:lnTo>
                      <a:pt x="59" y="94"/>
                    </a:lnTo>
                    <a:lnTo>
                      <a:pt x="63" y="89"/>
                    </a:lnTo>
                    <a:lnTo>
                      <a:pt x="67" y="84"/>
                    </a:lnTo>
                    <a:lnTo>
                      <a:pt x="69" y="79"/>
                    </a:lnTo>
                    <a:lnTo>
                      <a:pt x="72" y="75"/>
                    </a:lnTo>
                    <a:lnTo>
                      <a:pt x="74" y="68"/>
                    </a:lnTo>
                    <a:lnTo>
                      <a:pt x="75" y="64"/>
                    </a:lnTo>
                    <a:lnTo>
                      <a:pt x="78" y="59"/>
                    </a:lnTo>
                    <a:lnTo>
                      <a:pt x="78" y="55"/>
                    </a:lnTo>
                    <a:lnTo>
                      <a:pt x="77" y="51"/>
                    </a:lnTo>
                    <a:lnTo>
                      <a:pt x="77" y="48"/>
                    </a:lnTo>
                    <a:lnTo>
                      <a:pt x="75" y="44"/>
                    </a:lnTo>
                    <a:lnTo>
                      <a:pt x="74" y="42"/>
                    </a:lnTo>
                    <a:lnTo>
                      <a:pt x="73" y="38"/>
                    </a:lnTo>
                    <a:lnTo>
                      <a:pt x="72" y="35"/>
                    </a:lnTo>
                    <a:lnTo>
                      <a:pt x="69" y="32"/>
                    </a:lnTo>
                    <a:lnTo>
                      <a:pt x="67" y="29"/>
                    </a:lnTo>
                    <a:lnTo>
                      <a:pt x="65" y="27"/>
                    </a:lnTo>
                    <a:lnTo>
                      <a:pt x="62" y="25"/>
                    </a:lnTo>
                    <a:lnTo>
                      <a:pt x="59" y="23"/>
                    </a:lnTo>
                    <a:lnTo>
                      <a:pt x="57" y="21"/>
                    </a:lnTo>
                    <a:lnTo>
                      <a:pt x="53" y="20"/>
                    </a:lnTo>
                    <a:lnTo>
                      <a:pt x="50" y="20"/>
                    </a:lnTo>
                    <a:lnTo>
                      <a:pt x="47" y="18"/>
                    </a:lnTo>
                    <a:lnTo>
                      <a:pt x="44" y="17"/>
                    </a:lnTo>
                    <a:lnTo>
                      <a:pt x="42" y="16"/>
                    </a:lnTo>
                    <a:lnTo>
                      <a:pt x="39" y="15"/>
                    </a:lnTo>
                    <a:lnTo>
                      <a:pt x="38" y="14"/>
                    </a:lnTo>
                    <a:lnTo>
                      <a:pt x="35" y="12"/>
                    </a:lnTo>
                    <a:lnTo>
                      <a:pt x="33" y="12"/>
                    </a:lnTo>
                    <a:lnTo>
                      <a:pt x="30" y="11"/>
                    </a:lnTo>
                    <a:lnTo>
                      <a:pt x="28" y="11"/>
                    </a:lnTo>
                    <a:lnTo>
                      <a:pt x="25" y="10"/>
                    </a:lnTo>
                    <a:lnTo>
                      <a:pt x="23" y="9"/>
                    </a:lnTo>
                    <a:lnTo>
                      <a:pt x="22" y="9"/>
                    </a:lnTo>
                    <a:lnTo>
                      <a:pt x="19" y="7"/>
                    </a:lnTo>
                    <a:lnTo>
                      <a:pt x="17" y="6"/>
                    </a:lnTo>
                    <a:lnTo>
                      <a:pt x="15" y="5"/>
                    </a:lnTo>
                    <a:lnTo>
                      <a:pt x="13" y="4"/>
                    </a:lnTo>
                    <a:lnTo>
                      <a:pt x="12" y="3"/>
                    </a:lnTo>
                    <a:lnTo>
                      <a:pt x="12" y="1"/>
                    </a:lnTo>
                    <a:lnTo>
                      <a:pt x="12" y="0"/>
                    </a:lnTo>
                    <a:close/>
                  </a:path>
                </a:pathLst>
              </a:custGeom>
              <a:solidFill>
                <a:srgbClr val="000000"/>
              </a:solidFill>
              <a:ln w="9525">
                <a:noFill/>
                <a:round/>
                <a:headEnd/>
                <a:tailEnd/>
              </a:ln>
            </p:spPr>
            <p:txBody>
              <a:bodyPr/>
              <a:lstStyle/>
              <a:p>
                <a:endParaRPr lang="en-US" dirty="0"/>
              </a:p>
            </p:txBody>
          </p:sp>
          <p:sp>
            <p:nvSpPr>
              <p:cNvPr id="10636" name="Freeform 343"/>
              <p:cNvSpPr>
                <a:spLocks/>
              </p:cNvSpPr>
              <p:nvPr/>
            </p:nvSpPr>
            <p:spPr bwMode="auto">
              <a:xfrm>
                <a:off x="1612" y="3310"/>
                <a:ext cx="53" cy="59"/>
              </a:xfrm>
              <a:custGeom>
                <a:avLst/>
                <a:gdLst>
                  <a:gd name="T0" fmla="*/ 26 w 53"/>
                  <a:gd name="T1" fmla="*/ 0 h 59"/>
                  <a:gd name="T2" fmla="*/ 31 w 53"/>
                  <a:gd name="T3" fmla="*/ 0 h 59"/>
                  <a:gd name="T4" fmla="*/ 36 w 53"/>
                  <a:gd name="T5" fmla="*/ 3 h 59"/>
                  <a:gd name="T6" fmla="*/ 41 w 53"/>
                  <a:gd name="T7" fmla="*/ 4 h 59"/>
                  <a:gd name="T8" fmla="*/ 45 w 53"/>
                  <a:gd name="T9" fmla="*/ 7 h 59"/>
                  <a:gd name="T10" fmla="*/ 48 w 53"/>
                  <a:gd name="T11" fmla="*/ 11 h 59"/>
                  <a:gd name="T12" fmla="*/ 50 w 53"/>
                  <a:gd name="T13" fmla="*/ 15 h 59"/>
                  <a:gd name="T14" fmla="*/ 52 w 53"/>
                  <a:gd name="T15" fmla="*/ 20 h 59"/>
                  <a:gd name="T16" fmla="*/ 53 w 53"/>
                  <a:gd name="T17" fmla="*/ 26 h 59"/>
                  <a:gd name="T18" fmla="*/ 53 w 53"/>
                  <a:gd name="T19" fmla="*/ 31 h 59"/>
                  <a:gd name="T20" fmla="*/ 52 w 53"/>
                  <a:gd name="T21" fmla="*/ 35 h 59"/>
                  <a:gd name="T22" fmla="*/ 51 w 53"/>
                  <a:gd name="T23" fmla="*/ 40 h 59"/>
                  <a:gd name="T24" fmla="*/ 48 w 53"/>
                  <a:gd name="T25" fmla="*/ 45 h 59"/>
                  <a:gd name="T26" fmla="*/ 46 w 53"/>
                  <a:gd name="T27" fmla="*/ 49 h 59"/>
                  <a:gd name="T28" fmla="*/ 42 w 53"/>
                  <a:gd name="T29" fmla="*/ 53 h 59"/>
                  <a:gd name="T30" fmla="*/ 37 w 53"/>
                  <a:gd name="T31" fmla="*/ 55 h 59"/>
                  <a:gd name="T32" fmla="*/ 32 w 53"/>
                  <a:gd name="T33" fmla="*/ 56 h 59"/>
                  <a:gd name="T34" fmla="*/ 27 w 53"/>
                  <a:gd name="T35" fmla="*/ 57 h 59"/>
                  <a:gd name="T36" fmla="*/ 23 w 53"/>
                  <a:gd name="T37" fmla="*/ 59 h 59"/>
                  <a:gd name="T38" fmla="*/ 18 w 53"/>
                  <a:gd name="T39" fmla="*/ 59 h 59"/>
                  <a:gd name="T40" fmla="*/ 15 w 53"/>
                  <a:gd name="T41" fmla="*/ 57 h 59"/>
                  <a:gd name="T42" fmla="*/ 11 w 53"/>
                  <a:gd name="T43" fmla="*/ 55 h 59"/>
                  <a:gd name="T44" fmla="*/ 8 w 53"/>
                  <a:gd name="T45" fmla="*/ 54 h 59"/>
                  <a:gd name="T46" fmla="*/ 6 w 53"/>
                  <a:gd name="T47" fmla="*/ 50 h 59"/>
                  <a:gd name="T48" fmla="*/ 3 w 53"/>
                  <a:gd name="T49" fmla="*/ 48 h 59"/>
                  <a:gd name="T50" fmla="*/ 1 w 53"/>
                  <a:gd name="T51" fmla="*/ 43 h 59"/>
                  <a:gd name="T52" fmla="*/ 1 w 53"/>
                  <a:gd name="T53" fmla="*/ 39 h 59"/>
                  <a:gd name="T54" fmla="*/ 0 w 53"/>
                  <a:gd name="T55" fmla="*/ 35 h 59"/>
                  <a:gd name="T56" fmla="*/ 0 w 53"/>
                  <a:gd name="T57" fmla="*/ 31 h 59"/>
                  <a:gd name="T58" fmla="*/ 0 w 53"/>
                  <a:gd name="T59" fmla="*/ 27 h 59"/>
                  <a:gd name="T60" fmla="*/ 1 w 53"/>
                  <a:gd name="T61" fmla="*/ 23 h 59"/>
                  <a:gd name="T62" fmla="*/ 3 w 53"/>
                  <a:gd name="T63" fmla="*/ 20 h 59"/>
                  <a:gd name="T64" fmla="*/ 6 w 53"/>
                  <a:gd name="T65" fmla="*/ 16 h 59"/>
                  <a:gd name="T66" fmla="*/ 8 w 53"/>
                  <a:gd name="T67" fmla="*/ 14 h 59"/>
                  <a:gd name="T68" fmla="*/ 10 w 53"/>
                  <a:gd name="T69" fmla="*/ 11 h 59"/>
                  <a:gd name="T70" fmla="*/ 12 w 53"/>
                  <a:gd name="T71" fmla="*/ 9 h 59"/>
                  <a:gd name="T72" fmla="*/ 15 w 53"/>
                  <a:gd name="T73" fmla="*/ 6 h 59"/>
                  <a:gd name="T74" fmla="*/ 17 w 53"/>
                  <a:gd name="T75" fmla="*/ 5 h 59"/>
                  <a:gd name="T76" fmla="*/ 20 w 53"/>
                  <a:gd name="T77" fmla="*/ 3 h 59"/>
                  <a:gd name="T78" fmla="*/ 22 w 53"/>
                  <a:gd name="T79" fmla="*/ 1 h 59"/>
                  <a:gd name="T80" fmla="*/ 26 w 53"/>
                  <a:gd name="T81" fmla="*/ 0 h 59"/>
                  <a:gd name="T82" fmla="*/ 26 w 53"/>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59"/>
                  <a:gd name="T128" fmla="*/ 53 w 53"/>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59">
                    <a:moveTo>
                      <a:pt x="26" y="0"/>
                    </a:moveTo>
                    <a:lnTo>
                      <a:pt x="31" y="0"/>
                    </a:lnTo>
                    <a:lnTo>
                      <a:pt x="36" y="3"/>
                    </a:lnTo>
                    <a:lnTo>
                      <a:pt x="41" y="4"/>
                    </a:lnTo>
                    <a:lnTo>
                      <a:pt x="45" y="7"/>
                    </a:lnTo>
                    <a:lnTo>
                      <a:pt x="48" y="11"/>
                    </a:lnTo>
                    <a:lnTo>
                      <a:pt x="50" y="15"/>
                    </a:lnTo>
                    <a:lnTo>
                      <a:pt x="52" y="20"/>
                    </a:lnTo>
                    <a:lnTo>
                      <a:pt x="53" y="26"/>
                    </a:lnTo>
                    <a:lnTo>
                      <a:pt x="53" y="31"/>
                    </a:lnTo>
                    <a:lnTo>
                      <a:pt x="52" y="35"/>
                    </a:lnTo>
                    <a:lnTo>
                      <a:pt x="51" y="40"/>
                    </a:lnTo>
                    <a:lnTo>
                      <a:pt x="48" y="45"/>
                    </a:lnTo>
                    <a:lnTo>
                      <a:pt x="46" y="49"/>
                    </a:lnTo>
                    <a:lnTo>
                      <a:pt x="42" y="53"/>
                    </a:lnTo>
                    <a:lnTo>
                      <a:pt x="37" y="55"/>
                    </a:lnTo>
                    <a:lnTo>
                      <a:pt x="32" y="56"/>
                    </a:lnTo>
                    <a:lnTo>
                      <a:pt x="27" y="57"/>
                    </a:lnTo>
                    <a:lnTo>
                      <a:pt x="23" y="59"/>
                    </a:lnTo>
                    <a:lnTo>
                      <a:pt x="18" y="59"/>
                    </a:lnTo>
                    <a:lnTo>
                      <a:pt x="15" y="57"/>
                    </a:lnTo>
                    <a:lnTo>
                      <a:pt x="11" y="55"/>
                    </a:lnTo>
                    <a:lnTo>
                      <a:pt x="8" y="54"/>
                    </a:lnTo>
                    <a:lnTo>
                      <a:pt x="6" y="50"/>
                    </a:lnTo>
                    <a:lnTo>
                      <a:pt x="3" y="48"/>
                    </a:lnTo>
                    <a:lnTo>
                      <a:pt x="1" y="43"/>
                    </a:lnTo>
                    <a:lnTo>
                      <a:pt x="1" y="39"/>
                    </a:lnTo>
                    <a:lnTo>
                      <a:pt x="0" y="35"/>
                    </a:lnTo>
                    <a:lnTo>
                      <a:pt x="0" y="31"/>
                    </a:lnTo>
                    <a:lnTo>
                      <a:pt x="0" y="27"/>
                    </a:lnTo>
                    <a:lnTo>
                      <a:pt x="1" y="23"/>
                    </a:lnTo>
                    <a:lnTo>
                      <a:pt x="3" y="20"/>
                    </a:lnTo>
                    <a:lnTo>
                      <a:pt x="6" y="16"/>
                    </a:lnTo>
                    <a:lnTo>
                      <a:pt x="8" y="14"/>
                    </a:lnTo>
                    <a:lnTo>
                      <a:pt x="10" y="11"/>
                    </a:lnTo>
                    <a:lnTo>
                      <a:pt x="12" y="9"/>
                    </a:lnTo>
                    <a:lnTo>
                      <a:pt x="15" y="6"/>
                    </a:lnTo>
                    <a:lnTo>
                      <a:pt x="17" y="5"/>
                    </a:lnTo>
                    <a:lnTo>
                      <a:pt x="20" y="3"/>
                    </a:lnTo>
                    <a:lnTo>
                      <a:pt x="22" y="1"/>
                    </a:lnTo>
                    <a:lnTo>
                      <a:pt x="26" y="0"/>
                    </a:lnTo>
                    <a:close/>
                  </a:path>
                </a:pathLst>
              </a:custGeom>
              <a:solidFill>
                <a:srgbClr val="000000"/>
              </a:solidFill>
              <a:ln w="9525">
                <a:noFill/>
                <a:round/>
                <a:headEnd/>
                <a:tailEnd/>
              </a:ln>
            </p:spPr>
            <p:txBody>
              <a:bodyPr/>
              <a:lstStyle/>
              <a:p>
                <a:endParaRPr lang="en-US" dirty="0"/>
              </a:p>
            </p:txBody>
          </p:sp>
          <p:sp>
            <p:nvSpPr>
              <p:cNvPr id="10637" name="Freeform 344"/>
              <p:cNvSpPr>
                <a:spLocks/>
              </p:cNvSpPr>
              <p:nvPr/>
            </p:nvSpPr>
            <p:spPr bwMode="auto">
              <a:xfrm>
                <a:off x="1617" y="3315"/>
                <a:ext cx="43" cy="48"/>
              </a:xfrm>
              <a:custGeom>
                <a:avLst/>
                <a:gdLst>
                  <a:gd name="T0" fmla="*/ 22 w 43"/>
                  <a:gd name="T1" fmla="*/ 0 h 48"/>
                  <a:gd name="T2" fmla="*/ 27 w 43"/>
                  <a:gd name="T3" fmla="*/ 0 h 48"/>
                  <a:gd name="T4" fmla="*/ 31 w 43"/>
                  <a:gd name="T5" fmla="*/ 2 h 48"/>
                  <a:gd name="T6" fmla="*/ 35 w 43"/>
                  <a:gd name="T7" fmla="*/ 4 h 48"/>
                  <a:gd name="T8" fmla="*/ 37 w 43"/>
                  <a:gd name="T9" fmla="*/ 7 h 48"/>
                  <a:gd name="T10" fmla="*/ 40 w 43"/>
                  <a:gd name="T11" fmla="*/ 10 h 48"/>
                  <a:gd name="T12" fmla="*/ 41 w 43"/>
                  <a:gd name="T13" fmla="*/ 13 h 48"/>
                  <a:gd name="T14" fmla="*/ 42 w 43"/>
                  <a:gd name="T15" fmla="*/ 17 h 48"/>
                  <a:gd name="T16" fmla="*/ 43 w 43"/>
                  <a:gd name="T17" fmla="*/ 22 h 48"/>
                  <a:gd name="T18" fmla="*/ 43 w 43"/>
                  <a:gd name="T19" fmla="*/ 26 h 48"/>
                  <a:gd name="T20" fmla="*/ 42 w 43"/>
                  <a:gd name="T21" fmla="*/ 29 h 48"/>
                  <a:gd name="T22" fmla="*/ 41 w 43"/>
                  <a:gd name="T23" fmla="*/ 33 h 48"/>
                  <a:gd name="T24" fmla="*/ 40 w 43"/>
                  <a:gd name="T25" fmla="*/ 37 h 48"/>
                  <a:gd name="T26" fmla="*/ 37 w 43"/>
                  <a:gd name="T27" fmla="*/ 39 h 48"/>
                  <a:gd name="T28" fmla="*/ 33 w 43"/>
                  <a:gd name="T29" fmla="*/ 43 h 48"/>
                  <a:gd name="T30" fmla="*/ 30 w 43"/>
                  <a:gd name="T31" fmla="*/ 44 h 48"/>
                  <a:gd name="T32" fmla="*/ 26 w 43"/>
                  <a:gd name="T33" fmla="*/ 46 h 48"/>
                  <a:gd name="T34" fmla="*/ 22 w 43"/>
                  <a:gd name="T35" fmla="*/ 48 h 48"/>
                  <a:gd name="T36" fmla="*/ 18 w 43"/>
                  <a:gd name="T37" fmla="*/ 48 h 48"/>
                  <a:gd name="T38" fmla="*/ 15 w 43"/>
                  <a:gd name="T39" fmla="*/ 48 h 48"/>
                  <a:gd name="T40" fmla="*/ 11 w 43"/>
                  <a:gd name="T41" fmla="*/ 46 h 48"/>
                  <a:gd name="T42" fmla="*/ 8 w 43"/>
                  <a:gd name="T43" fmla="*/ 44 h 48"/>
                  <a:gd name="T44" fmla="*/ 6 w 43"/>
                  <a:gd name="T45" fmla="*/ 43 h 48"/>
                  <a:gd name="T46" fmla="*/ 3 w 43"/>
                  <a:gd name="T47" fmla="*/ 40 h 48"/>
                  <a:gd name="T48" fmla="*/ 2 w 43"/>
                  <a:gd name="T49" fmla="*/ 37 h 48"/>
                  <a:gd name="T50" fmla="*/ 1 w 43"/>
                  <a:gd name="T51" fmla="*/ 33 h 48"/>
                  <a:gd name="T52" fmla="*/ 0 w 43"/>
                  <a:gd name="T53" fmla="*/ 30 h 48"/>
                  <a:gd name="T54" fmla="*/ 0 w 43"/>
                  <a:gd name="T55" fmla="*/ 27 h 48"/>
                  <a:gd name="T56" fmla="*/ 0 w 43"/>
                  <a:gd name="T57" fmla="*/ 23 h 48"/>
                  <a:gd name="T58" fmla="*/ 1 w 43"/>
                  <a:gd name="T59" fmla="*/ 19 h 48"/>
                  <a:gd name="T60" fmla="*/ 2 w 43"/>
                  <a:gd name="T61" fmla="*/ 17 h 48"/>
                  <a:gd name="T62" fmla="*/ 5 w 43"/>
                  <a:gd name="T63" fmla="*/ 13 h 48"/>
                  <a:gd name="T64" fmla="*/ 7 w 43"/>
                  <a:gd name="T65" fmla="*/ 11 h 48"/>
                  <a:gd name="T66" fmla="*/ 10 w 43"/>
                  <a:gd name="T67" fmla="*/ 10 h 48"/>
                  <a:gd name="T68" fmla="*/ 11 w 43"/>
                  <a:gd name="T69" fmla="*/ 7 h 48"/>
                  <a:gd name="T70" fmla="*/ 13 w 43"/>
                  <a:gd name="T71" fmla="*/ 6 h 48"/>
                  <a:gd name="T72" fmla="*/ 15 w 43"/>
                  <a:gd name="T73" fmla="*/ 5 h 48"/>
                  <a:gd name="T74" fmla="*/ 17 w 43"/>
                  <a:gd name="T75" fmla="*/ 4 h 48"/>
                  <a:gd name="T76" fmla="*/ 18 w 43"/>
                  <a:gd name="T77" fmla="*/ 1 h 48"/>
                  <a:gd name="T78" fmla="*/ 21 w 43"/>
                  <a:gd name="T79" fmla="*/ 1 h 48"/>
                  <a:gd name="T80" fmla="*/ 22 w 43"/>
                  <a:gd name="T81" fmla="*/ 0 h 48"/>
                  <a:gd name="T82" fmla="*/ 22 w 43"/>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8"/>
                  <a:gd name="T128" fmla="*/ 43 w 43"/>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8">
                    <a:moveTo>
                      <a:pt x="22" y="0"/>
                    </a:moveTo>
                    <a:lnTo>
                      <a:pt x="27" y="0"/>
                    </a:lnTo>
                    <a:lnTo>
                      <a:pt x="31" y="2"/>
                    </a:lnTo>
                    <a:lnTo>
                      <a:pt x="35" y="4"/>
                    </a:lnTo>
                    <a:lnTo>
                      <a:pt x="37" y="7"/>
                    </a:lnTo>
                    <a:lnTo>
                      <a:pt x="40" y="10"/>
                    </a:lnTo>
                    <a:lnTo>
                      <a:pt x="41" y="13"/>
                    </a:lnTo>
                    <a:lnTo>
                      <a:pt x="42" y="17"/>
                    </a:lnTo>
                    <a:lnTo>
                      <a:pt x="43" y="22"/>
                    </a:lnTo>
                    <a:lnTo>
                      <a:pt x="43" y="26"/>
                    </a:lnTo>
                    <a:lnTo>
                      <a:pt x="42" y="29"/>
                    </a:lnTo>
                    <a:lnTo>
                      <a:pt x="41" y="33"/>
                    </a:lnTo>
                    <a:lnTo>
                      <a:pt x="40" y="37"/>
                    </a:lnTo>
                    <a:lnTo>
                      <a:pt x="37" y="39"/>
                    </a:lnTo>
                    <a:lnTo>
                      <a:pt x="33" y="43"/>
                    </a:lnTo>
                    <a:lnTo>
                      <a:pt x="30" y="44"/>
                    </a:lnTo>
                    <a:lnTo>
                      <a:pt x="26" y="46"/>
                    </a:lnTo>
                    <a:lnTo>
                      <a:pt x="22" y="48"/>
                    </a:lnTo>
                    <a:lnTo>
                      <a:pt x="18" y="48"/>
                    </a:lnTo>
                    <a:lnTo>
                      <a:pt x="15" y="48"/>
                    </a:lnTo>
                    <a:lnTo>
                      <a:pt x="11" y="46"/>
                    </a:lnTo>
                    <a:lnTo>
                      <a:pt x="8" y="44"/>
                    </a:lnTo>
                    <a:lnTo>
                      <a:pt x="6" y="43"/>
                    </a:lnTo>
                    <a:lnTo>
                      <a:pt x="3" y="40"/>
                    </a:lnTo>
                    <a:lnTo>
                      <a:pt x="2" y="37"/>
                    </a:lnTo>
                    <a:lnTo>
                      <a:pt x="1" y="33"/>
                    </a:lnTo>
                    <a:lnTo>
                      <a:pt x="0" y="30"/>
                    </a:lnTo>
                    <a:lnTo>
                      <a:pt x="0" y="27"/>
                    </a:lnTo>
                    <a:lnTo>
                      <a:pt x="0" y="23"/>
                    </a:lnTo>
                    <a:lnTo>
                      <a:pt x="1" y="19"/>
                    </a:lnTo>
                    <a:lnTo>
                      <a:pt x="2" y="17"/>
                    </a:lnTo>
                    <a:lnTo>
                      <a:pt x="5" y="13"/>
                    </a:lnTo>
                    <a:lnTo>
                      <a:pt x="7" y="11"/>
                    </a:lnTo>
                    <a:lnTo>
                      <a:pt x="10" y="10"/>
                    </a:lnTo>
                    <a:lnTo>
                      <a:pt x="11" y="7"/>
                    </a:lnTo>
                    <a:lnTo>
                      <a:pt x="13" y="6"/>
                    </a:lnTo>
                    <a:lnTo>
                      <a:pt x="15" y="5"/>
                    </a:lnTo>
                    <a:lnTo>
                      <a:pt x="17" y="4"/>
                    </a:lnTo>
                    <a:lnTo>
                      <a:pt x="18" y="1"/>
                    </a:lnTo>
                    <a:lnTo>
                      <a:pt x="21" y="1"/>
                    </a:lnTo>
                    <a:lnTo>
                      <a:pt x="22" y="0"/>
                    </a:lnTo>
                    <a:close/>
                  </a:path>
                </a:pathLst>
              </a:custGeom>
              <a:solidFill>
                <a:srgbClr val="94B599"/>
              </a:solidFill>
              <a:ln w="9525">
                <a:noFill/>
                <a:round/>
                <a:headEnd/>
                <a:tailEnd/>
              </a:ln>
            </p:spPr>
            <p:txBody>
              <a:bodyPr/>
              <a:lstStyle/>
              <a:p>
                <a:endParaRPr lang="en-US" dirty="0"/>
              </a:p>
            </p:txBody>
          </p:sp>
          <p:sp>
            <p:nvSpPr>
              <p:cNvPr id="10638" name="Freeform 345"/>
              <p:cNvSpPr>
                <a:spLocks/>
              </p:cNvSpPr>
              <p:nvPr/>
            </p:nvSpPr>
            <p:spPr bwMode="auto">
              <a:xfrm>
                <a:off x="1329" y="3188"/>
                <a:ext cx="305" cy="127"/>
              </a:xfrm>
              <a:custGeom>
                <a:avLst/>
                <a:gdLst>
                  <a:gd name="T0" fmla="*/ 5 w 305"/>
                  <a:gd name="T1" fmla="*/ 1 h 127"/>
                  <a:gd name="T2" fmla="*/ 14 w 305"/>
                  <a:gd name="T3" fmla="*/ 5 h 127"/>
                  <a:gd name="T4" fmla="*/ 20 w 305"/>
                  <a:gd name="T5" fmla="*/ 7 h 127"/>
                  <a:gd name="T6" fmla="*/ 27 w 305"/>
                  <a:gd name="T7" fmla="*/ 10 h 127"/>
                  <a:gd name="T8" fmla="*/ 34 w 305"/>
                  <a:gd name="T9" fmla="*/ 12 h 127"/>
                  <a:gd name="T10" fmla="*/ 41 w 305"/>
                  <a:gd name="T11" fmla="*/ 14 h 127"/>
                  <a:gd name="T12" fmla="*/ 49 w 305"/>
                  <a:gd name="T13" fmla="*/ 16 h 127"/>
                  <a:gd name="T14" fmla="*/ 56 w 305"/>
                  <a:gd name="T15" fmla="*/ 20 h 127"/>
                  <a:gd name="T16" fmla="*/ 71 w 305"/>
                  <a:gd name="T17" fmla="*/ 26 h 127"/>
                  <a:gd name="T18" fmla="*/ 91 w 305"/>
                  <a:gd name="T19" fmla="*/ 33 h 127"/>
                  <a:gd name="T20" fmla="*/ 111 w 305"/>
                  <a:gd name="T21" fmla="*/ 42 h 127"/>
                  <a:gd name="T22" fmla="*/ 131 w 305"/>
                  <a:gd name="T23" fmla="*/ 51 h 127"/>
                  <a:gd name="T24" fmla="*/ 151 w 305"/>
                  <a:gd name="T25" fmla="*/ 60 h 127"/>
                  <a:gd name="T26" fmla="*/ 170 w 305"/>
                  <a:gd name="T27" fmla="*/ 70 h 127"/>
                  <a:gd name="T28" fmla="*/ 190 w 305"/>
                  <a:gd name="T29" fmla="*/ 78 h 127"/>
                  <a:gd name="T30" fmla="*/ 210 w 305"/>
                  <a:gd name="T31" fmla="*/ 88 h 127"/>
                  <a:gd name="T32" fmla="*/ 225 w 305"/>
                  <a:gd name="T33" fmla="*/ 94 h 127"/>
                  <a:gd name="T34" fmla="*/ 235 w 305"/>
                  <a:gd name="T35" fmla="*/ 99 h 127"/>
                  <a:gd name="T36" fmla="*/ 246 w 305"/>
                  <a:gd name="T37" fmla="*/ 103 h 127"/>
                  <a:gd name="T38" fmla="*/ 256 w 305"/>
                  <a:gd name="T39" fmla="*/ 107 h 127"/>
                  <a:gd name="T40" fmla="*/ 268 w 305"/>
                  <a:gd name="T41" fmla="*/ 111 h 127"/>
                  <a:gd name="T42" fmla="*/ 278 w 305"/>
                  <a:gd name="T43" fmla="*/ 114 h 127"/>
                  <a:gd name="T44" fmla="*/ 288 w 305"/>
                  <a:gd name="T45" fmla="*/ 117 h 127"/>
                  <a:gd name="T46" fmla="*/ 299 w 305"/>
                  <a:gd name="T47" fmla="*/ 121 h 127"/>
                  <a:gd name="T48" fmla="*/ 305 w 305"/>
                  <a:gd name="T49" fmla="*/ 125 h 127"/>
                  <a:gd name="T50" fmla="*/ 303 w 305"/>
                  <a:gd name="T51" fmla="*/ 127 h 127"/>
                  <a:gd name="T52" fmla="*/ 299 w 305"/>
                  <a:gd name="T53" fmla="*/ 127 h 127"/>
                  <a:gd name="T54" fmla="*/ 294 w 305"/>
                  <a:gd name="T55" fmla="*/ 126 h 127"/>
                  <a:gd name="T56" fmla="*/ 288 w 305"/>
                  <a:gd name="T57" fmla="*/ 122 h 127"/>
                  <a:gd name="T58" fmla="*/ 280 w 305"/>
                  <a:gd name="T59" fmla="*/ 120 h 127"/>
                  <a:gd name="T60" fmla="*/ 261 w 305"/>
                  <a:gd name="T61" fmla="*/ 114 h 127"/>
                  <a:gd name="T62" fmla="*/ 230 w 305"/>
                  <a:gd name="T63" fmla="*/ 101 h 127"/>
                  <a:gd name="T64" fmla="*/ 200 w 305"/>
                  <a:gd name="T65" fmla="*/ 89 h 127"/>
                  <a:gd name="T66" fmla="*/ 170 w 305"/>
                  <a:gd name="T67" fmla="*/ 76 h 127"/>
                  <a:gd name="T68" fmla="*/ 141 w 305"/>
                  <a:gd name="T69" fmla="*/ 62 h 127"/>
                  <a:gd name="T70" fmla="*/ 111 w 305"/>
                  <a:gd name="T71" fmla="*/ 49 h 127"/>
                  <a:gd name="T72" fmla="*/ 81 w 305"/>
                  <a:gd name="T73" fmla="*/ 36 h 127"/>
                  <a:gd name="T74" fmla="*/ 51 w 305"/>
                  <a:gd name="T75" fmla="*/ 23 h 127"/>
                  <a:gd name="T76" fmla="*/ 34 w 305"/>
                  <a:gd name="T77" fmla="*/ 17 h 127"/>
                  <a:gd name="T78" fmla="*/ 30 w 305"/>
                  <a:gd name="T79" fmla="*/ 16 h 127"/>
                  <a:gd name="T80" fmla="*/ 25 w 305"/>
                  <a:gd name="T81" fmla="*/ 14 h 127"/>
                  <a:gd name="T82" fmla="*/ 21 w 305"/>
                  <a:gd name="T83" fmla="*/ 14 h 127"/>
                  <a:gd name="T84" fmla="*/ 16 w 305"/>
                  <a:gd name="T85" fmla="*/ 12 h 127"/>
                  <a:gd name="T86" fmla="*/ 11 w 305"/>
                  <a:gd name="T87" fmla="*/ 11 h 127"/>
                  <a:gd name="T88" fmla="*/ 7 w 305"/>
                  <a:gd name="T89" fmla="*/ 9 h 127"/>
                  <a:gd name="T90" fmla="*/ 2 w 305"/>
                  <a:gd name="T91" fmla="*/ 6 h 127"/>
                  <a:gd name="T92" fmla="*/ 0 w 305"/>
                  <a:gd name="T93" fmla="*/ 3 h 127"/>
                  <a:gd name="T94" fmla="*/ 1 w 305"/>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127"/>
                  <a:gd name="T146" fmla="*/ 305 w 305"/>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127">
                    <a:moveTo>
                      <a:pt x="1" y="0"/>
                    </a:moveTo>
                    <a:lnTo>
                      <a:pt x="5" y="1"/>
                    </a:lnTo>
                    <a:lnTo>
                      <a:pt x="10" y="4"/>
                    </a:lnTo>
                    <a:lnTo>
                      <a:pt x="14" y="5"/>
                    </a:lnTo>
                    <a:lnTo>
                      <a:pt x="17" y="6"/>
                    </a:lnTo>
                    <a:lnTo>
                      <a:pt x="20" y="7"/>
                    </a:lnTo>
                    <a:lnTo>
                      <a:pt x="24" y="9"/>
                    </a:lnTo>
                    <a:lnTo>
                      <a:pt x="27" y="10"/>
                    </a:lnTo>
                    <a:lnTo>
                      <a:pt x="31" y="11"/>
                    </a:lnTo>
                    <a:lnTo>
                      <a:pt x="34" y="12"/>
                    </a:lnTo>
                    <a:lnTo>
                      <a:pt x="37" y="12"/>
                    </a:lnTo>
                    <a:lnTo>
                      <a:pt x="41" y="14"/>
                    </a:lnTo>
                    <a:lnTo>
                      <a:pt x="45" y="15"/>
                    </a:lnTo>
                    <a:lnTo>
                      <a:pt x="49" y="16"/>
                    </a:lnTo>
                    <a:lnTo>
                      <a:pt x="52" y="17"/>
                    </a:lnTo>
                    <a:lnTo>
                      <a:pt x="56" y="20"/>
                    </a:lnTo>
                    <a:lnTo>
                      <a:pt x="61" y="22"/>
                    </a:lnTo>
                    <a:lnTo>
                      <a:pt x="71" y="26"/>
                    </a:lnTo>
                    <a:lnTo>
                      <a:pt x="81" y="29"/>
                    </a:lnTo>
                    <a:lnTo>
                      <a:pt x="91" y="33"/>
                    </a:lnTo>
                    <a:lnTo>
                      <a:pt x="101" y="38"/>
                    </a:lnTo>
                    <a:lnTo>
                      <a:pt x="111" y="42"/>
                    </a:lnTo>
                    <a:lnTo>
                      <a:pt x="121" y="46"/>
                    </a:lnTo>
                    <a:lnTo>
                      <a:pt x="131" y="51"/>
                    </a:lnTo>
                    <a:lnTo>
                      <a:pt x="141" y="56"/>
                    </a:lnTo>
                    <a:lnTo>
                      <a:pt x="151" y="60"/>
                    </a:lnTo>
                    <a:lnTo>
                      <a:pt x="161" y="65"/>
                    </a:lnTo>
                    <a:lnTo>
                      <a:pt x="170" y="70"/>
                    </a:lnTo>
                    <a:lnTo>
                      <a:pt x="180" y="75"/>
                    </a:lnTo>
                    <a:lnTo>
                      <a:pt x="190" y="78"/>
                    </a:lnTo>
                    <a:lnTo>
                      <a:pt x="200" y="83"/>
                    </a:lnTo>
                    <a:lnTo>
                      <a:pt x="210" y="88"/>
                    </a:lnTo>
                    <a:lnTo>
                      <a:pt x="221" y="92"/>
                    </a:lnTo>
                    <a:lnTo>
                      <a:pt x="225" y="94"/>
                    </a:lnTo>
                    <a:lnTo>
                      <a:pt x="231" y="96"/>
                    </a:lnTo>
                    <a:lnTo>
                      <a:pt x="235" y="99"/>
                    </a:lnTo>
                    <a:lnTo>
                      <a:pt x="241" y="101"/>
                    </a:lnTo>
                    <a:lnTo>
                      <a:pt x="246" y="103"/>
                    </a:lnTo>
                    <a:lnTo>
                      <a:pt x="251" y="105"/>
                    </a:lnTo>
                    <a:lnTo>
                      <a:pt x="256" y="107"/>
                    </a:lnTo>
                    <a:lnTo>
                      <a:pt x="261" y="109"/>
                    </a:lnTo>
                    <a:lnTo>
                      <a:pt x="268" y="111"/>
                    </a:lnTo>
                    <a:lnTo>
                      <a:pt x="273" y="112"/>
                    </a:lnTo>
                    <a:lnTo>
                      <a:pt x="278" y="114"/>
                    </a:lnTo>
                    <a:lnTo>
                      <a:pt x="283" y="116"/>
                    </a:lnTo>
                    <a:lnTo>
                      <a:pt x="288" y="117"/>
                    </a:lnTo>
                    <a:lnTo>
                      <a:pt x="294" y="120"/>
                    </a:lnTo>
                    <a:lnTo>
                      <a:pt x="299" y="121"/>
                    </a:lnTo>
                    <a:lnTo>
                      <a:pt x="305" y="122"/>
                    </a:lnTo>
                    <a:lnTo>
                      <a:pt x="305" y="125"/>
                    </a:lnTo>
                    <a:lnTo>
                      <a:pt x="305" y="127"/>
                    </a:lnTo>
                    <a:lnTo>
                      <a:pt x="303" y="127"/>
                    </a:lnTo>
                    <a:lnTo>
                      <a:pt x="301" y="127"/>
                    </a:lnTo>
                    <a:lnTo>
                      <a:pt x="299" y="127"/>
                    </a:lnTo>
                    <a:lnTo>
                      <a:pt x="298" y="127"/>
                    </a:lnTo>
                    <a:lnTo>
                      <a:pt x="294" y="126"/>
                    </a:lnTo>
                    <a:lnTo>
                      <a:pt x="291" y="125"/>
                    </a:lnTo>
                    <a:lnTo>
                      <a:pt x="288" y="122"/>
                    </a:lnTo>
                    <a:lnTo>
                      <a:pt x="284" y="121"/>
                    </a:lnTo>
                    <a:lnTo>
                      <a:pt x="280" y="120"/>
                    </a:lnTo>
                    <a:lnTo>
                      <a:pt x="278" y="120"/>
                    </a:lnTo>
                    <a:lnTo>
                      <a:pt x="261" y="114"/>
                    </a:lnTo>
                    <a:lnTo>
                      <a:pt x="246" y="109"/>
                    </a:lnTo>
                    <a:lnTo>
                      <a:pt x="230" y="101"/>
                    </a:lnTo>
                    <a:lnTo>
                      <a:pt x="216" y="95"/>
                    </a:lnTo>
                    <a:lnTo>
                      <a:pt x="200" y="89"/>
                    </a:lnTo>
                    <a:lnTo>
                      <a:pt x="186" y="82"/>
                    </a:lnTo>
                    <a:lnTo>
                      <a:pt x="170" y="76"/>
                    </a:lnTo>
                    <a:lnTo>
                      <a:pt x="156" y="68"/>
                    </a:lnTo>
                    <a:lnTo>
                      <a:pt x="141" y="62"/>
                    </a:lnTo>
                    <a:lnTo>
                      <a:pt x="126" y="55"/>
                    </a:lnTo>
                    <a:lnTo>
                      <a:pt x="111" y="49"/>
                    </a:lnTo>
                    <a:lnTo>
                      <a:pt x="96" y="42"/>
                    </a:lnTo>
                    <a:lnTo>
                      <a:pt x="81" y="36"/>
                    </a:lnTo>
                    <a:lnTo>
                      <a:pt x="66" y="29"/>
                    </a:lnTo>
                    <a:lnTo>
                      <a:pt x="51" y="23"/>
                    </a:lnTo>
                    <a:lnTo>
                      <a:pt x="36" y="18"/>
                    </a:lnTo>
                    <a:lnTo>
                      <a:pt x="34" y="17"/>
                    </a:lnTo>
                    <a:lnTo>
                      <a:pt x="31" y="16"/>
                    </a:lnTo>
                    <a:lnTo>
                      <a:pt x="30" y="16"/>
                    </a:lnTo>
                    <a:lnTo>
                      <a:pt x="27" y="15"/>
                    </a:lnTo>
                    <a:lnTo>
                      <a:pt x="25" y="14"/>
                    </a:lnTo>
                    <a:lnTo>
                      <a:pt x="22" y="14"/>
                    </a:lnTo>
                    <a:lnTo>
                      <a:pt x="21" y="14"/>
                    </a:lnTo>
                    <a:lnTo>
                      <a:pt x="19" y="12"/>
                    </a:lnTo>
                    <a:lnTo>
                      <a:pt x="16" y="12"/>
                    </a:lnTo>
                    <a:lnTo>
                      <a:pt x="14" y="11"/>
                    </a:lnTo>
                    <a:lnTo>
                      <a:pt x="11" y="11"/>
                    </a:lnTo>
                    <a:lnTo>
                      <a:pt x="10" y="10"/>
                    </a:lnTo>
                    <a:lnTo>
                      <a:pt x="7" y="9"/>
                    </a:lnTo>
                    <a:lnTo>
                      <a:pt x="5" y="7"/>
                    </a:lnTo>
                    <a:lnTo>
                      <a:pt x="2" y="6"/>
                    </a:lnTo>
                    <a:lnTo>
                      <a:pt x="0" y="5"/>
                    </a:lnTo>
                    <a:lnTo>
                      <a:pt x="0" y="3"/>
                    </a:lnTo>
                    <a:lnTo>
                      <a:pt x="1" y="0"/>
                    </a:lnTo>
                    <a:close/>
                  </a:path>
                </a:pathLst>
              </a:custGeom>
              <a:solidFill>
                <a:srgbClr val="000000"/>
              </a:solidFill>
              <a:ln w="9525">
                <a:noFill/>
                <a:round/>
                <a:headEnd/>
                <a:tailEnd/>
              </a:ln>
            </p:spPr>
            <p:txBody>
              <a:bodyPr/>
              <a:lstStyle/>
              <a:p>
                <a:endParaRPr lang="en-US" dirty="0"/>
              </a:p>
            </p:txBody>
          </p:sp>
          <p:sp>
            <p:nvSpPr>
              <p:cNvPr id="10639" name="Freeform 346"/>
              <p:cNvSpPr>
                <a:spLocks/>
              </p:cNvSpPr>
              <p:nvPr/>
            </p:nvSpPr>
            <p:spPr bwMode="auto">
              <a:xfrm>
                <a:off x="1268" y="3065"/>
                <a:ext cx="33" cy="16"/>
              </a:xfrm>
              <a:custGeom>
                <a:avLst/>
                <a:gdLst>
                  <a:gd name="T0" fmla="*/ 0 w 33"/>
                  <a:gd name="T1" fmla="*/ 0 h 16"/>
                  <a:gd name="T2" fmla="*/ 2 w 33"/>
                  <a:gd name="T3" fmla="*/ 1 h 16"/>
                  <a:gd name="T4" fmla="*/ 3 w 33"/>
                  <a:gd name="T5" fmla="*/ 1 h 16"/>
                  <a:gd name="T6" fmla="*/ 6 w 33"/>
                  <a:gd name="T7" fmla="*/ 1 h 16"/>
                  <a:gd name="T8" fmla="*/ 7 w 33"/>
                  <a:gd name="T9" fmla="*/ 2 h 16"/>
                  <a:gd name="T10" fmla="*/ 10 w 33"/>
                  <a:gd name="T11" fmla="*/ 4 h 16"/>
                  <a:gd name="T12" fmla="*/ 12 w 33"/>
                  <a:gd name="T13" fmla="*/ 4 h 16"/>
                  <a:gd name="T14" fmla="*/ 13 w 33"/>
                  <a:gd name="T15" fmla="*/ 5 h 16"/>
                  <a:gd name="T16" fmla="*/ 16 w 33"/>
                  <a:gd name="T17" fmla="*/ 6 h 16"/>
                  <a:gd name="T18" fmla="*/ 18 w 33"/>
                  <a:gd name="T19" fmla="*/ 6 h 16"/>
                  <a:gd name="T20" fmla="*/ 20 w 33"/>
                  <a:gd name="T21" fmla="*/ 7 h 16"/>
                  <a:gd name="T22" fmla="*/ 22 w 33"/>
                  <a:gd name="T23" fmla="*/ 9 h 16"/>
                  <a:gd name="T24" fmla="*/ 25 w 33"/>
                  <a:gd name="T25" fmla="*/ 9 h 16"/>
                  <a:gd name="T26" fmla="*/ 26 w 33"/>
                  <a:gd name="T27" fmla="*/ 9 h 16"/>
                  <a:gd name="T28" fmla="*/ 28 w 33"/>
                  <a:gd name="T29" fmla="*/ 10 h 16"/>
                  <a:gd name="T30" fmla="*/ 31 w 33"/>
                  <a:gd name="T31" fmla="*/ 11 h 16"/>
                  <a:gd name="T32" fmla="*/ 33 w 33"/>
                  <a:gd name="T33" fmla="*/ 11 h 16"/>
                  <a:gd name="T34" fmla="*/ 33 w 33"/>
                  <a:gd name="T35" fmla="*/ 13 h 16"/>
                  <a:gd name="T36" fmla="*/ 33 w 33"/>
                  <a:gd name="T37" fmla="*/ 16 h 16"/>
                  <a:gd name="T38" fmla="*/ 31 w 33"/>
                  <a:gd name="T39" fmla="*/ 16 h 16"/>
                  <a:gd name="T40" fmla="*/ 28 w 33"/>
                  <a:gd name="T41" fmla="*/ 15 h 16"/>
                  <a:gd name="T42" fmla="*/ 26 w 33"/>
                  <a:gd name="T43" fmla="*/ 15 h 16"/>
                  <a:gd name="T44" fmla="*/ 25 w 33"/>
                  <a:gd name="T45" fmla="*/ 15 h 16"/>
                  <a:gd name="T46" fmla="*/ 22 w 33"/>
                  <a:gd name="T47" fmla="*/ 13 h 16"/>
                  <a:gd name="T48" fmla="*/ 20 w 33"/>
                  <a:gd name="T49" fmla="*/ 13 h 16"/>
                  <a:gd name="T50" fmla="*/ 18 w 33"/>
                  <a:gd name="T51" fmla="*/ 12 h 16"/>
                  <a:gd name="T52" fmla="*/ 16 w 33"/>
                  <a:gd name="T53" fmla="*/ 12 h 16"/>
                  <a:gd name="T54" fmla="*/ 15 w 33"/>
                  <a:gd name="T55" fmla="*/ 11 h 16"/>
                  <a:gd name="T56" fmla="*/ 12 w 33"/>
                  <a:gd name="T57" fmla="*/ 11 h 16"/>
                  <a:gd name="T58" fmla="*/ 10 w 33"/>
                  <a:gd name="T59" fmla="*/ 10 h 16"/>
                  <a:gd name="T60" fmla="*/ 8 w 33"/>
                  <a:gd name="T61" fmla="*/ 9 h 16"/>
                  <a:gd name="T62" fmla="*/ 6 w 33"/>
                  <a:gd name="T63" fmla="*/ 9 h 16"/>
                  <a:gd name="T64" fmla="*/ 5 w 33"/>
                  <a:gd name="T65" fmla="*/ 7 h 16"/>
                  <a:gd name="T66" fmla="*/ 2 w 33"/>
                  <a:gd name="T67" fmla="*/ 7 h 16"/>
                  <a:gd name="T68" fmla="*/ 1 w 33"/>
                  <a:gd name="T69" fmla="*/ 6 h 16"/>
                  <a:gd name="T70" fmla="*/ 0 w 33"/>
                  <a:gd name="T71" fmla="*/ 0 h 16"/>
                  <a:gd name="T72" fmla="*/ 0 w 33"/>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16"/>
                  <a:gd name="T113" fmla="*/ 33 w 33"/>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16">
                    <a:moveTo>
                      <a:pt x="0" y="0"/>
                    </a:moveTo>
                    <a:lnTo>
                      <a:pt x="2" y="1"/>
                    </a:lnTo>
                    <a:lnTo>
                      <a:pt x="3" y="1"/>
                    </a:lnTo>
                    <a:lnTo>
                      <a:pt x="6" y="1"/>
                    </a:lnTo>
                    <a:lnTo>
                      <a:pt x="7" y="2"/>
                    </a:lnTo>
                    <a:lnTo>
                      <a:pt x="10" y="4"/>
                    </a:lnTo>
                    <a:lnTo>
                      <a:pt x="12" y="4"/>
                    </a:lnTo>
                    <a:lnTo>
                      <a:pt x="13" y="5"/>
                    </a:lnTo>
                    <a:lnTo>
                      <a:pt x="16" y="6"/>
                    </a:lnTo>
                    <a:lnTo>
                      <a:pt x="18" y="6"/>
                    </a:lnTo>
                    <a:lnTo>
                      <a:pt x="20" y="7"/>
                    </a:lnTo>
                    <a:lnTo>
                      <a:pt x="22" y="9"/>
                    </a:lnTo>
                    <a:lnTo>
                      <a:pt x="25" y="9"/>
                    </a:lnTo>
                    <a:lnTo>
                      <a:pt x="26" y="9"/>
                    </a:lnTo>
                    <a:lnTo>
                      <a:pt x="28" y="10"/>
                    </a:lnTo>
                    <a:lnTo>
                      <a:pt x="31" y="11"/>
                    </a:lnTo>
                    <a:lnTo>
                      <a:pt x="33" y="11"/>
                    </a:lnTo>
                    <a:lnTo>
                      <a:pt x="33" y="13"/>
                    </a:lnTo>
                    <a:lnTo>
                      <a:pt x="33" y="16"/>
                    </a:lnTo>
                    <a:lnTo>
                      <a:pt x="31" y="16"/>
                    </a:lnTo>
                    <a:lnTo>
                      <a:pt x="28" y="15"/>
                    </a:lnTo>
                    <a:lnTo>
                      <a:pt x="26" y="15"/>
                    </a:lnTo>
                    <a:lnTo>
                      <a:pt x="25" y="15"/>
                    </a:lnTo>
                    <a:lnTo>
                      <a:pt x="22" y="13"/>
                    </a:lnTo>
                    <a:lnTo>
                      <a:pt x="20" y="13"/>
                    </a:lnTo>
                    <a:lnTo>
                      <a:pt x="18" y="12"/>
                    </a:lnTo>
                    <a:lnTo>
                      <a:pt x="16" y="12"/>
                    </a:lnTo>
                    <a:lnTo>
                      <a:pt x="15" y="11"/>
                    </a:lnTo>
                    <a:lnTo>
                      <a:pt x="12" y="11"/>
                    </a:lnTo>
                    <a:lnTo>
                      <a:pt x="10" y="10"/>
                    </a:lnTo>
                    <a:lnTo>
                      <a:pt x="8" y="9"/>
                    </a:lnTo>
                    <a:lnTo>
                      <a:pt x="6" y="9"/>
                    </a:lnTo>
                    <a:lnTo>
                      <a:pt x="5" y="7"/>
                    </a:lnTo>
                    <a:lnTo>
                      <a:pt x="2" y="7"/>
                    </a:lnTo>
                    <a:lnTo>
                      <a:pt x="1" y="6"/>
                    </a:lnTo>
                    <a:lnTo>
                      <a:pt x="0" y="0"/>
                    </a:lnTo>
                    <a:close/>
                  </a:path>
                </a:pathLst>
              </a:custGeom>
              <a:solidFill>
                <a:srgbClr val="000000"/>
              </a:solidFill>
              <a:ln w="9525">
                <a:noFill/>
                <a:round/>
                <a:headEnd/>
                <a:tailEnd/>
              </a:ln>
            </p:spPr>
            <p:txBody>
              <a:bodyPr/>
              <a:lstStyle/>
              <a:p>
                <a:endParaRPr lang="en-US" dirty="0"/>
              </a:p>
            </p:txBody>
          </p:sp>
          <p:sp>
            <p:nvSpPr>
              <p:cNvPr id="10640" name="Freeform 347"/>
              <p:cNvSpPr>
                <a:spLocks/>
              </p:cNvSpPr>
              <p:nvPr/>
            </p:nvSpPr>
            <p:spPr bwMode="auto">
              <a:xfrm>
                <a:off x="1326" y="3083"/>
                <a:ext cx="54" cy="23"/>
              </a:xfrm>
              <a:custGeom>
                <a:avLst/>
                <a:gdLst>
                  <a:gd name="T0" fmla="*/ 2 w 54"/>
                  <a:gd name="T1" fmla="*/ 0 h 23"/>
                  <a:gd name="T2" fmla="*/ 5 w 54"/>
                  <a:gd name="T3" fmla="*/ 2 h 23"/>
                  <a:gd name="T4" fmla="*/ 9 w 54"/>
                  <a:gd name="T5" fmla="*/ 3 h 23"/>
                  <a:gd name="T6" fmla="*/ 13 w 54"/>
                  <a:gd name="T7" fmla="*/ 4 h 23"/>
                  <a:gd name="T8" fmla="*/ 17 w 54"/>
                  <a:gd name="T9" fmla="*/ 5 h 23"/>
                  <a:gd name="T10" fmla="*/ 19 w 54"/>
                  <a:gd name="T11" fmla="*/ 6 h 23"/>
                  <a:gd name="T12" fmla="*/ 22 w 54"/>
                  <a:gd name="T13" fmla="*/ 8 h 23"/>
                  <a:gd name="T14" fmla="*/ 25 w 54"/>
                  <a:gd name="T15" fmla="*/ 9 h 23"/>
                  <a:gd name="T16" fmla="*/ 28 w 54"/>
                  <a:gd name="T17" fmla="*/ 10 h 23"/>
                  <a:gd name="T18" fmla="*/ 30 w 54"/>
                  <a:gd name="T19" fmla="*/ 11 h 23"/>
                  <a:gd name="T20" fmla="*/ 34 w 54"/>
                  <a:gd name="T21" fmla="*/ 13 h 23"/>
                  <a:gd name="T22" fmla="*/ 37 w 54"/>
                  <a:gd name="T23" fmla="*/ 14 h 23"/>
                  <a:gd name="T24" fmla="*/ 40 w 54"/>
                  <a:gd name="T25" fmla="*/ 15 h 23"/>
                  <a:gd name="T26" fmla="*/ 43 w 54"/>
                  <a:gd name="T27" fmla="*/ 15 h 23"/>
                  <a:gd name="T28" fmla="*/ 47 w 54"/>
                  <a:gd name="T29" fmla="*/ 16 h 23"/>
                  <a:gd name="T30" fmla="*/ 50 w 54"/>
                  <a:gd name="T31" fmla="*/ 17 h 23"/>
                  <a:gd name="T32" fmla="*/ 54 w 54"/>
                  <a:gd name="T33" fmla="*/ 19 h 23"/>
                  <a:gd name="T34" fmla="*/ 53 w 54"/>
                  <a:gd name="T35" fmla="*/ 19 h 23"/>
                  <a:gd name="T36" fmla="*/ 53 w 54"/>
                  <a:gd name="T37" fmla="*/ 21 h 23"/>
                  <a:gd name="T38" fmla="*/ 52 w 54"/>
                  <a:gd name="T39" fmla="*/ 22 h 23"/>
                  <a:gd name="T40" fmla="*/ 52 w 54"/>
                  <a:gd name="T41" fmla="*/ 23 h 23"/>
                  <a:gd name="T42" fmla="*/ 49 w 54"/>
                  <a:gd name="T43" fmla="*/ 23 h 23"/>
                  <a:gd name="T44" fmla="*/ 47 w 54"/>
                  <a:gd name="T45" fmla="*/ 23 h 23"/>
                  <a:gd name="T46" fmla="*/ 44 w 54"/>
                  <a:gd name="T47" fmla="*/ 22 h 23"/>
                  <a:gd name="T48" fmla="*/ 40 w 54"/>
                  <a:gd name="T49" fmla="*/ 21 h 23"/>
                  <a:gd name="T50" fmla="*/ 38 w 54"/>
                  <a:gd name="T51" fmla="*/ 20 h 23"/>
                  <a:gd name="T52" fmla="*/ 35 w 54"/>
                  <a:gd name="T53" fmla="*/ 19 h 23"/>
                  <a:gd name="T54" fmla="*/ 32 w 54"/>
                  <a:gd name="T55" fmla="*/ 17 h 23"/>
                  <a:gd name="T56" fmla="*/ 29 w 54"/>
                  <a:gd name="T57" fmla="*/ 16 h 23"/>
                  <a:gd name="T58" fmla="*/ 25 w 54"/>
                  <a:gd name="T59" fmla="*/ 15 h 23"/>
                  <a:gd name="T60" fmla="*/ 23 w 54"/>
                  <a:gd name="T61" fmla="*/ 14 h 23"/>
                  <a:gd name="T62" fmla="*/ 19 w 54"/>
                  <a:gd name="T63" fmla="*/ 11 h 23"/>
                  <a:gd name="T64" fmla="*/ 15 w 54"/>
                  <a:gd name="T65" fmla="*/ 11 h 23"/>
                  <a:gd name="T66" fmla="*/ 13 w 54"/>
                  <a:gd name="T67" fmla="*/ 10 h 23"/>
                  <a:gd name="T68" fmla="*/ 9 w 54"/>
                  <a:gd name="T69" fmla="*/ 9 h 23"/>
                  <a:gd name="T70" fmla="*/ 5 w 54"/>
                  <a:gd name="T71" fmla="*/ 8 h 23"/>
                  <a:gd name="T72" fmla="*/ 2 w 54"/>
                  <a:gd name="T73" fmla="*/ 6 h 23"/>
                  <a:gd name="T74" fmla="*/ 0 w 54"/>
                  <a:gd name="T75" fmla="*/ 5 h 23"/>
                  <a:gd name="T76" fmla="*/ 0 w 54"/>
                  <a:gd name="T77" fmla="*/ 3 h 23"/>
                  <a:gd name="T78" fmla="*/ 2 w 54"/>
                  <a:gd name="T79" fmla="*/ 2 h 23"/>
                  <a:gd name="T80" fmla="*/ 2 w 54"/>
                  <a:gd name="T81" fmla="*/ 0 h 23"/>
                  <a:gd name="T82" fmla="*/ 2 w 54"/>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23"/>
                  <a:gd name="T128" fmla="*/ 54 w 54"/>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23">
                    <a:moveTo>
                      <a:pt x="2" y="0"/>
                    </a:moveTo>
                    <a:lnTo>
                      <a:pt x="5" y="2"/>
                    </a:lnTo>
                    <a:lnTo>
                      <a:pt x="9" y="3"/>
                    </a:lnTo>
                    <a:lnTo>
                      <a:pt x="13" y="4"/>
                    </a:lnTo>
                    <a:lnTo>
                      <a:pt x="17" y="5"/>
                    </a:lnTo>
                    <a:lnTo>
                      <a:pt x="19" y="6"/>
                    </a:lnTo>
                    <a:lnTo>
                      <a:pt x="22" y="8"/>
                    </a:lnTo>
                    <a:lnTo>
                      <a:pt x="25" y="9"/>
                    </a:lnTo>
                    <a:lnTo>
                      <a:pt x="28" y="10"/>
                    </a:lnTo>
                    <a:lnTo>
                      <a:pt x="30" y="11"/>
                    </a:lnTo>
                    <a:lnTo>
                      <a:pt x="34" y="13"/>
                    </a:lnTo>
                    <a:lnTo>
                      <a:pt x="37" y="14"/>
                    </a:lnTo>
                    <a:lnTo>
                      <a:pt x="40" y="15"/>
                    </a:lnTo>
                    <a:lnTo>
                      <a:pt x="43" y="15"/>
                    </a:lnTo>
                    <a:lnTo>
                      <a:pt x="47" y="16"/>
                    </a:lnTo>
                    <a:lnTo>
                      <a:pt x="50" y="17"/>
                    </a:lnTo>
                    <a:lnTo>
                      <a:pt x="54" y="19"/>
                    </a:lnTo>
                    <a:lnTo>
                      <a:pt x="53" y="19"/>
                    </a:lnTo>
                    <a:lnTo>
                      <a:pt x="53" y="21"/>
                    </a:lnTo>
                    <a:lnTo>
                      <a:pt x="52" y="22"/>
                    </a:lnTo>
                    <a:lnTo>
                      <a:pt x="52" y="23"/>
                    </a:lnTo>
                    <a:lnTo>
                      <a:pt x="49" y="23"/>
                    </a:lnTo>
                    <a:lnTo>
                      <a:pt x="47" y="23"/>
                    </a:lnTo>
                    <a:lnTo>
                      <a:pt x="44" y="22"/>
                    </a:lnTo>
                    <a:lnTo>
                      <a:pt x="40" y="21"/>
                    </a:lnTo>
                    <a:lnTo>
                      <a:pt x="38" y="20"/>
                    </a:lnTo>
                    <a:lnTo>
                      <a:pt x="35" y="19"/>
                    </a:lnTo>
                    <a:lnTo>
                      <a:pt x="32" y="17"/>
                    </a:lnTo>
                    <a:lnTo>
                      <a:pt x="29" y="16"/>
                    </a:lnTo>
                    <a:lnTo>
                      <a:pt x="25" y="15"/>
                    </a:lnTo>
                    <a:lnTo>
                      <a:pt x="23" y="14"/>
                    </a:lnTo>
                    <a:lnTo>
                      <a:pt x="19" y="11"/>
                    </a:lnTo>
                    <a:lnTo>
                      <a:pt x="15" y="11"/>
                    </a:lnTo>
                    <a:lnTo>
                      <a:pt x="13" y="10"/>
                    </a:lnTo>
                    <a:lnTo>
                      <a:pt x="9" y="9"/>
                    </a:lnTo>
                    <a:lnTo>
                      <a:pt x="5" y="8"/>
                    </a:lnTo>
                    <a:lnTo>
                      <a:pt x="2" y="6"/>
                    </a:lnTo>
                    <a:lnTo>
                      <a:pt x="0" y="5"/>
                    </a:lnTo>
                    <a:lnTo>
                      <a:pt x="0" y="3"/>
                    </a:lnTo>
                    <a:lnTo>
                      <a:pt x="2" y="2"/>
                    </a:lnTo>
                    <a:lnTo>
                      <a:pt x="2" y="0"/>
                    </a:lnTo>
                    <a:close/>
                  </a:path>
                </a:pathLst>
              </a:custGeom>
              <a:solidFill>
                <a:srgbClr val="000000"/>
              </a:solidFill>
              <a:ln w="9525">
                <a:noFill/>
                <a:round/>
                <a:headEnd/>
                <a:tailEnd/>
              </a:ln>
            </p:spPr>
            <p:txBody>
              <a:bodyPr/>
              <a:lstStyle/>
              <a:p>
                <a:endParaRPr lang="en-US" dirty="0"/>
              </a:p>
            </p:txBody>
          </p:sp>
          <p:sp>
            <p:nvSpPr>
              <p:cNvPr id="10641" name="Freeform 348"/>
              <p:cNvSpPr>
                <a:spLocks/>
              </p:cNvSpPr>
              <p:nvPr/>
            </p:nvSpPr>
            <p:spPr bwMode="auto">
              <a:xfrm>
                <a:off x="1296" y="3060"/>
                <a:ext cx="92" cy="227"/>
              </a:xfrm>
              <a:custGeom>
                <a:avLst/>
                <a:gdLst>
                  <a:gd name="T0" fmla="*/ 30 w 92"/>
                  <a:gd name="T1" fmla="*/ 6 h 227"/>
                  <a:gd name="T2" fmla="*/ 35 w 92"/>
                  <a:gd name="T3" fmla="*/ 25 h 227"/>
                  <a:gd name="T4" fmla="*/ 29 w 92"/>
                  <a:gd name="T5" fmla="*/ 43 h 227"/>
                  <a:gd name="T6" fmla="*/ 35 w 92"/>
                  <a:gd name="T7" fmla="*/ 51 h 227"/>
                  <a:gd name="T8" fmla="*/ 47 w 92"/>
                  <a:gd name="T9" fmla="*/ 60 h 227"/>
                  <a:gd name="T10" fmla="*/ 53 w 92"/>
                  <a:gd name="T11" fmla="*/ 73 h 227"/>
                  <a:gd name="T12" fmla="*/ 65 w 92"/>
                  <a:gd name="T13" fmla="*/ 85 h 227"/>
                  <a:gd name="T14" fmla="*/ 82 w 92"/>
                  <a:gd name="T15" fmla="*/ 89 h 227"/>
                  <a:gd name="T16" fmla="*/ 92 w 92"/>
                  <a:gd name="T17" fmla="*/ 95 h 227"/>
                  <a:gd name="T18" fmla="*/ 77 w 92"/>
                  <a:gd name="T19" fmla="*/ 104 h 227"/>
                  <a:gd name="T20" fmla="*/ 60 w 92"/>
                  <a:gd name="T21" fmla="*/ 103 h 227"/>
                  <a:gd name="T22" fmla="*/ 47 w 92"/>
                  <a:gd name="T23" fmla="*/ 98 h 227"/>
                  <a:gd name="T24" fmla="*/ 35 w 92"/>
                  <a:gd name="T25" fmla="*/ 93 h 227"/>
                  <a:gd name="T26" fmla="*/ 35 w 92"/>
                  <a:gd name="T27" fmla="*/ 112 h 227"/>
                  <a:gd name="T28" fmla="*/ 37 w 92"/>
                  <a:gd name="T29" fmla="*/ 132 h 227"/>
                  <a:gd name="T30" fmla="*/ 35 w 92"/>
                  <a:gd name="T31" fmla="*/ 155 h 227"/>
                  <a:gd name="T32" fmla="*/ 34 w 92"/>
                  <a:gd name="T33" fmla="*/ 182 h 227"/>
                  <a:gd name="T34" fmla="*/ 35 w 92"/>
                  <a:gd name="T35" fmla="*/ 207 h 227"/>
                  <a:gd name="T36" fmla="*/ 44 w 92"/>
                  <a:gd name="T37" fmla="*/ 214 h 227"/>
                  <a:gd name="T38" fmla="*/ 52 w 92"/>
                  <a:gd name="T39" fmla="*/ 222 h 227"/>
                  <a:gd name="T40" fmla="*/ 37 w 92"/>
                  <a:gd name="T41" fmla="*/ 226 h 227"/>
                  <a:gd name="T42" fmla="*/ 22 w 92"/>
                  <a:gd name="T43" fmla="*/ 227 h 227"/>
                  <a:gd name="T44" fmla="*/ 12 w 92"/>
                  <a:gd name="T45" fmla="*/ 217 h 227"/>
                  <a:gd name="T46" fmla="*/ 12 w 92"/>
                  <a:gd name="T47" fmla="*/ 196 h 227"/>
                  <a:gd name="T48" fmla="*/ 13 w 92"/>
                  <a:gd name="T49" fmla="*/ 173 h 227"/>
                  <a:gd name="T50" fmla="*/ 13 w 92"/>
                  <a:gd name="T51" fmla="*/ 157 h 227"/>
                  <a:gd name="T52" fmla="*/ 12 w 92"/>
                  <a:gd name="T53" fmla="*/ 144 h 227"/>
                  <a:gd name="T54" fmla="*/ 8 w 92"/>
                  <a:gd name="T55" fmla="*/ 142 h 227"/>
                  <a:gd name="T56" fmla="*/ 5 w 92"/>
                  <a:gd name="T57" fmla="*/ 153 h 227"/>
                  <a:gd name="T58" fmla="*/ 3 w 92"/>
                  <a:gd name="T59" fmla="*/ 142 h 227"/>
                  <a:gd name="T60" fmla="*/ 12 w 92"/>
                  <a:gd name="T61" fmla="*/ 134 h 227"/>
                  <a:gd name="T62" fmla="*/ 17 w 92"/>
                  <a:gd name="T63" fmla="*/ 151 h 227"/>
                  <a:gd name="T64" fmla="*/ 19 w 92"/>
                  <a:gd name="T65" fmla="*/ 181 h 227"/>
                  <a:gd name="T66" fmla="*/ 18 w 92"/>
                  <a:gd name="T67" fmla="*/ 209 h 227"/>
                  <a:gd name="T68" fmla="*/ 22 w 92"/>
                  <a:gd name="T69" fmla="*/ 222 h 227"/>
                  <a:gd name="T70" fmla="*/ 37 w 92"/>
                  <a:gd name="T71" fmla="*/ 223 h 227"/>
                  <a:gd name="T72" fmla="*/ 44 w 92"/>
                  <a:gd name="T73" fmla="*/ 218 h 227"/>
                  <a:gd name="T74" fmla="*/ 32 w 92"/>
                  <a:gd name="T75" fmla="*/ 217 h 227"/>
                  <a:gd name="T76" fmla="*/ 29 w 92"/>
                  <a:gd name="T77" fmla="*/ 204 h 227"/>
                  <a:gd name="T78" fmla="*/ 30 w 92"/>
                  <a:gd name="T79" fmla="*/ 188 h 227"/>
                  <a:gd name="T80" fmla="*/ 29 w 92"/>
                  <a:gd name="T81" fmla="*/ 168 h 227"/>
                  <a:gd name="T82" fmla="*/ 30 w 92"/>
                  <a:gd name="T83" fmla="*/ 135 h 227"/>
                  <a:gd name="T84" fmla="*/ 29 w 92"/>
                  <a:gd name="T85" fmla="*/ 104 h 227"/>
                  <a:gd name="T86" fmla="*/ 29 w 92"/>
                  <a:gd name="T87" fmla="*/ 83 h 227"/>
                  <a:gd name="T88" fmla="*/ 42 w 92"/>
                  <a:gd name="T89" fmla="*/ 88 h 227"/>
                  <a:gd name="T90" fmla="*/ 57 w 92"/>
                  <a:gd name="T91" fmla="*/ 95 h 227"/>
                  <a:gd name="T92" fmla="*/ 75 w 92"/>
                  <a:gd name="T93" fmla="*/ 99 h 227"/>
                  <a:gd name="T94" fmla="*/ 80 w 92"/>
                  <a:gd name="T95" fmla="*/ 96 h 227"/>
                  <a:gd name="T96" fmla="*/ 62 w 92"/>
                  <a:gd name="T97" fmla="*/ 89 h 227"/>
                  <a:gd name="T98" fmla="*/ 48 w 92"/>
                  <a:gd name="T99" fmla="*/ 76 h 227"/>
                  <a:gd name="T100" fmla="*/ 42 w 92"/>
                  <a:gd name="T101" fmla="*/ 62 h 227"/>
                  <a:gd name="T102" fmla="*/ 25 w 92"/>
                  <a:gd name="T103" fmla="*/ 53 h 227"/>
                  <a:gd name="T104" fmla="*/ 27 w 92"/>
                  <a:gd name="T105" fmla="*/ 37 h 227"/>
                  <a:gd name="T106" fmla="*/ 30 w 92"/>
                  <a:gd name="T107" fmla="*/ 21 h 227"/>
                  <a:gd name="T108" fmla="*/ 24 w 92"/>
                  <a:gd name="T109" fmla="*/ 9 h 227"/>
                  <a:gd name="T110" fmla="*/ 9 w 92"/>
                  <a:gd name="T111" fmla="*/ 12 h 227"/>
                  <a:gd name="T112" fmla="*/ 7 w 92"/>
                  <a:gd name="T113" fmla="*/ 29 h 227"/>
                  <a:gd name="T114" fmla="*/ 9 w 92"/>
                  <a:gd name="T115" fmla="*/ 48 h 227"/>
                  <a:gd name="T116" fmla="*/ 3 w 92"/>
                  <a:gd name="T117" fmla="*/ 42 h 227"/>
                  <a:gd name="T118" fmla="*/ 0 w 92"/>
                  <a:gd name="T119" fmla="*/ 20 h 227"/>
                  <a:gd name="T120" fmla="*/ 12 w 92"/>
                  <a:gd name="T121" fmla="*/ 3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227"/>
                  <a:gd name="T185" fmla="*/ 92 w 92"/>
                  <a:gd name="T186" fmla="*/ 227 h 2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227">
                    <a:moveTo>
                      <a:pt x="17" y="1"/>
                    </a:moveTo>
                    <a:lnTo>
                      <a:pt x="19" y="0"/>
                    </a:lnTo>
                    <a:lnTo>
                      <a:pt x="23" y="1"/>
                    </a:lnTo>
                    <a:lnTo>
                      <a:pt x="25" y="3"/>
                    </a:lnTo>
                    <a:lnTo>
                      <a:pt x="29" y="4"/>
                    </a:lnTo>
                    <a:lnTo>
                      <a:pt x="30" y="6"/>
                    </a:lnTo>
                    <a:lnTo>
                      <a:pt x="33" y="9"/>
                    </a:lnTo>
                    <a:lnTo>
                      <a:pt x="33" y="11"/>
                    </a:lnTo>
                    <a:lnTo>
                      <a:pt x="35" y="15"/>
                    </a:lnTo>
                    <a:lnTo>
                      <a:pt x="35" y="18"/>
                    </a:lnTo>
                    <a:lnTo>
                      <a:pt x="35" y="22"/>
                    </a:lnTo>
                    <a:lnTo>
                      <a:pt x="35" y="25"/>
                    </a:lnTo>
                    <a:lnTo>
                      <a:pt x="35" y="28"/>
                    </a:lnTo>
                    <a:lnTo>
                      <a:pt x="34" y="32"/>
                    </a:lnTo>
                    <a:lnTo>
                      <a:pt x="33" y="34"/>
                    </a:lnTo>
                    <a:lnTo>
                      <a:pt x="32" y="38"/>
                    </a:lnTo>
                    <a:lnTo>
                      <a:pt x="30" y="40"/>
                    </a:lnTo>
                    <a:lnTo>
                      <a:pt x="29" y="43"/>
                    </a:lnTo>
                    <a:lnTo>
                      <a:pt x="29" y="44"/>
                    </a:lnTo>
                    <a:lnTo>
                      <a:pt x="29" y="46"/>
                    </a:lnTo>
                    <a:lnTo>
                      <a:pt x="29" y="48"/>
                    </a:lnTo>
                    <a:lnTo>
                      <a:pt x="30" y="49"/>
                    </a:lnTo>
                    <a:lnTo>
                      <a:pt x="33" y="50"/>
                    </a:lnTo>
                    <a:lnTo>
                      <a:pt x="35" y="51"/>
                    </a:lnTo>
                    <a:lnTo>
                      <a:pt x="39" y="53"/>
                    </a:lnTo>
                    <a:lnTo>
                      <a:pt x="42" y="54"/>
                    </a:lnTo>
                    <a:lnTo>
                      <a:pt x="44" y="56"/>
                    </a:lnTo>
                    <a:lnTo>
                      <a:pt x="45" y="57"/>
                    </a:lnTo>
                    <a:lnTo>
                      <a:pt x="47" y="59"/>
                    </a:lnTo>
                    <a:lnTo>
                      <a:pt x="47" y="60"/>
                    </a:lnTo>
                    <a:lnTo>
                      <a:pt x="48" y="62"/>
                    </a:lnTo>
                    <a:lnTo>
                      <a:pt x="48" y="65"/>
                    </a:lnTo>
                    <a:lnTo>
                      <a:pt x="49" y="67"/>
                    </a:lnTo>
                    <a:lnTo>
                      <a:pt x="50" y="70"/>
                    </a:lnTo>
                    <a:lnTo>
                      <a:pt x="52" y="72"/>
                    </a:lnTo>
                    <a:lnTo>
                      <a:pt x="53" y="73"/>
                    </a:lnTo>
                    <a:lnTo>
                      <a:pt x="54" y="76"/>
                    </a:lnTo>
                    <a:lnTo>
                      <a:pt x="57" y="78"/>
                    </a:lnTo>
                    <a:lnTo>
                      <a:pt x="59" y="81"/>
                    </a:lnTo>
                    <a:lnTo>
                      <a:pt x="60" y="82"/>
                    </a:lnTo>
                    <a:lnTo>
                      <a:pt x="63" y="84"/>
                    </a:lnTo>
                    <a:lnTo>
                      <a:pt x="65" y="85"/>
                    </a:lnTo>
                    <a:lnTo>
                      <a:pt x="68" y="87"/>
                    </a:lnTo>
                    <a:lnTo>
                      <a:pt x="70" y="87"/>
                    </a:lnTo>
                    <a:lnTo>
                      <a:pt x="74" y="88"/>
                    </a:lnTo>
                    <a:lnTo>
                      <a:pt x="77" y="89"/>
                    </a:lnTo>
                    <a:lnTo>
                      <a:pt x="80" y="89"/>
                    </a:lnTo>
                    <a:lnTo>
                      <a:pt x="82" y="89"/>
                    </a:lnTo>
                    <a:lnTo>
                      <a:pt x="84" y="90"/>
                    </a:lnTo>
                    <a:lnTo>
                      <a:pt x="87" y="90"/>
                    </a:lnTo>
                    <a:lnTo>
                      <a:pt x="89" y="92"/>
                    </a:lnTo>
                    <a:lnTo>
                      <a:pt x="90" y="92"/>
                    </a:lnTo>
                    <a:lnTo>
                      <a:pt x="92" y="94"/>
                    </a:lnTo>
                    <a:lnTo>
                      <a:pt x="92" y="95"/>
                    </a:lnTo>
                    <a:lnTo>
                      <a:pt x="89" y="99"/>
                    </a:lnTo>
                    <a:lnTo>
                      <a:pt x="87" y="101"/>
                    </a:lnTo>
                    <a:lnTo>
                      <a:pt x="84" y="103"/>
                    </a:lnTo>
                    <a:lnTo>
                      <a:pt x="82" y="103"/>
                    </a:lnTo>
                    <a:lnTo>
                      <a:pt x="79" y="104"/>
                    </a:lnTo>
                    <a:lnTo>
                      <a:pt x="77" y="104"/>
                    </a:lnTo>
                    <a:lnTo>
                      <a:pt x="74" y="105"/>
                    </a:lnTo>
                    <a:lnTo>
                      <a:pt x="72" y="105"/>
                    </a:lnTo>
                    <a:lnTo>
                      <a:pt x="69" y="105"/>
                    </a:lnTo>
                    <a:lnTo>
                      <a:pt x="65" y="104"/>
                    </a:lnTo>
                    <a:lnTo>
                      <a:pt x="63" y="103"/>
                    </a:lnTo>
                    <a:lnTo>
                      <a:pt x="60" y="103"/>
                    </a:lnTo>
                    <a:lnTo>
                      <a:pt x="58" y="101"/>
                    </a:lnTo>
                    <a:lnTo>
                      <a:pt x="55" y="101"/>
                    </a:lnTo>
                    <a:lnTo>
                      <a:pt x="53" y="100"/>
                    </a:lnTo>
                    <a:lnTo>
                      <a:pt x="50" y="99"/>
                    </a:lnTo>
                    <a:lnTo>
                      <a:pt x="49" y="99"/>
                    </a:lnTo>
                    <a:lnTo>
                      <a:pt x="47" y="98"/>
                    </a:lnTo>
                    <a:lnTo>
                      <a:pt x="44" y="96"/>
                    </a:lnTo>
                    <a:lnTo>
                      <a:pt x="43" y="96"/>
                    </a:lnTo>
                    <a:lnTo>
                      <a:pt x="42" y="95"/>
                    </a:lnTo>
                    <a:lnTo>
                      <a:pt x="38" y="92"/>
                    </a:lnTo>
                    <a:lnTo>
                      <a:pt x="35" y="89"/>
                    </a:lnTo>
                    <a:lnTo>
                      <a:pt x="35" y="93"/>
                    </a:lnTo>
                    <a:lnTo>
                      <a:pt x="35" y="95"/>
                    </a:lnTo>
                    <a:lnTo>
                      <a:pt x="35" y="99"/>
                    </a:lnTo>
                    <a:lnTo>
                      <a:pt x="35" y="103"/>
                    </a:lnTo>
                    <a:lnTo>
                      <a:pt x="35" y="105"/>
                    </a:lnTo>
                    <a:lnTo>
                      <a:pt x="35" y="109"/>
                    </a:lnTo>
                    <a:lnTo>
                      <a:pt x="35" y="112"/>
                    </a:lnTo>
                    <a:lnTo>
                      <a:pt x="37" y="115"/>
                    </a:lnTo>
                    <a:lnTo>
                      <a:pt x="37" y="118"/>
                    </a:lnTo>
                    <a:lnTo>
                      <a:pt x="37" y="122"/>
                    </a:lnTo>
                    <a:lnTo>
                      <a:pt x="37" y="125"/>
                    </a:lnTo>
                    <a:lnTo>
                      <a:pt x="37" y="128"/>
                    </a:lnTo>
                    <a:lnTo>
                      <a:pt x="37" y="132"/>
                    </a:lnTo>
                    <a:lnTo>
                      <a:pt x="37" y="135"/>
                    </a:lnTo>
                    <a:lnTo>
                      <a:pt x="37" y="139"/>
                    </a:lnTo>
                    <a:lnTo>
                      <a:pt x="37" y="143"/>
                    </a:lnTo>
                    <a:lnTo>
                      <a:pt x="37" y="146"/>
                    </a:lnTo>
                    <a:lnTo>
                      <a:pt x="35" y="151"/>
                    </a:lnTo>
                    <a:lnTo>
                      <a:pt x="35" y="155"/>
                    </a:lnTo>
                    <a:lnTo>
                      <a:pt x="35" y="160"/>
                    </a:lnTo>
                    <a:lnTo>
                      <a:pt x="35" y="164"/>
                    </a:lnTo>
                    <a:lnTo>
                      <a:pt x="35" y="168"/>
                    </a:lnTo>
                    <a:lnTo>
                      <a:pt x="35" y="173"/>
                    </a:lnTo>
                    <a:lnTo>
                      <a:pt x="35" y="177"/>
                    </a:lnTo>
                    <a:lnTo>
                      <a:pt x="34" y="182"/>
                    </a:lnTo>
                    <a:lnTo>
                      <a:pt x="34" y="187"/>
                    </a:lnTo>
                    <a:lnTo>
                      <a:pt x="34" y="190"/>
                    </a:lnTo>
                    <a:lnTo>
                      <a:pt x="34" y="195"/>
                    </a:lnTo>
                    <a:lnTo>
                      <a:pt x="34" y="199"/>
                    </a:lnTo>
                    <a:lnTo>
                      <a:pt x="34" y="204"/>
                    </a:lnTo>
                    <a:lnTo>
                      <a:pt x="35" y="207"/>
                    </a:lnTo>
                    <a:lnTo>
                      <a:pt x="35" y="212"/>
                    </a:lnTo>
                    <a:lnTo>
                      <a:pt x="37" y="212"/>
                    </a:lnTo>
                    <a:lnTo>
                      <a:pt x="38" y="212"/>
                    </a:lnTo>
                    <a:lnTo>
                      <a:pt x="39" y="212"/>
                    </a:lnTo>
                    <a:lnTo>
                      <a:pt x="42" y="214"/>
                    </a:lnTo>
                    <a:lnTo>
                      <a:pt x="44" y="214"/>
                    </a:lnTo>
                    <a:lnTo>
                      <a:pt x="45" y="214"/>
                    </a:lnTo>
                    <a:lnTo>
                      <a:pt x="48" y="215"/>
                    </a:lnTo>
                    <a:lnTo>
                      <a:pt x="50" y="216"/>
                    </a:lnTo>
                    <a:lnTo>
                      <a:pt x="50" y="217"/>
                    </a:lnTo>
                    <a:lnTo>
                      <a:pt x="52" y="220"/>
                    </a:lnTo>
                    <a:lnTo>
                      <a:pt x="52" y="222"/>
                    </a:lnTo>
                    <a:lnTo>
                      <a:pt x="49" y="223"/>
                    </a:lnTo>
                    <a:lnTo>
                      <a:pt x="47" y="224"/>
                    </a:lnTo>
                    <a:lnTo>
                      <a:pt x="45" y="224"/>
                    </a:lnTo>
                    <a:lnTo>
                      <a:pt x="43" y="226"/>
                    </a:lnTo>
                    <a:lnTo>
                      <a:pt x="40" y="226"/>
                    </a:lnTo>
                    <a:lnTo>
                      <a:pt x="37" y="226"/>
                    </a:lnTo>
                    <a:lnTo>
                      <a:pt x="35" y="227"/>
                    </a:lnTo>
                    <a:lnTo>
                      <a:pt x="32" y="227"/>
                    </a:lnTo>
                    <a:lnTo>
                      <a:pt x="29" y="227"/>
                    </a:lnTo>
                    <a:lnTo>
                      <a:pt x="27" y="227"/>
                    </a:lnTo>
                    <a:lnTo>
                      <a:pt x="24" y="227"/>
                    </a:lnTo>
                    <a:lnTo>
                      <a:pt x="22" y="227"/>
                    </a:lnTo>
                    <a:lnTo>
                      <a:pt x="20" y="227"/>
                    </a:lnTo>
                    <a:lnTo>
                      <a:pt x="17" y="226"/>
                    </a:lnTo>
                    <a:lnTo>
                      <a:pt x="14" y="226"/>
                    </a:lnTo>
                    <a:lnTo>
                      <a:pt x="13" y="223"/>
                    </a:lnTo>
                    <a:lnTo>
                      <a:pt x="13" y="221"/>
                    </a:lnTo>
                    <a:lnTo>
                      <a:pt x="12" y="217"/>
                    </a:lnTo>
                    <a:lnTo>
                      <a:pt x="12" y="215"/>
                    </a:lnTo>
                    <a:lnTo>
                      <a:pt x="12" y="211"/>
                    </a:lnTo>
                    <a:lnTo>
                      <a:pt x="12" y="207"/>
                    </a:lnTo>
                    <a:lnTo>
                      <a:pt x="12" y="204"/>
                    </a:lnTo>
                    <a:lnTo>
                      <a:pt x="12" y="200"/>
                    </a:lnTo>
                    <a:lnTo>
                      <a:pt x="12" y="196"/>
                    </a:lnTo>
                    <a:lnTo>
                      <a:pt x="12" y="193"/>
                    </a:lnTo>
                    <a:lnTo>
                      <a:pt x="13" y="188"/>
                    </a:lnTo>
                    <a:lnTo>
                      <a:pt x="13" y="184"/>
                    </a:lnTo>
                    <a:lnTo>
                      <a:pt x="13" y="181"/>
                    </a:lnTo>
                    <a:lnTo>
                      <a:pt x="13" y="177"/>
                    </a:lnTo>
                    <a:lnTo>
                      <a:pt x="13" y="173"/>
                    </a:lnTo>
                    <a:lnTo>
                      <a:pt x="14" y="170"/>
                    </a:lnTo>
                    <a:lnTo>
                      <a:pt x="13" y="167"/>
                    </a:lnTo>
                    <a:lnTo>
                      <a:pt x="13" y="165"/>
                    </a:lnTo>
                    <a:lnTo>
                      <a:pt x="13" y="162"/>
                    </a:lnTo>
                    <a:lnTo>
                      <a:pt x="13" y="160"/>
                    </a:lnTo>
                    <a:lnTo>
                      <a:pt x="13" y="157"/>
                    </a:lnTo>
                    <a:lnTo>
                      <a:pt x="13" y="155"/>
                    </a:lnTo>
                    <a:lnTo>
                      <a:pt x="13" y="153"/>
                    </a:lnTo>
                    <a:lnTo>
                      <a:pt x="13" y="150"/>
                    </a:lnTo>
                    <a:lnTo>
                      <a:pt x="12" y="148"/>
                    </a:lnTo>
                    <a:lnTo>
                      <a:pt x="12" y="145"/>
                    </a:lnTo>
                    <a:lnTo>
                      <a:pt x="12" y="144"/>
                    </a:lnTo>
                    <a:lnTo>
                      <a:pt x="12" y="142"/>
                    </a:lnTo>
                    <a:lnTo>
                      <a:pt x="10" y="139"/>
                    </a:lnTo>
                    <a:lnTo>
                      <a:pt x="9" y="139"/>
                    </a:lnTo>
                    <a:lnTo>
                      <a:pt x="9" y="140"/>
                    </a:lnTo>
                    <a:lnTo>
                      <a:pt x="8" y="142"/>
                    </a:lnTo>
                    <a:lnTo>
                      <a:pt x="8" y="144"/>
                    </a:lnTo>
                    <a:lnTo>
                      <a:pt x="7" y="146"/>
                    </a:lnTo>
                    <a:lnTo>
                      <a:pt x="7" y="149"/>
                    </a:lnTo>
                    <a:lnTo>
                      <a:pt x="7" y="151"/>
                    </a:lnTo>
                    <a:lnTo>
                      <a:pt x="7" y="154"/>
                    </a:lnTo>
                    <a:lnTo>
                      <a:pt x="5" y="153"/>
                    </a:lnTo>
                    <a:lnTo>
                      <a:pt x="3" y="153"/>
                    </a:lnTo>
                    <a:lnTo>
                      <a:pt x="2" y="153"/>
                    </a:lnTo>
                    <a:lnTo>
                      <a:pt x="0" y="151"/>
                    </a:lnTo>
                    <a:lnTo>
                      <a:pt x="0" y="148"/>
                    </a:lnTo>
                    <a:lnTo>
                      <a:pt x="2" y="145"/>
                    </a:lnTo>
                    <a:lnTo>
                      <a:pt x="3" y="142"/>
                    </a:lnTo>
                    <a:lnTo>
                      <a:pt x="3" y="139"/>
                    </a:lnTo>
                    <a:lnTo>
                      <a:pt x="4" y="137"/>
                    </a:lnTo>
                    <a:lnTo>
                      <a:pt x="7" y="135"/>
                    </a:lnTo>
                    <a:lnTo>
                      <a:pt x="8" y="134"/>
                    </a:lnTo>
                    <a:lnTo>
                      <a:pt x="9" y="134"/>
                    </a:lnTo>
                    <a:lnTo>
                      <a:pt x="12" y="134"/>
                    </a:lnTo>
                    <a:lnTo>
                      <a:pt x="13" y="135"/>
                    </a:lnTo>
                    <a:lnTo>
                      <a:pt x="14" y="135"/>
                    </a:lnTo>
                    <a:lnTo>
                      <a:pt x="15" y="138"/>
                    </a:lnTo>
                    <a:lnTo>
                      <a:pt x="15" y="143"/>
                    </a:lnTo>
                    <a:lnTo>
                      <a:pt x="17" y="148"/>
                    </a:lnTo>
                    <a:lnTo>
                      <a:pt x="17" y="151"/>
                    </a:lnTo>
                    <a:lnTo>
                      <a:pt x="18" y="156"/>
                    </a:lnTo>
                    <a:lnTo>
                      <a:pt x="18" y="161"/>
                    </a:lnTo>
                    <a:lnTo>
                      <a:pt x="18" y="166"/>
                    </a:lnTo>
                    <a:lnTo>
                      <a:pt x="19" y="171"/>
                    </a:lnTo>
                    <a:lnTo>
                      <a:pt x="19" y="176"/>
                    </a:lnTo>
                    <a:lnTo>
                      <a:pt x="19" y="181"/>
                    </a:lnTo>
                    <a:lnTo>
                      <a:pt x="19" y="185"/>
                    </a:lnTo>
                    <a:lnTo>
                      <a:pt x="19" y="190"/>
                    </a:lnTo>
                    <a:lnTo>
                      <a:pt x="19" y="195"/>
                    </a:lnTo>
                    <a:lnTo>
                      <a:pt x="18" y="200"/>
                    </a:lnTo>
                    <a:lnTo>
                      <a:pt x="18" y="204"/>
                    </a:lnTo>
                    <a:lnTo>
                      <a:pt x="18" y="209"/>
                    </a:lnTo>
                    <a:lnTo>
                      <a:pt x="17" y="214"/>
                    </a:lnTo>
                    <a:lnTo>
                      <a:pt x="17" y="216"/>
                    </a:lnTo>
                    <a:lnTo>
                      <a:pt x="17" y="218"/>
                    </a:lnTo>
                    <a:lnTo>
                      <a:pt x="18" y="220"/>
                    </a:lnTo>
                    <a:lnTo>
                      <a:pt x="20" y="221"/>
                    </a:lnTo>
                    <a:lnTo>
                      <a:pt x="22" y="222"/>
                    </a:lnTo>
                    <a:lnTo>
                      <a:pt x="24" y="223"/>
                    </a:lnTo>
                    <a:lnTo>
                      <a:pt x="27" y="223"/>
                    </a:lnTo>
                    <a:lnTo>
                      <a:pt x="29" y="223"/>
                    </a:lnTo>
                    <a:lnTo>
                      <a:pt x="32" y="223"/>
                    </a:lnTo>
                    <a:lnTo>
                      <a:pt x="34" y="223"/>
                    </a:lnTo>
                    <a:lnTo>
                      <a:pt x="37" y="223"/>
                    </a:lnTo>
                    <a:lnTo>
                      <a:pt x="39" y="222"/>
                    </a:lnTo>
                    <a:lnTo>
                      <a:pt x="40" y="222"/>
                    </a:lnTo>
                    <a:lnTo>
                      <a:pt x="43" y="221"/>
                    </a:lnTo>
                    <a:lnTo>
                      <a:pt x="44" y="221"/>
                    </a:lnTo>
                    <a:lnTo>
                      <a:pt x="45" y="220"/>
                    </a:lnTo>
                    <a:lnTo>
                      <a:pt x="44" y="218"/>
                    </a:lnTo>
                    <a:lnTo>
                      <a:pt x="43" y="218"/>
                    </a:lnTo>
                    <a:lnTo>
                      <a:pt x="42" y="217"/>
                    </a:lnTo>
                    <a:lnTo>
                      <a:pt x="39" y="217"/>
                    </a:lnTo>
                    <a:lnTo>
                      <a:pt x="37" y="217"/>
                    </a:lnTo>
                    <a:lnTo>
                      <a:pt x="34" y="217"/>
                    </a:lnTo>
                    <a:lnTo>
                      <a:pt x="32" y="217"/>
                    </a:lnTo>
                    <a:lnTo>
                      <a:pt x="30" y="217"/>
                    </a:lnTo>
                    <a:lnTo>
                      <a:pt x="30" y="215"/>
                    </a:lnTo>
                    <a:lnTo>
                      <a:pt x="30" y="212"/>
                    </a:lnTo>
                    <a:lnTo>
                      <a:pt x="29" y="210"/>
                    </a:lnTo>
                    <a:lnTo>
                      <a:pt x="29" y="207"/>
                    </a:lnTo>
                    <a:lnTo>
                      <a:pt x="29" y="204"/>
                    </a:lnTo>
                    <a:lnTo>
                      <a:pt x="29" y="201"/>
                    </a:lnTo>
                    <a:lnTo>
                      <a:pt x="29" y="199"/>
                    </a:lnTo>
                    <a:lnTo>
                      <a:pt x="30" y="196"/>
                    </a:lnTo>
                    <a:lnTo>
                      <a:pt x="30" y="193"/>
                    </a:lnTo>
                    <a:lnTo>
                      <a:pt x="30" y="190"/>
                    </a:lnTo>
                    <a:lnTo>
                      <a:pt x="30" y="188"/>
                    </a:lnTo>
                    <a:lnTo>
                      <a:pt x="30" y="184"/>
                    </a:lnTo>
                    <a:lnTo>
                      <a:pt x="29" y="182"/>
                    </a:lnTo>
                    <a:lnTo>
                      <a:pt x="29" y="179"/>
                    </a:lnTo>
                    <a:lnTo>
                      <a:pt x="29" y="177"/>
                    </a:lnTo>
                    <a:lnTo>
                      <a:pt x="29" y="174"/>
                    </a:lnTo>
                    <a:lnTo>
                      <a:pt x="29" y="168"/>
                    </a:lnTo>
                    <a:lnTo>
                      <a:pt x="30" y="164"/>
                    </a:lnTo>
                    <a:lnTo>
                      <a:pt x="30" y="157"/>
                    </a:lnTo>
                    <a:lnTo>
                      <a:pt x="30" y="153"/>
                    </a:lnTo>
                    <a:lnTo>
                      <a:pt x="30" y="146"/>
                    </a:lnTo>
                    <a:lnTo>
                      <a:pt x="30" y="142"/>
                    </a:lnTo>
                    <a:lnTo>
                      <a:pt x="30" y="135"/>
                    </a:lnTo>
                    <a:lnTo>
                      <a:pt x="30" y="131"/>
                    </a:lnTo>
                    <a:lnTo>
                      <a:pt x="30" y="125"/>
                    </a:lnTo>
                    <a:lnTo>
                      <a:pt x="30" y="120"/>
                    </a:lnTo>
                    <a:lnTo>
                      <a:pt x="30" y="115"/>
                    </a:lnTo>
                    <a:lnTo>
                      <a:pt x="30" y="109"/>
                    </a:lnTo>
                    <a:lnTo>
                      <a:pt x="29" y="104"/>
                    </a:lnTo>
                    <a:lnTo>
                      <a:pt x="29" y="99"/>
                    </a:lnTo>
                    <a:lnTo>
                      <a:pt x="29" y="93"/>
                    </a:lnTo>
                    <a:lnTo>
                      <a:pt x="29" y="88"/>
                    </a:lnTo>
                    <a:lnTo>
                      <a:pt x="29" y="85"/>
                    </a:lnTo>
                    <a:lnTo>
                      <a:pt x="29" y="84"/>
                    </a:lnTo>
                    <a:lnTo>
                      <a:pt x="29" y="83"/>
                    </a:lnTo>
                    <a:lnTo>
                      <a:pt x="30" y="83"/>
                    </a:lnTo>
                    <a:lnTo>
                      <a:pt x="32" y="82"/>
                    </a:lnTo>
                    <a:lnTo>
                      <a:pt x="34" y="83"/>
                    </a:lnTo>
                    <a:lnTo>
                      <a:pt x="35" y="84"/>
                    </a:lnTo>
                    <a:lnTo>
                      <a:pt x="39" y="87"/>
                    </a:lnTo>
                    <a:lnTo>
                      <a:pt x="42" y="88"/>
                    </a:lnTo>
                    <a:lnTo>
                      <a:pt x="44" y="89"/>
                    </a:lnTo>
                    <a:lnTo>
                      <a:pt x="47" y="92"/>
                    </a:lnTo>
                    <a:lnTo>
                      <a:pt x="49" y="93"/>
                    </a:lnTo>
                    <a:lnTo>
                      <a:pt x="52" y="93"/>
                    </a:lnTo>
                    <a:lnTo>
                      <a:pt x="54" y="95"/>
                    </a:lnTo>
                    <a:lnTo>
                      <a:pt x="57" y="95"/>
                    </a:lnTo>
                    <a:lnTo>
                      <a:pt x="60" y="96"/>
                    </a:lnTo>
                    <a:lnTo>
                      <a:pt x="63" y="96"/>
                    </a:lnTo>
                    <a:lnTo>
                      <a:pt x="65" y="98"/>
                    </a:lnTo>
                    <a:lnTo>
                      <a:pt x="69" y="98"/>
                    </a:lnTo>
                    <a:lnTo>
                      <a:pt x="72" y="99"/>
                    </a:lnTo>
                    <a:lnTo>
                      <a:pt x="75" y="99"/>
                    </a:lnTo>
                    <a:lnTo>
                      <a:pt x="78" y="100"/>
                    </a:lnTo>
                    <a:lnTo>
                      <a:pt x="80" y="99"/>
                    </a:lnTo>
                    <a:lnTo>
                      <a:pt x="83" y="99"/>
                    </a:lnTo>
                    <a:lnTo>
                      <a:pt x="84" y="98"/>
                    </a:lnTo>
                    <a:lnTo>
                      <a:pt x="80" y="96"/>
                    </a:lnTo>
                    <a:lnTo>
                      <a:pt x="78" y="95"/>
                    </a:lnTo>
                    <a:lnTo>
                      <a:pt x="74" y="94"/>
                    </a:lnTo>
                    <a:lnTo>
                      <a:pt x="72" y="93"/>
                    </a:lnTo>
                    <a:lnTo>
                      <a:pt x="68" y="92"/>
                    </a:lnTo>
                    <a:lnTo>
                      <a:pt x="65" y="90"/>
                    </a:lnTo>
                    <a:lnTo>
                      <a:pt x="62" y="89"/>
                    </a:lnTo>
                    <a:lnTo>
                      <a:pt x="59" y="87"/>
                    </a:lnTo>
                    <a:lnTo>
                      <a:pt x="57" y="85"/>
                    </a:lnTo>
                    <a:lnTo>
                      <a:pt x="54" y="83"/>
                    </a:lnTo>
                    <a:lnTo>
                      <a:pt x="52" y="81"/>
                    </a:lnTo>
                    <a:lnTo>
                      <a:pt x="49" y="78"/>
                    </a:lnTo>
                    <a:lnTo>
                      <a:pt x="48" y="76"/>
                    </a:lnTo>
                    <a:lnTo>
                      <a:pt x="47" y="73"/>
                    </a:lnTo>
                    <a:lnTo>
                      <a:pt x="45" y="70"/>
                    </a:lnTo>
                    <a:lnTo>
                      <a:pt x="44" y="67"/>
                    </a:lnTo>
                    <a:lnTo>
                      <a:pt x="43" y="66"/>
                    </a:lnTo>
                    <a:lnTo>
                      <a:pt x="43" y="64"/>
                    </a:lnTo>
                    <a:lnTo>
                      <a:pt x="42" y="62"/>
                    </a:lnTo>
                    <a:lnTo>
                      <a:pt x="40" y="61"/>
                    </a:lnTo>
                    <a:lnTo>
                      <a:pt x="38" y="59"/>
                    </a:lnTo>
                    <a:lnTo>
                      <a:pt x="35" y="57"/>
                    </a:lnTo>
                    <a:lnTo>
                      <a:pt x="32" y="56"/>
                    </a:lnTo>
                    <a:lnTo>
                      <a:pt x="28" y="54"/>
                    </a:lnTo>
                    <a:lnTo>
                      <a:pt x="25" y="53"/>
                    </a:lnTo>
                    <a:lnTo>
                      <a:pt x="23" y="50"/>
                    </a:lnTo>
                    <a:lnTo>
                      <a:pt x="23" y="48"/>
                    </a:lnTo>
                    <a:lnTo>
                      <a:pt x="23" y="45"/>
                    </a:lnTo>
                    <a:lnTo>
                      <a:pt x="24" y="42"/>
                    </a:lnTo>
                    <a:lnTo>
                      <a:pt x="25" y="39"/>
                    </a:lnTo>
                    <a:lnTo>
                      <a:pt x="27" y="37"/>
                    </a:lnTo>
                    <a:lnTo>
                      <a:pt x="28" y="34"/>
                    </a:lnTo>
                    <a:lnTo>
                      <a:pt x="28" y="32"/>
                    </a:lnTo>
                    <a:lnTo>
                      <a:pt x="29" y="29"/>
                    </a:lnTo>
                    <a:lnTo>
                      <a:pt x="29" y="27"/>
                    </a:lnTo>
                    <a:lnTo>
                      <a:pt x="30" y="25"/>
                    </a:lnTo>
                    <a:lnTo>
                      <a:pt x="30" y="21"/>
                    </a:lnTo>
                    <a:lnTo>
                      <a:pt x="30" y="20"/>
                    </a:lnTo>
                    <a:lnTo>
                      <a:pt x="29" y="16"/>
                    </a:lnTo>
                    <a:lnTo>
                      <a:pt x="29" y="14"/>
                    </a:lnTo>
                    <a:lnTo>
                      <a:pt x="28" y="12"/>
                    </a:lnTo>
                    <a:lnTo>
                      <a:pt x="27" y="10"/>
                    </a:lnTo>
                    <a:lnTo>
                      <a:pt x="24" y="9"/>
                    </a:lnTo>
                    <a:lnTo>
                      <a:pt x="23" y="7"/>
                    </a:lnTo>
                    <a:lnTo>
                      <a:pt x="20" y="7"/>
                    </a:lnTo>
                    <a:lnTo>
                      <a:pt x="17" y="7"/>
                    </a:lnTo>
                    <a:lnTo>
                      <a:pt x="14" y="9"/>
                    </a:lnTo>
                    <a:lnTo>
                      <a:pt x="12" y="10"/>
                    </a:lnTo>
                    <a:lnTo>
                      <a:pt x="9" y="12"/>
                    </a:lnTo>
                    <a:lnTo>
                      <a:pt x="8" y="15"/>
                    </a:lnTo>
                    <a:lnTo>
                      <a:pt x="7" y="17"/>
                    </a:lnTo>
                    <a:lnTo>
                      <a:pt x="7" y="20"/>
                    </a:lnTo>
                    <a:lnTo>
                      <a:pt x="5" y="23"/>
                    </a:lnTo>
                    <a:lnTo>
                      <a:pt x="7" y="26"/>
                    </a:lnTo>
                    <a:lnTo>
                      <a:pt x="7" y="29"/>
                    </a:lnTo>
                    <a:lnTo>
                      <a:pt x="7" y="32"/>
                    </a:lnTo>
                    <a:lnTo>
                      <a:pt x="7" y="34"/>
                    </a:lnTo>
                    <a:lnTo>
                      <a:pt x="8" y="38"/>
                    </a:lnTo>
                    <a:lnTo>
                      <a:pt x="8" y="42"/>
                    </a:lnTo>
                    <a:lnTo>
                      <a:pt x="9" y="44"/>
                    </a:lnTo>
                    <a:lnTo>
                      <a:pt x="9" y="48"/>
                    </a:lnTo>
                    <a:lnTo>
                      <a:pt x="9" y="50"/>
                    </a:lnTo>
                    <a:lnTo>
                      <a:pt x="8" y="51"/>
                    </a:lnTo>
                    <a:lnTo>
                      <a:pt x="7" y="51"/>
                    </a:lnTo>
                    <a:lnTo>
                      <a:pt x="5" y="48"/>
                    </a:lnTo>
                    <a:lnTo>
                      <a:pt x="4" y="45"/>
                    </a:lnTo>
                    <a:lnTo>
                      <a:pt x="3" y="42"/>
                    </a:lnTo>
                    <a:lnTo>
                      <a:pt x="2" y="38"/>
                    </a:lnTo>
                    <a:lnTo>
                      <a:pt x="0" y="34"/>
                    </a:lnTo>
                    <a:lnTo>
                      <a:pt x="0" y="31"/>
                    </a:lnTo>
                    <a:lnTo>
                      <a:pt x="0" y="27"/>
                    </a:lnTo>
                    <a:lnTo>
                      <a:pt x="0" y="23"/>
                    </a:lnTo>
                    <a:lnTo>
                      <a:pt x="0" y="20"/>
                    </a:lnTo>
                    <a:lnTo>
                      <a:pt x="2" y="16"/>
                    </a:lnTo>
                    <a:lnTo>
                      <a:pt x="3" y="12"/>
                    </a:lnTo>
                    <a:lnTo>
                      <a:pt x="4" y="10"/>
                    </a:lnTo>
                    <a:lnTo>
                      <a:pt x="7" y="7"/>
                    </a:lnTo>
                    <a:lnTo>
                      <a:pt x="9" y="5"/>
                    </a:lnTo>
                    <a:lnTo>
                      <a:pt x="12" y="3"/>
                    </a:lnTo>
                    <a:lnTo>
                      <a:pt x="17" y="1"/>
                    </a:lnTo>
                    <a:close/>
                  </a:path>
                </a:pathLst>
              </a:custGeom>
              <a:solidFill>
                <a:srgbClr val="000000"/>
              </a:solidFill>
              <a:ln w="9525">
                <a:noFill/>
                <a:round/>
                <a:headEnd/>
                <a:tailEnd/>
              </a:ln>
            </p:spPr>
            <p:txBody>
              <a:bodyPr/>
              <a:lstStyle/>
              <a:p>
                <a:endParaRPr lang="en-US" dirty="0"/>
              </a:p>
            </p:txBody>
          </p:sp>
          <p:sp>
            <p:nvSpPr>
              <p:cNvPr id="10642" name="Freeform 349"/>
              <p:cNvSpPr>
                <a:spLocks/>
              </p:cNvSpPr>
              <p:nvPr/>
            </p:nvSpPr>
            <p:spPr bwMode="auto">
              <a:xfrm>
                <a:off x="1296" y="3206"/>
                <a:ext cx="14" cy="64"/>
              </a:xfrm>
              <a:custGeom>
                <a:avLst/>
                <a:gdLst>
                  <a:gd name="T0" fmla="*/ 3 w 14"/>
                  <a:gd name="T1" fmla="*/ 0 h 64"/>
                  <a:gd name="T2" fmla="*/ 5 w 14"/>
                  <a:gd name="T3" fmla="*/ 0 h 64"/>
                  <a:gd name="T4" fmla="*/ 7 w 14"/>
                  <a:gd name="T5" fmla="*/ 4 h 64"/>
                  <a:gd name="T6" fmla="*/ 7 w 14"/>
                  <a:gd name="T7" fmla="*/ 8 h 64"/>
                  <a:gd name="T8" fmla="*/ 7 w 14"/>
                  <a:gd name="T9" fmla="*/ 13 h 64"/>
                  <a:gd name="T10" fmla="*/ 7 w 14"/>
                  <a:gd name="T11" fmla="*/ 18 h 64"/>
                  <a:gd name="T12" fmla="*/ 7 w 14"/>
                  <a:gd name="T13" fmla="*/ 22 h 64"/>
                  <a:gd name="T14" fmla="*/ 7 w 14"/>
                  <a:gd name="T15" fmla="*/ 28 h 64"/>
                  <a:gd name="T16" fmla="*/ 7 w 14"/>
                  <a:gd name="T17" fmla="*/ 33 h 64"/>
                  <a:gd name="T18" fmla="*/ 7 w 14"/>
                  <a:gd name="T19" fmla="*/ 38 h 64"/>
                  <a:gd name="T20" fmla="*/ 7 w 14"/>
                  <a:gd name="T21" fmla="*/ 42 h 64"/>
                  <a:gd name="T22" fmla="*/ 5 w 14"/>
                  <a:gd name="T23" fmla="*/ 49 h 64"/>
                  <a:gd name="T24" fmla="*/ 7 w 14"/>
                  <a:gd name="T25" fmla="*/ 55 h 64"/>
                  <a:gd name="T26" fmla="*/ 8 w 14"/>
                  <a:gd name="T27" fmla="*/ 59 h 64"/>
                  <a:gd name="T28" fmla="*/ 12 w 14"/>
                  <a:gd name="T29" fmla="*/ 60 h 64"/>
                  <a:gd name="T30" fmla="*/ 14 w 14"/>
                  <a:gd name="T31" fmla="*/ 61 h 64"/>
                  <a:gd name="T32" fmla="*/ 10 w 14"/>
                  <a:gd name="T33" fmla="*/ 63 h 64"/>
                  <a:gd name="T34" fmla="*/ 5 w 14"/>
                  <a:gd name="T35" fmla="*/ 61 h 64"/>
                  <a:gd name="T36" fmla="*/ 2 w 14"/>
                  <a:gd name="T37" fmla="*/ 58 h 64"/>
                  <a:gd name="T38" fmla="*/ 0 w 14"/>
                  <a:gd name="T39" fmla="*/ 54 h 64"/>
                  <a:gd name="T40" fmla="*/ 0 w 14"/>
                  <a:gd name="T41" fmla="*/ 48 h 64"/>
                  <a:gd name="T42" fmla="*/ 0 w 14"/>
                  <a:gd name="T43" fmla="*/ 42 h 64"/>
                  <a:gd name="T44" fmla="*/ 0 w 14"/>
                  <a:gd name="T45" fmla="*/ 36 h 64"/>
                  <a:gd name="T46" fmla="*/ 2 w 14"/>
                  <a:gd name="T47" fmla="*/ 31 h 64"/>
                  <a:gd name="T48" fmla="*/ 2 w 14"/>
                  <a:gd name="T49" fmla="*/ 27 h 64"/>
                  <a:gd name="T50" fmla="*/ 0 w 14"/>
                  <a:gd name="T51" fmla="*/ 24 h 64"/>
                  <a:gd name="T52" fmla="*/ 0 w 14"/>
                  <a:gd name="T53" fmla="*/ 20 h 64"/>
                  <a:gd name="T54" fmla="*/ 0 w 14"/>
                  <a:gd name="T55" fmla="*/ 15 h 64"/>
                  <a:gd name="T56" fmla="*/ 0 w 14"/>
                  <a:gd name="T57" fmla="*/ 11 h 64"/>
                  <a:gd name="T58" fmla="*/ 0 w 14"/>
                  <a:gd name="T59" fmla="*/ 8 h 64"/>
                  <a:gd name="T60" fmla="*/ 0 w 14"/>
                  <a:gd name="T61" fmla="*/ 3 h 64"/>
                  <a:gd name="T62" fmla="*/ 2 w 14"/>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64"/>
                  <a:gd name="T98" fmla="*/ 14 w 14"/>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64">
                    <a:moveTo>
                      <a:pt x="2" y="0"/>
                    </a:moveTo>
                    <a:lnTo>
                      <a:pt x="3" y="0"/>
                    </a:lnTo>
                    <a:lnTo>
                      <a:pt x="4" y="0"/>
                    </a:lnTo>
                    <a:lnTo>
                      <a:pt x="5" y="0"/>
                    </a:lnTo>
                    <a:lnTo>
                      <a:pt x="7" y="3"/>
                    </a:lnTo>
                    <a:lnTo>
                      <a:pt x="7" y="4"/>
                    </a:lnTo>
                    <a:lnTo>
                      <a:pt x="7" y="7"/>
                    </a:lnTo>
                    <a:lnTo>
                      <a:pt x="7" y="8"/>
                    </a:lnTo>
                    <a:lnTo>
                      <a:pt x="7" y="10"/>
                    </a:lnTo>
                    <a:lnTo>
                      <a:pt x="7" y="13"/>
                    </a:lnTo>
                    <a:lnTo>
                      <a:pt x="7" y="15"/>
                    </a:lnTo>
                    <a:lnTo>
                      <a:pt x="7" y="18"/>
                    </a:lnTo>
                    <a:lnTo>
                      <a:pt x="7" y="21"/>
                    </a:lnTo>
                    <a:lnTo>
                      <a:pt x="7" y="22"/>
                    </a:lnTo>
                    <a:lnTo>
                      <a:pt x="7" y="26"/>
                    </a:lnTo>
                    <a:lnTo>
                      <a:pt x="7" y="28"/>
                    </a:lnTo>
                    <a:lnTo>
                      <a:pt x="7" y="31"/>
                    </a:lnTo>
                    <a:lnTo>
                      <a:pt x="7" y="33"/>
                    </a:lnTo>
                    <a:lnTo>
                      <a:pt x="7" y="36"/>
                    </a:lnTo>
                    <a:lnTo>
                      <a:pt x="7" y="38"/>
                    </a:lnTo>
                    <a:lnTo>
                      <a:pt x="7" y="39"/>
                    </a:lnTo>
                    <a:lnTo>
                      <a:pt x="7" y="42"/>
                    </a:lnTo>
                    <a:lnTo>
                      <a:pt x="7" y="46"/>
                    </a:lnTo>
                    <a:lnTo>
                      <a:pt x="5" y="49"/>
                    </a:lnTo>
                    <a:lnTo>
                      <a:pt x="5" y="52"/>
                    </a:lnTo>
                    <a:lnTo>
                      <a:pt x="7" y="55"/>
                    </a:lnTo>
                    <a:lnTo>
                      <a:pt x="8" y="58"/>
                    </a:lnTo>
                    <a:lnTo>
                      <a:pt x="8" y="59"/>
                    </a:lnTo>
                    <a:lnTo>
                      <a:pt x="9" y="60"/>
                    </a:lnTo>
                    <a:lnTo>
                      <a:pt x="12" y="60"/>
                    </a:lnTo>
                    <a:lnTo>
                      <a:pt x="14" y="60"/>
                    </a:lnTo>
                    <a:lnTo>
                      <a:pt x="14" y="61"/>
                    </a:lnTo>
                    <a:lnTo>
                      <a:pt x="14" y="64"/>
                    </a:lnTo>
                    <a:lnTo>
                      <a:pt x="10" y="63"/>
                    </a:lnTo>
                    <a:lnTo>
                      <a:pt x="7" y="63"/>
                    </a:lnTo>
                    <a:lnTo>
                      <a:pt x="5" y="61"/>
                    </a:lnTo>
                    <a:lnTo>
                      <a:pt x="3" y="60"/>
                    </a:lnTo>
                    <a:lnTo>
                      <a:pt x="2" y="58"/>
                    </a:lnTo>
                    <a:lnTo>
                      <a:pt x="2" y="57"/>
                    </a:lnTo>
                    <a:lnTo>
                      <a:pt x="0" y="54"/>
                    </a:lnTo>
                    <a:lnTo>
                      <a:pt x="0" y="52"/>
                    </a:lnTo>
                    <a:lnTo>
                      <a:pt x="0" y="48"/>
                    </a:lnTo>
                    <a:lnTo>
                      <a:pt x="0" y="46"/>
                    </a:lnTo>
                    <a:lnTo>
                      <a:pt x="0" y="42"/>
                    </a:lnTo>
                    <a:lnTo>
                      <a:pt x="0" y="39"/>
                    </a:lnTo>
                    <a:lnTo>
                      <a:pt x="0" y="36"/>
                    </a:lnTo>
                    <a:lnTo>
                      <a:pt x="2" y="33"/>
                    </a:lnTo>
                    <a:lnTo>
                      <a:pt x="2" y="31"/>
                    </a:lnTo>
                    <a:lnTo>
                      <a:pt x="2" y="28"/>
                    </a:lnTo>
                    <a:lnTo>
                      <a:pt x="2" y="27"/>
                    </a:lnTo>
                    <a:lnTo>
                      <a:pt x="0" y="25"/>
                    </a:lnTo>
                    <a:lnTo>
                      <a:pt x="0" y="24"/>
                    </a:lnTo>
                    <a:lnTo>
                      <a:pt x="0" y="21"/>
                    </a:lnTo>
                    <a:lnTo>
                      <a:pt x="0" y="20"/>
                    </a:lnTo>
                    <a:lnTo>
                      <a:pt x="0" y="18"/>
                    </a:lnTo>
                    <a:lnTo>
                      <a:pt x="0" y="15"/>
                    </a:lnTo>
                    <a:lnTo>
                      <a:pt x="0" y="14"/>
                    </a:lnTo>
                    <a:lnTo>
                      <a:pt x="0" y="11"/>
                    </a:lnTo>
                    <a:lnTo>
                      <a:pt x="0" y="10"/>
                    </a:lnTo>
                    <a:lnTo>
                      <a:pt x="0" y="8"/>
                    </a:lnTo>
                    <a:lnTo>
                      <a:pt x="0" y="7"/>
                    </a:lnTo>
                    <a:lnTo>
                      <a:pt x="0" y="3"/>
                    </a:lnTo>
                    <a:lnTo>
                      <a:pt x="2" y="0"/>
                    </a:lnTo>
                    <a:close/>
                  </a:path>
                </a:pathLst>
              </a:custGeom>
              <a:solidFill>
                <a:srgbClr val="000000"/>
              </a:solidFill>
              <a:ln w="9525">
                <a:noFill/>
                <a:round/>
                <a:headEnd/>
                <a:tailEnd/>
              </a:ln>
            </p:spPr>
            <p:txBody>
              <a:bodyPr/>
              <a:lstStyle/>
              <a:p>
                <a:endParaRPr lang="en-US" dirty="0"/>
              </a:p>
            </p:txBody>
          </p:sp>
          <p:sp>
            <p:nvSpPr>
              <p:cNvPr id="10643" name="Freeform 350"/>
              <p:cNvSpPr>
                <a:spLocks/>
              </p:cNvSpPr>
              <p:nvPr/>
            </p:nvSpPr>
            <p:spPr bwMode="auto">
              <a:xfrm>
                <a:off x="1279" y="3106"/>
                <a:ext cx="32" cy="176"/>
              </a:xfrm>
              <a:custGeom>
                <a:avLst/>
                <a:gdLst>
                  <a:gd name="T0" fmla="*/ 22 w 32"/>
                  <a:gd name="T1" fmla="*/ 2 h 176"/>
                  <a:gd name="T2" fmla="*/ 24 w 32"/>
                  <a:gd name="T3" fmla="*/ 4 h 176"/>
                  <a:gd name="T4" fmla="*/ 20 w 32"/>
                  <a:gd name="T5" fmla="*/ 5 h 176"/>
                  <a:gd name="T6" fmla="*/ 15 w 32"/>
                  <a:gd name="T7" fmla="*/ 7 h 176"/>
                  <a:gd name="T8" fmla="*/ 11 w 32"/>
                  <a:gd name="T9" fmla="*/ 10 h 176"/>
                  <a:gd name="T10" fmla="*/ 9 w 32"/>
                  <a:gd name="T11" fmla="*/ 15 h 176"/>
                  <a:gd name="T12" fmla="*/ 7 w 32"/>
                  <a:gd name="T13" fmla="*/ 20 h 176"/>
                  <a:gd name="T14" fmla="*/ 6 w 32"/>
                  <a:gd name="T15" fmla="*/ 26 h 176"/>
                  <a:gd name="T16" fmla="*/ 6 w 32"/>
                  <a:gd name="T17" fmla="*/ 31 h 176"/>
                  <a:gd name="T18" fmla="*/ 6 w 32"/>
                  <a:gd name="T19" fmla="*/ 37 h 176"/>
                  <a:gd name="T20" fmla="*/ 6 w 32"/>
                  <a:gd name="T21" fmla="*/ 47 h 176"/>
                  <a:gd name="T22" fmla="*/ 6 w 32"/>
                  <a:gd name="T23" fmla="*/ 63 h 176"/>
                  <a:gd name="T24" fmla="*/ 7 w 32"/>
                  <a:gd name="T25" fmla="*/ 79 h 176"/>
                  <a:gd name="T26" fmla="*/ 7 w 32"/>
                  <a:gd name="T27" fmla="*/ 94 h 176"/>
                  <a:gd name="T28" fmla="*/ 7 w 32"/>
                  <a:gd name="T29" fmla="*/ 110 h 176"/>
                  <a:gd name="T30" fmla="*/ 7 w 32"/>
                  <a:gd name="T31" fmla="*/ 126 h 176"/>
                  <a:gd name="T32" fmla="*/ 9 w 32"/>
                  <a:gd name="T33" fmla="*/ 142 h 176"/>
                  <a:gd name="T34" fmla="*/ 10 w 32"/>
                  <a:gd name="T35" fmla="*/ 157 h 176"/>
                  <a:gd name="T36" fmla="*/ 12 w 32"/>
                  <a:gd name="T37" fmla="*/ 168 h 176"/>
                  <a:gd name="T38" fmla="*/ 19 w 32"/>
                  <a:gd name="T39" fmla="*/ 171 h 176"/>
                  <a:gd name="T40" fmla="*/ 24 w 32"/>
                  <a:gd name="T41" fmla="*/ 171 h 176"/>
                  <a:gd name="T42" fmla="*/ 29 w 32"/>
                  <a:gd name="T43" fmla="*/ 170 h 176"/>
                  <a:gd name="T44" fmla="*/ 30 w 32"/>
                  <a:gd name="T45" fmla="*/ 171 h 176"/>
                  <a:gd name="T46" fmla="*/ 32 w 32"/>
                  <a:gd name="T47" fmla="*/ 175 h 176"/>
                  <a:gd name="T48" fmla="*/ 29 w 32"/>
                  <a:gd name="T49" fmla="*/ 176 h 176"/>
                  <a:gd name="T50" fmla="*/ 21 w 32"/>
                  <a:gd name="T51" fmla="*/ 176 h 176"/>
                  <a:gd name="T52" fmla="*/ 15 w 32"/>
                  <a:gd name="T53" fmla="*/ 175 h 176"/>
                  <a:gd name="T54" fmla="*/ 10 w 32"/>
                  <a:gd name="T55" fmla="*/ 172 h 176"/>
                  <a:gd name="T56" fmla="*/ 6 w 32"/>
                  <a:gd name="T57" fmla="*/ 169 h 176"/>
                  <a:gd name="T58" fmla="*/ 5 w 32"/>
                  <a:gd name="T59" fmla="*/ 163 h 176"/>
                  <a:gd name="T60" fmla="*/ 4 w 32"/>
                  <a:gd name="T61" fmla="*/ 155 h 176"/>
                  <a:gd name="T62" fmla="*/ 4 w 32"/>
                  <a:gd name="T63" fmla="*/ 149 h 176"/>
                  <a:gd name="T64" fmla="*/ 4 w 32"/>
                  <a:gd name="T65" fmla="*/ 138 h 176"/>
                  <a:gd name="T66" fmla="*/ 4 w 32"/>
                  <a:gd name="T67" fmla="*/ 122 h 176"/>
                  <a:gd name="T68" fmla="*/ 2 w 32"/>
                  <a:gd name="T69" fmla="*/ 107 h 176"/>
                  <a:gd name="T70" fmla="*/ 1 w 32"/>
                  <a:gd name="T71" fmla="*/ 91 h 176"/>
                  <a:gd name="T72" fmla="*/ 1 w 32"/>
                  <a:gd name="T73" fmla="*/ 75 h 176"/>
                  <a:gd name="T74" fmla="*/ 0 w 32"/>
                  <a:gd name="T75" fmla="*/ 60 h 176"/>
                  <a:gd name="T76" fmla="*/ 0 w 32"/>
                  <a:gd name="T77" fmla="*/ 44 h 176"/>
                  <a:gd name="T78" fmla="*/ 1 w 32"/>
                  <a:gd name="T79" fmla="*/ 29 h 176"/>
                  <a:gd name="T80" fmla="*/ 2 w 32"/>
                  <a:gd name="T81" fmla="*/ 18 h 176"/>
                  <a:gd name="T82" fmla="*/ 5 w 32"/>
                  <a:gd name="T83" fmla="*/ 11 h 176"/>
                  <a:gd name="T84" fmla="*/ 10 w 32"/>
                  <a:gd name="T85" fmla="*/ 5 h 176"/>
                  <a:gd name="T86" fmla="*/ 15 w 32"/>
                  <a:gd name="T87" fmla="*/ 2 h 176"/>
                  <a:gd name="T88" fmla="*/ 20 w 32"/>
                  <a:gd name="T89" fmla="*/ 0 h 176"/>
                  <a:gd name="T90" fmla="*/ 22 w 32"/>
                  <a:gd name="T91" fmla="*/ 0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
                  <a:gd name="T139" fmla="*/ 0 h 176"/>
                  <a:gd name="T140" fmla="*/ 32 w 32"/>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 h="176">
                    <a:moveTo>
                      <a:pt x="22" y="0"/>
                    </a:moveTo>
                    <a:lnTo>
                      <a:pt x="22" y="2"/>
                    </a:lnTo>
                    <a:lnTo>
                      <a:pt x="24" y="2"/>
                    </a:lnTo>
                    <a:lnTo>
                      <a:pt x="24" y="4"/>
                    </a:lnTo>
                    <a:lnTo>
                      <a:pt x="24" y="5"/>
                    </a:lnTo>
                    <a:lnTo>
                      <a:pt x="20" y="5"/>
                    </a:lnTo>
                    <a:lnTo>
                      <a:pt x="17" y="7"/>
                    </a:lnTo>
                    <a:lnTo>
                      <a:pt x="15" y="7"/>
                    </a:lnTo>
                    <a:lnTo>
                      <a:pt x="14" y="9"/>
                    </a:lnTo>
                    <a:lnTo>
                      <a:pt x="11" y="10"/>
                    </a:lnTo>
                    <a:lnTo>
                      <a:pt x="10" y="13"/>
                    </a:lnTo>
                    <a:lnTo>
                      <a:pt x="9" y="15"/>
                    </a:lnTo>
                    <a:lnTo>
                      <a:pt x="9" y="18"/>
                    </a:lnTo>
                    <a:lnTo>
                      <a:pt x="7" y="20"/>
                    </a:lnTo>
                    <a:lnTo>
                      <a:pt x="7" y="22"/>
                    </a:lnTo>
                    <a:lnTo>
                      <a:pt x="6" y="26"/>
                    </a:lnTo>
                    <a:lnTo>
                      <a:pt x="6" y="29"/>
                    </a:lnTo>
                    <a:lnTo>
                      <a:pt x="6" y="31"/>
                    </a:lnTo>
                    <a:lnTo>
                      <a:pt x="6" y="35"/>
                    </a:lnTo>
                    <a:lnTo>
                      <a:pt x="6" y="37"/>
                    </a:lnTo>
                    <a:lnTo>
                      <a:pt x="6" y="39"/>
                    </a:lnTo>
                    <a:lnTo>
                      <a:pt x="6" y="47"/>
                    </a:lnTo>
                    <a:lnTo>
                      <a:pt x="6" y="55"/>
                    </a:lnTo>
                    <a:lnTo>
                      <a:pt x="6" y="63"/>
                    </a:lnTo>
                    <a:lnTo>
                      <a:pt x="7" y="71"/>
                    </a:lnTo>
                    <a:lnTo>
                      <a:pt x="7" y="79"/>
                    </a:lnTo>
                    <a:lnTo>
                      <a:pt x="7" y="87"/>
                    </a:lnTo>
                    <a:lnTo>
                      <a:pt x="7" y="94"/>
                    </a:lnTo>
                    <a:lnTo>
                      <a:pt x="7" y="103"/>
                    </a:lnTo>
                    <a:lnTo>
                      <a:pt x="7" y="110"/>
                    </a:lnTo>
                    <a:lnTo>
                      <a:pt x="7" y="118"/>
                    </a:lnTo>
                    <a:lnTo>
                      <a:pt x="7" y="126"/>
                    </a:lnTo>
                    <a:lnTo>
                      <a:pt x="9" y="133"/>
                    </a:lnTo>
                    <a:lnTo>
                      <a:pt x="9" y="142"/>
                    </a:lnTo>
                    <a:lnTo>
                      <a:pt x="10" y="149"/>
                    </a:lnTo>
                    <a:lnTo>
                      <a:pt x="10" y="157"/>
                    </a:lnTo>
                    <a:lnTo>
                      <a:pt x="11" y="165"/>
                    </a:lnTo>
                    <a:lnTo>
                      <a:pt x="12" y="168"/>
                    </a:lnTo>
                    <a:lnTo>
                      <a:pt x="15" y="170"/>
                    </a:lnTo>
                    <a:lnTo>
                      <a:pt x="19" y="171"/>
                    </a:lnTo>
                    <a:lnTo>
                      <a:pt x="21" y="171"/>
                    </a:lnTo>
                    <a:lnTo>
                      <a:pt x="24" y="171"/>
                    </a:lnTo>
                    <a:lnTo>
                      <a:pt x="26" y="170"/>
                    </a:lnTo>
                    <a:lnTo>
                      <a:pt x="29" y="170"/>
                    </a:lnTo>
                    <a:lnTo>
                      <a:pt x="31" y="170"/>
                    </a:lnTo>
                    <a:lnTo>
                      <a:pt x="30" y="171"/>
                    </a:lnTo>
                    <a:lnTo>
                      <a:pt x="31" y="172"/>
                    </a:lnTo>
                    <a:lnTo>
                      <a:pt x="32" y="175"/>
                    </a:lnTo>
                    <a:lnTo>
                      <a:pt x="31" y="176"/>
                    </a:lnTo>
                    <a:lnTo>
                      <a:pt x="29" y="176"/>
                    </a:lnTo>
                    <a:lnTo>
                      <a:pt x="25" y="176"/>
                    </a:lnTo>
                    <a:lnTo>
                      <a:pt x="21" y="176"/>
                    </a:lnTo>
                    <a:lnTo>
                      <a:pt x="19" y="176"/>
                    </a:lnTo>
                    <a:lnTo>
                      <a:pt x="15" y="175"/>
                    </a:lnTo>
                    <a:lnTo>
                      <a:pt x="12" y="174"/>
                    </a:lnTo>
                    <a:lnTo>
                      <a:pt x="10" y="172"/>
                    </a:lnTo>
                    <a:lnTo>
                      <a:pt x="9" y="171"/>
                    </a:lnTo>
                    <a:lnTo>
                      <a:pt x="6" y="169"/>
                    </a:lnTo>
                    <a:lnTo>
                      <a:pt x="5" y="165"/>
                    </a:lnTo>
                    <a:lnTo>
                      <a:pt x="5" y="163"/>
                    </a:lnTo>
                    <a:lnTo>
                      <a:pt x="5" y="159"/>
                    </a:lnTo>
                    <a:lnTo>
                      <a:pt x="4" y="155"/>
                    </a:lnTo>
                    <a:lnTo>
                      <a:pt x="4" y="153"/>
                    </a:lnTo>
                    <a:lnTo>
                      <a:pt x="4" y="149"/>
                    </a:lnTo>
                    <a:lnTo>
                      <a:pt x="5" y="147"/>
                    </a:lnTo>
                    <a:lnTo>
                      <a:pt x="4" y="138"/>
                    </a:lnTo>
                    <a:lnTo>
                      <a:pt x="4" y="130"/>
                    </a:lnTo>
                    <a:lnTo>
                      <a:pt x="4" y="122"/>
                    </a:lnTo>
                    <a:lnTo>
                      <a:pt x="2" y="115"/>
                    </a:lnTo>
                    <a:lnTo>
                      <a:pt x="2" y="107"/>
                    </a:lnTo>
                    <a:lnTo>
                      <a:pt x="2" y="99"/>
                    </a:lnTo>
                    <a:lnTo>
                      <a:pt x="1" y="91"/>
                    </a:lnTo>
                    <a:lnTo>
                      <a:pt x="1" y="83"/>
                    </a:lnTo>
                    <a:lnTo>
                      <a:pt x="1" y="75"/>
                    </a:lnTo>
                    <a:lnTo>
                      <a:pt x="0" y="68"/>
                    </a:lnTo>
                    <a:lnTo>
                      <a:pt x="0" y="60"/>
                    </a:lnTo>
                    <a:lnTo>
                      <a:pt x="0" y="53"/>
                    </a:lnTo>
                    <a:lnTo>
                      <a:pt x="0" y="44"/>
                    </a:lnTo>
                    <a:lnTo>
                      <a:pt x="1" y="37"/>
                    </a:lnTo>
                    <a:lnTo>
                      <a:pt x="1" y="29"/>
                    </a:lnTo>
                    <a:lnTo>
                      <a:pt x="2" y="21"/>
                    </a:lnTo>
                    <a:lnTo>
                      <a:pt x="2" y="18"/>
                    </a:lnTo>
                    <a:lnTo>
                      <a:pt x="2" y="15"/>
                    </a:lnTo>
                    <a:lnTo>
                      <a:pt x="5" y="11"/>
                    </a:lnTo>
                    <a:lnTo>
                      <a:pt x="7" y="8"/>
                    </a:lnTo>
                    <a:lnTo>
                      <a:pt x="10" y="5"/>
                    </a:lnTo>
                    <a:lnTo>
                      <a:pt x="14" y="3"/>
                    </a:lnTo>
                    <a:lnTo>
                      <a:pt x="15" y="2"/>
                    </a:lnTo>
                    <a:lnTo>
                      <a:pt x="17" y="2"/>
                    </a:lnTo>
                    <a:lnTo>
                      <a:pt x="20" y="0"/>
                    </a:lnTo>
                    <a:lnTo>
                      <a:pt x="22" y="0"/>
                    </a:lnTo>
                    <a:close/>
                  </a:path>
                </a:pathLst>
              </a:custGeom>
              <a:solidFill>
                <a:srgbClr val="000000"/>
              </a:solidFill>
              <a:ln w="9525">
                <a:noFill/>
                <a:round/>
                <a:headEnd/>
                <a:tailEnd/>
              </a:ln>
            </p:spPr>
            <p:txBody>
              <a:bodyPr/>
              <a:lstStyle/>
              <a:p>
                <a:endParaRPr lang="en-US" dirty="0"/>
              </a:p>
            </p:txBody>
          </p:sp>
          <p:sp>
            <p:nvSpPr>
              <p:cNvPr id="10644" name="Freeform 351"/>
              <p:cNvSpPr>
                <a:spLocks/>
              </p:cNvSpPr>
              <p:nvPr/>
            </p:nvSpPr>
            <p:spPr bwMode="auto">
              <a:xfrm>
                <a:off x="1055" y="3116"/>
                <a:ext cx="51" cy="59"/>
              </a:xfrm>
              <a:custGeom>
                <a:avLst/>
                <a:gdLst>
                  <a:gd name="T0" fmla="*/ 29 w 51"/>
                  <a:gd name="T1" fmla="*/ 0 h 59"/>
                  <a:gd name="T2" fmla="*/ 34 w 51"/>
                  <a:gd name="T3" fmla="*/ 1 h 59"/>
                  <a:gd name="T4" fmla="*/ 38 w 51"/>
                  <a:gd name="T5" fmla="*/ 3 h 59"/>
                  <a:gd name="T6" fmla="*/ 41 w 51"/>
                  <a:gd name="T7" fmla="*/ 4 h 59"/>
                  <a:gd name="T8" fmla="*/ 44 w 51"/>
                  <a:gd name="T9" fmla="*/ 8 h 59"/>
                  <a:gd name="T10" fmla="*/ 46 w 51"/>
                  <a:gd name="T11" fmla="*/ 10 h 59"/>
                  <a:gd name="T12" fmla="*/ 49 w 51"/>
                  <a:gd name="T13" fmla="*/ 14 h 59"/>
                  <a:gd name="T14" fmla="*/ 50 w 51"/>
                  <a:gd name="T15" fmla="*/ 17 h 59"/>
                  <a:gd name="T16" fmla="*/ 51 w 51"/>
                  <a:gd name="T17" fmla="*/ 22 h 59"/>
                  <a:gd name="T18" fmla="*/ 51 w 51"/>
                  <a:gd name="T19" fmla="*/ 26 h 59"/>
                  <a:gd name="T20" fmla="*/ 51 w 51"/>
                  <a:gd name="T21" fmla="*/ 31 h 59"/>
                  <a:gd name="T22" fmla="*/ 50 w 51"/>
                  <a:gd name="T23" fmla="*/ 36 h 59"/>
                  <a:gd name="T24" fmla="*/ 50 w 51"/>
                  <a:gd name="T25" fmla="*/ 39 h 59"/>
                  <a:gd name="T26" fmla="*/ 49 w 51"/>
                  <a:gd name="T27" fmla="*/ 44 h 59"/>
                  <a:gd name="T28" fmla="*/ 46 w 51"/>
                  <a:gd name="T29" fmla="*/ 48 h 59"/>
                  <a:gd name="T30" fmla="*/ 44 w 51"/>
                  <a:gd name="T31" fmla="*/ 51 h 59"/>
                  <a:gd name="T32" fmla="*/ 43 w 51"/>
                  <a:gd name="T33" fmla="*/ 55 h 59"/>
                  <a:gd name="T34" fmla="*/ 38 w 51"/>
                  <a:gd name="T35" fmla="*/ 56 h 59"/>
                  <a:gd name="T36" fmla="*/ 34 w 51"/>
                  <a:gd name="T37" fmla="*/ 59 h 59"/>
                  <a:gd name="T38" fmla="*/ 30 w 51"/>
                  <a:gd name="T39" fmla="*/ 59 h 59"/>
                  <a:gd name="T40" fmla="*/ 26 w 51"/>
                  <a:gd name="T41" fmla="*/ 59 h 59"/>
                  <a:gd name="T42" fmla="*/ 21 w 51"/>
                  <a:gd name="T43" fmla="*/ 59 h 59"/>
                  <a:gd name="T44" fmla="*/ 18 w 51"/>
                  <a:gd name="T45" fmla="*/ 56 h 59"/>
                  <a:gd name="T46" fmla="*/ 14 w 51"/>
                  <a:gd name="T47" fmla="*/ 55 h 59"/>
                  <a:gd name="T48" fmla="*/ 11 w 51"/>
                  <a:gd name="T49" fmla="*/ 53 h 59"/>
                  <a:gd name="T50" fmla="*/ 8 w 51"/>
                  <a:gd name="T51" fmla="*/ 49 h 59"/>
                  <a:gd name="T52" fmla="*/ 5 w 51"/>
                  <a:gd name="T53" fmla="*/ 47 h 59"/>
                  <a:gd name="T54" fmla="*/ 3 w 51"/>
                  <a:gd name="T55" fmla="*/ 43 h 59"/>
                  <a:gd name="T56" fmla="*/ 1 w 51"/>
                  <a:gd name="T57" fmla="*/ 39 h 59"/>
                  <a:gd name="T58" fmla="*/ 0 w 51"/>
                  <a:gd name="T59" fmla="*/ 36 h 59"/>
                  <a:gd name="T60" fmla="*/ 0 w 51"/>
                  <a:gd name="T61" fmla="*/ 31 h 59"/>
                  <a:gd name="T62" fmla="*/ 0 w 51"/>
                  <a:gd name="T63" fmla="*/ 27 h 59"/>
                  <a:gd name="T64" fmla="*/ 3 w 51"/>
                  <a:gd name="T65" fmla="*/ 23 h 59"/>
                  <a:gd name="T66" fmla="*/ 3 w 51"/>
                  <a:gd name="T67" fmla="*/ 20 h 59"/>
                  <a:gd name="T68" fmla="*/ 3 w 51"/>
                  <a:gd name="T69" fmla="*/ 17 h 59"/>
                  <a:gd name="T70" fmla="*/ 4 w 51"/>
                  <a:gd name="T71" fmla="*/ 16 h 59"/>
                  <a:gd name="T72" fmla="*/ 5 w 51"/>
                  <a:gd name="T73" fmla="*/ 14 h 59"/>
                  <a:gd name="T74" fmla="*/ 5 w 51"/>
                  <a:gd name="T75" fmla="*/ 11 h 59"/>
                  <a:gd name="T76" fmla="*/ 8 w 51"/>
                  <a:gd name="T77" fmla="*/ 10 h 59"/>
                  <a:gd name="T78" fmla="*/ 9 w 51"/>
                  <a:gd name="T79" fmla="*/ 8 h 59"/>
                  <a:gd name="T80" fmla="*/ 11 w 51"/>
                  <a:gd name="T81" fmla="*/ 8 h 59"/>
                  <a:gd name="T82" fmla="*/ 13 w 51"/>
                  <a:gd name="T83" fmla="*/ 5 h 59"/>
                  <a:gd name="T84" fmla="*/ 15 w 51"/>
                  <a:gd name="T85" fmla="*/ 4 h 59"/>
                  <a:gd name="T86" fmla="*/ 18 w 51"/>
                  <a:gd name="T87" fmla="*/ 4 h 59"/>
                  <a:gd name="T88" fmla="*/ 20 w 51"/>
                  <a:gd name="T89" fmla="*/ 3 h 59"/>
                  <a:gd name="T90" fmla="*/ 23 w 51"/>
                  <a:gd name="T91" fmla="*/ 1 h 59"/>
                  <a:gd name="T92" fmla="*/ 25 w 51"/>
                  <a:gd name="T93" fmla="*/ 1 h 59"/>
                  <a:gd name="T94" fmla="*/ 26 w 51"/>
                  <a:gd name="T95" fmla="*/ 0 h 59"/>
                  <a:gd name="T96" fmla="*/ 29 w 51"/>
                  <a:gd name="T97" fmla="*/ 0 h 59"/>
                  <a:gd name="T98" fmla="*/ 29 w 51"/>
                  <a:gd name="T99" fmla="*/ 0 h 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59"/>
                  <a:gd name="T152" fmla="*/ 51 w 51"/>
                  <a:gd name="T153" fmla="*/ 59 h 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59">
                    <a:moveTo>
                      <a:pt x="29" y="0"/>
                    </a:moveTo>
                    <a:lnTo>
                      <a:pt x="34" y="1"/>
                    </a:lnTo>
                    <a:lnTo>
                      <a:pt x="38" y="3"/>
                    </a:lnTo>
                    <a:lnTo>
                      <a:pt x="41" y="4"/>
                    </a:lnTo>
                    <a:lnTo>
                      <a:pt x="44" y="8"/>
                    </a:lnTo>
                    <a:lnTo>
                      <a:pt x="46" y="10"/>
                    </a:lnTo>
                    <a:lnTo>
                      <a:pt x="49" y="14"/>
                    </a:lnTo>
                    <a:lnTo>
                      <a:pt x="50" y="17"/>
                    </a:lnTo>
                    <a:lnTo>
                      <a:pt x="51" y="22"/>
                    </a:lnTo>
                    <a:lnTo>
                      <a:pt x="51" y="26"/>
                    </a:lnTo>
                    <a:lnTo>
                      <a:pt x="51" y="31"/>
                    </a:lnTo>
                    <a:lnTo>
                      <a:pt x="50" y="36"/>
                    </a:lnTo>
                    <a:lnTo>
                      <a:pt x="50" y="39"/>
                    </a:lnTo>
                    <a:lnTo>
                      <a:pt x="49" y="44"/>
                    </a:lnTo>
                    <a:lnTo>
                      <a:pt x="46" y="48"/>
                    </a:lnTo>
                    <a:lnTo>
                      <a:pt x="44" y="51"/>
                    </a:lnTo>
                    <a:lnTo>
                      <a:pt x="43" y="55"/>
                    </a:lnTo>
                    <a:lnTo>
                      <a:pt x="38" y="56"/>
                    </a:lnTo>
                    <a:lnTo>
                      <a:pt x="34" y="59"/>
                    </a:lnTo>
                    <a:lnTo>
                      <a:pt x="30" y="59"/>
                    </a:lnTo>
                    <a:lnTo>
                      <a:pt x="26" y="59"/>
                    </a:lnTo>
                    <a:lnTo>
                      <a:pt x="21" y="59"/>
                    </a:lnTo>
                    <a:lnTo>
                      <a:pt x="18" y="56"/>
                    </a:lnTo>
                    <a:lnTo>
                      <a:pt x="14" y="55"/>
                    </a:lnTo>
                    <a:lnTo>
                      <a:pt x="11" y="53"/>
                    </a:lnTo>
                    <a:lnTo>
                      <a:pt x="8" y="49"/>
                    </a:lnTo>
                    <a:lnTo>
                      <a:pt x="5" y="47"/>
                    </a:lnTo>
                    <a:lnTo>
                      <a:pt x="3" y="43"/>
                    </a:lnTo>
                    <a:lnTo>
                      <a:pt x="1" y="39"/>
                    </a:lnTo>
                    <a:lnTo>
                      <a:pt x="0" y="36"/>
                    </a:lnTo>
                    <a:lnTo>
                      <a:pt x="0" y="31"/>
                    </a:lnTo>
                    <a:lnTo>
                      <a:pt x="0" y="27"/>
                    </a:lnTo>
                    <a:lnTo>
                      <a:pt x="3" y="23"/>
                    </a:lnTo>
                    <a:lnTo>
                      <a:pt x="3" y="20"/>
                    </a:lnTo>
                    <a:lnTo>
                      <a:pt x="3" y="17"/>
                    </a:lnTo>
                    <a:lnTo>
                      <a:pt x="4" y="16"/>
                    </a:lnTo>
                    <a:lnTo>
                      <a:pt x="5" y="14"/>
                    </a:lnTo>
                    <a:lnTo>
                      <a:pt x="5" y="11"/>
                    </a:lnTo>
                    <a:lnTo>
                      <a:pt x="8" y="10"/>
                    </a:lnTo>
                    <a:lnTo>
                      <a:pt x="9" y="8"/>
                    </a:lnTo>
                    <a:lnTo>
                      <a:pt x="11" y="8"/>
                    </a:lnTo>
                    <a:lnTo>
                      <a:pt x="13" y="5"/>
                    </a:lnTo>
                    <a:lnTo>
                      <a:pt x="15" y="4"/>
                    </a:lnTo>
                    <a:lnTo>
                      <a:pt x="18" y="4"/>
                    </a:lnTo>
                    <a:lnTo>
                      <a:pt x="20" y="3"/>
                    </a:lnTo>
                    <a:lnTo>
                      <a:pt x="23" y="1"/>
                    </a:lnTo>
                    <a:lnTo>
                      <a:pt x="25" y="1"/>
                    </a:lnTo>
                    <a:lnTo>
                      <a:pt x="26" y="0"/>
                    </a:lnTo>
                    <a:lnTo>
                      <a:pt x="29" y="0"/>
                    </a:lnTo>
                    <a:close/>
                  </a:path>
                </a:pathLst>
              </a:custGeom>
              <a:solidFill>
                <a:srgbClr val="000000"/>
              </a:solidFill>
              <a:ln w="9525">
                <a:noFill/>
                <a:round/>
                <a:headEnd/>
                <a:tailEnd/>
              </a:ln>
            </p:spPr>
            <p:txBody>
              <a:bodyPr/>
              <a:lstStyle/>
              <a:p>
                <a:endParaRPr lang="en-US" dirty="0"/>
              </a:p>
            </p:txBody>
          </p:sp>
          <p:sp>
            <p:nvSpPr>
              <p:cNvPr id="10645" name="Freeform 352"/>
              <p:cNvSpPr>
                <a:spLocks/>
              </p:cNvSpPr>
              <p:nvPr/>
            </p:nvSpPr>
            <p:spPr bwMode="auto">
              <a:xfrm>
                <a:off x="1061" y="3122"/>
                <a:ext cx="39" cy="48"/>
              </a:xfrm>
              <a:custGeom>
                <a:avLst/>
                <a:gdLst>
                  <a:gd name="T0" fmla="*/ 25 w 39"/>
                  <a:gd name="T1" fmla="*/ 0 h 48"/>
                  <a:gd name="T2" fmla="*/ 29 w 39"/>
                  <a:gd name="T3" fmla="*/ 2 h 48"/>
                  <a:gd name="T4" fmla="*/ 33 w 39"/>
                  <a:gd name="T5" fmla="*/ 4 h 48"/>
                  <a:gd name="T6" fmla="*/ 35 w 39"/>
                  <a:gd name="T7" fmla="*/ 6 h 48"/>
                  <a:gd name="T8" fmla="*/ 37 w 39"/>
                  <a:gd name="T9" fmla="*/ 11 h 48"/>
                  <a:gd name="T10" fmla="*/ 38 w 39"/>
                  <a:gd name="T11" fmla="*/ 15 h 48"/>
                  <a:gd name="T12" fmla="*/ 39 w 39"/>
                  <a:gd name="T13" fmla="*/ 19 h 48"/>
                  <a:gd name="T14" fmla="*/ 39 w 39"/>
                  <a:gd name="T15" fmla="*/ 23 h 48"/>
                  <a:gd name="T16" fmla="*/ 39 w 39"/>
                  <a:gd name="T17" fmla="*/ 27 h 48"/>
                  <a:gd name="T18" fmla="*/ 38 w 39"/>
                  <a:gd name="T19" fmla="*/ 32 h 48"/>
                  <a:gd name="T20" fmla="*/ 37 w 39"/>
                  <a:gd name="T21" fmla="*/ 36 h 48"/>
                  <a:gd name="T22" fmla="*/ 35 w 39"/>
                  <a:gd name="T23" fmla="*/ 39 h 48"/>
                  <a:gd name="T24" fmla="*/ 33 w 39"/>
                  <a:gd name="T25" fmla="*/ 43 h 48"/>
                  <a:gd name="T26" fmla="*/ 30 w 39"/>
                  <a:gd name="T27" fmla="*/ 45 h 48"/>
                  <a:gd name="T28" fmla="*/ 27 w 39"/>
                  <a:gd name="T29" fmla="*/ 47 h 48"/>
                  <a:gd name="T30" fmla="*/ 23 w 39"/>
                  <a:gd name="T31" fmla="*/ 48 h 48"/>
                  <a:gd name="T32" fmla="*/ 19 w 39"/>
                  <a:gd name="T33" fmla="*/ 48 h 48"/>
                  <a:gd name="T34" fmla="*/ 14 w 39"/>
                  <a:gd name="T35" fmla="*/ 47 h 48"/>
                  <a:gd name="T36" fmla="*/ 10 w 39"/>
                  <a:gd name="T37" fmla="*/ 44 h 48"/>
                  <a:gd name="T38" fmla="*/ 7 w 39"/>
                  <a:gd name="T39" fmla="*/ 42 h 48"/>
                  <a:gd name="T40" fmla="*/ 4 w 39"/>
                  <a:gd name="T41" fmla="*/ 39 h 48"/>
                  <a:gd name="T42" fmla="*/ 3 w 39"/>
                  <a:gd name="T43" fmla="*/ 36 h 48"/>
                  <a:gd name="T44" fmla="*/ 2 w 39"/>
                  <a:gd name="T45" fmla="*/ 32 h 48"/>
                  <a:gd name="T46" fmla="*/ 0 w 39"/>
                  <a:gd name="T47" fmla="*/ 27 h 48"/>
                  <a:gd name="T48" fmla="*/ 0 w 39"/>
                  <a:gd name="T49" fmla="*/ 23 h 48"/>
                  <a:gd name="T50" fmla="*/ 0 w 39"/>
                  <a:gd name="T51" fmla="*/ 20 h 48"/>
                  <a:gd name="T52" fmla="*/ 2 w 39"/>
                  <a:gd name="T53" fmla="*/ 15 h 48"/>
                  <a:gd name="T54" fmla="*/ 4 w 39"/>
                  <a:gd name="T55" fmla="*/ 11 h 48"/>
                  <a:gd name="T56" fmla="*/ 7 w 39"/>
                  <a:gd name="T57" fmla="*/ 8 h 48"/>
                  <a:gd name="T58" fmla="*/ 9 w 39"/>
                  <a:gd name="T59" fmla="*/ 5 h 48"/>
                  <a:gd name="T60" fmla="*/ 12 w 39"/>
                  <a:gd name="T61" fmla="*/ 3 h 48"/>
                  <a:gd name="T62" fmla="*/ 15 w 39"/>
                  <a:gd name="T63" fmla="*/ 2 h 48"/>
                  <a:gd name="T64" fmla="*/ 20 w 39"/>
                  <a:gd name="T65" fmla="*/ 2 h 48"/>
                  <a:gd name="T66" fmla="*/ 23 w 39"/>
                  <a:gd name="T67" fmla="*/ 0 h 48"/>
                  <a:gd name="T68" fmla="*/ 25 w 39"/>
                  <a:gd name="T69" fmla="*/ 0 h 48"/>
                  <a:gd name="T70" fmla="*/ 25 w 39"/>
                  <a:gd name="T71" fmla="*/ 0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48"/>
                  <a:gd name="T110" fmla="*/ 39 w 39"/>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48">
                    <a:moveTo>
                      <a:pt x="25" y="0"/>
                    </a:moveTo>
                    <a:lnTo>
                      <a:pt x="29" y="2"/>
                    </a:lnTo>
                    <a:lnTo>
                      <a:pt x="33" y="4"/>
                    </a:lnTo>
                    <a:lnTo>
                      <a:pt x="35" y="6"/>
                    </a:lnTo>
                    <a:lnTo>
                      <a:pt x="37" y="11"/>
                    </a:lnTo>
                    <a:lnTo>
                      <a:pt x="38" y="15"/>
                    </a:lnTo>
                    <a:lnTo>
                      <a:pt x="39" y="19"/>
                    </a:lnTo>
                    <a:lnTo>
                      <a:pt x="39" y="23"/>
                    </a:lnTo>
                    <a:lnTo>
                      <a:pt x="39" y="27"/>
                    </a:lnTo>
                    <a:lnTo>
                      <a:pt x="38" y="32"/>
                    </a:lnTo>
                    <a:lnTo>
                      <a:pt x="37" y="36"/>
                    </a:lnTo>
                    <a:lnTo>
                      <a:pt x="35" y="39"/>
                    </a:lnTo>
                    <a:lnTo>
                      <a:pt x="33" y="43"/>
                    </a:lnTo>
                    <a:lnTo>
                      <a:pt x="30" y="45"/>
                    </a:lnTo>
                    <a:lnTo>
                      <a:pt x="27" y="47"/>
                    </a:lnTo>
                    <a:lnTo>
                      <a:pt x="23" y="48"/>
                    </a:lnTo>
                    <a:lnTo>
                      <a:pt x="19" y="48"/>
                    </a:lnTo>
                    <a:lnTo>
                      <a:pt x="14" y="47"/>
                    </a:lnTo>
                    <a:lnTo>
                      <a:pt x="10" y="44"/>
                    </a:lnTo>
                    <a:lnTo>
                      <a:pt x="7" y="42"/>
                    </a:lnTo>
                    <a:lnTo>
                      <a:pt x="4" y="39"/>
                    </a:lnTo>
                    <a:lnTo>
                      <a:pt x="3" y="36"/>
                    </a:lnTo>
                    <a:lnTo>
                      <a:pt x="2" y="32"/>
                    </a:lnTo>
                    <a:lnTo>
                      <a:pt x="0" y="27"/>
                    </a:lnTo>
                    <a:lnTo>
                      <a:pt x="0" y="23"/>
                    </a:lnTo>
                    <a:lnTo>
                      <a:pt x="0" y="20"/>
                    </a:lnTo>
                    <a:lnTo>
                      <a:pt x="2" y="15"/>
                    </a:lnTo>
                    <a:lnTo>
                      <a:pt x="4" y="11"/>
                    </a:lnTo>
                    <a:lnTo>
                      <a:pt x="7" y="8"/>
                    </a:lnTo>
                    <a:lnTo>
                      <a:pt x="9" y="5"/>
                    </a:lnTo>
                    <a:lnTo>
                      <a:pt x="12" y="3"/>
                    </a:lnTo>
                    <a:lnTo>
                      <a:pt x="15" y="2"/>
                    </a:lnTo>
                    <a:lnTo>
                      <a:pt x="20" y="2"/>
                    </a:lnTo>
                    <a:lnTo>
                      <a:pt x="23" y="0"/>
                    </a:lnTo>
                    <a:lnTo>
                      <a:pt x="25" y="0"/>
                    </a:lnTo>
                    <a:close/>
                  </a:path>
                </a:pathLst>
              </a:custGeom>
              <a:solidFill>
                <a:srgbClr val="94B599"/>
              </a:solidFill>
              <a:ln w="9525">
                <a:noFill/>
                <a:round/>
                <a:headEnd/>
                <a:tailEnd/>
              </a:ln>
            </p:spPr>
            <p:txBody>
              <a:bodyPr/>
              <a:lstStyle/>
              <a:p>
                <a:endParaRPr lang="en-US" dirty="0"/>
              </a:p>
            </p:txBody>
          </p:sp>
          <p:sp>
            <p:nvSpPr>
              <p:cNvPr id="10646" name="Freeform 354"/>
              <p:cNvSpPr>
                <a:spLocks/>
              </p:cNvSpPr>
              <p:nvPr/>
            </p:nvSpPr>
            <p:spPr bwMode="auto">
              <a:xfrm>
                <a:off x="1096" y="3124"/>
                <a:ext cx="188" cy="62"/>
              </a:xfrm>
              <a:custGeom>
                <a:avLst/>
                <a:gdLst>
                  <a:gd name="T0" fmla="*/ 9 w 188"/>
                  <a:gd name="T1" fmla="*/ 3 h 62"/>
                  <a:gd name="T2" fmla="*/ 28 w 188"/>
                  <a:gd name="T3" fmla="*/ 8 h 62"/>
                  <a:gd name="T4" fmla="*/ 45 w 188"/>
                  <a:gd name="T5" fmla="*/ 14 h 62"/>
                  <a:gd name="T6" fmla="*/ 64 w 188"/>
                  <a:gd name="T7" fmla="*/ 19 h 62"/>
                  <a:gd name="T8" fmla="*/ 83 w 188"/>
                  <a:gd name="T9" fmla="*/ 24 h 62"/>
                  <a:gd name="T10" fmla="*/ 100 w 188"/>
                  <a:gd name="T11" fmla="*/ 29 h 62"/>
                  <a:gd name="T12" fmla="*/ 118 w 188"/>
                  <a:gd name="T13" fmla="*/ 35 h 62"/>
                  <a:gd name="T14" fmla="*/ 137 w 188"/>
                  <a:gd name="T15" fmla="*/ 41 h 62"/>
                  <a:gd name="T16" fmla="*/ 148 w 188"/>
                  <a:gd name="T17" fmla="*/ 46 h 62"/>
                  <a:gd name="T18" fmla="*/ 152 w 188"/>
                  <a:gd name="T19" fmla="*/ 46 h 62"/>
                  <a:gd name="T20" fmla="*/ 157 w 188"/>
                  <a:gd name="T21" fmla="*/ 48 h 62"/>
                  <a:gd name="T22" fmla="*/ 163 w 188"/>
                  <a:gd name="T23" fmla="*/ 50 h 62"/>
                  <a:gd name="T24" fmla="*/ 169 w 188"/>
                  <a:gd name="T25" fmla="*/ 51 h 62"/>
                  <a:gd name="T26" fmla="*/ 175 w 188"/>
                  <a:gd name="T27" fmla="*/ 53 h 62"/>
                  <a:gd name="T28" fmla="*/ 182 w 188"/>
                  <a:gd name="T29" fmla="*/ 54 h 62"/>
                  <a:gd name="T30" fmla="*/ 185 w 188"/>
                  <a:gd name="T31" fmla="*/ 57 h 62"/>
                  <a:gd name="T32" fmla="*/ 185 w 188"/>
                  <a:gd name="T33" fmla="*/ 62 h 62"/>
                  <a:gd name="T34" fmla="*/ 168 w 188"/>
                  <a:gd name="T35" fmla="*/ 57 h 62"/>
                  <a:gd name="T36" fmla="*/ 148 w 188"/>
                  <a:gd name="T37" fmla="*/ 51 h 62"/>
                  <a:gd name="T38" fmla="*/ 128 w 188"/>
                  <a:gd name="T39" fmla="*/ 45 h 62"/>
                  <a:gd name="T40" fmla="*/ 108 w 188"/>
                  <a:gd name="T41" fmla="*/ 37 h 62"/>
                  <a:gd name="T42" fmla="*/ 88 w 188"/>
                  <a:gd name="T43" fmla="*/ 31 h 62"/>
                  <a:gd name="T44" fmla="*/ 67 w 188"/>
                  <a:gd name="T45" fmla="*/ 25 h 62"/>
                  <a:gd name="T46" fmla="*/ 48 w 188"/>
                  <a:gd name="T47" fmla="*/ 19 h 62"/>
                  <a:gd name="T48" fmla="*/ 30 w 188"/>
                  <a:gd name="T49" fmla="*/ 15 h 62"/>
                  <a:gd name="T50" fmla="*/ 27 w 188"/>
                  <a:gd name="T51" fmla="*/ 14 h 62"/>
                  <a:gd name="T52" fmla="*/ 23 w 188"/>
                  <a:gd name="T53" fmla="*/ 12 h 62"/>
                  <a:gd name="T54" fmla="*/ 19 w 188"/>
                  <a:gd name="T55" fmla="*/ 11 h 62"/>
                  <a:gd name="T56" fmla="*/ 15 w 188"/>
                  <a:gd name="T57" fmla="*/ 9 h 62"/>
                  <a:gd name="T58" fmla="*/ 12 w 188"/>
                  <a:gd name="T59" fmla="*/ 8 h 62"/>
                  <a:gd name="T60" fmla="*/ 8 w 188"/>
                  <a:gd name="T61" fmla="*/ 7 h 62"/>
                  <a:gd name="T62" fmla="*/ 3 w 188"/>
                  <a:gd name="T63" fmla="*/ 6 h 62"/>
                  <a:gd name="T64" fmla="*/ 0 w 188"/>
                  <a:gd name="T65" fmla="*/ 3 h 62"/>
                  <a:gd name="T66" fmla="*/ 2 w 188"/>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62"/>
                  <a:gd name="T104" fmla="*/ 188 w 188"/>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62">
                    <a:moveTo>
                      <a:pt x="2" y="0"/>
                    </a:moveTo>
                    <a:lnTo>
                      <a:pt x="9" y="3"/>
                    </a:lnTo>
                    <a:lnTo>
                      <a:pt x="19" y="6"/>
                    </a:lnTo>
                    <a:lnTo>
                      <a:pt x="28" y="8"/>
                    </a:lnTo>
                    <a:lnTo>
                      <a:pt x="37" y="12"/>
                    </a:lnTo>
                    <a:lnTo>
                      <a:pt x="45" y="14"/>
                    </a:lnTo>
                    <a:lnTo>
                      <a:pt x="55" y="17"/>
                    </a:lnTo>
                    <a:lnTo>
                      <a:pt x="64" y="19"/>
                    </a:lnTo>
                    <a:lnTo>
                      <a:pt x="73" y="21"/>
                    </a:lnTo>
                    <a:lnTo>
                      <a:pt x="83" y="24"/>
                    </a:lnTo>
                    <a:lnTo>
                      <a:pt x="92" y="26"/>
                    </a:lnTo>
                    <a:lnTo>
                      <a:pt x="100" y="29"/>
                    </a:lnTo>
                    <a:lnTo>
                      <a:pt x="109" y="32"/>
                    </a:lnTo>
                    <a:lnTo>
                      <a:pt x="118" y="35"/>
                    </a:lnTo>
                    <a:lnTo>
                      <a:pt x="128" y="39"/>
                    </a:lnTo>
                    <a:lnTo>
                      <a:pt x="137" y="41"/>
                    </a:lnTo>
                    <a:lnTo>
                      <a:pt x="147" y="45"/>
                    </a:lnTo>
                    <a:lnTo>
                      <a:pt x="148" y="46"/>
                    </a:lnTo>
                    <a:lnTo>
                      <a:pt x="149" y="46"/>
                    </a:lnTo>
                    <a:lnTo>
                      <a:pt x="152" y="46"/>
                    </a:lnTo>
                    <a:lnTo>
                      <a:pt x="154" y="47"/>
                    </a:lnTo>
                    <a:lnTo>
                      <a:pt x="157" y="48"/>
                    </a:lnTo>
                    <a:lnTo>
                      <a:pt x="160" y="48"/>
                    </a:lnTo>
                    <a:lnTo>
                      <a:pt x="163" y="50"/>
                    </a:lnTo>
                    <a:lnTo>
                      <a:pt x="167" y="51"/>
                    </a:lnTo>
                    <a:lnTo>
                      <a:pt x="169" y="51"/>
                    </a:lnTo>
                    <a:lnTo>
                      <a:pt x="173" y="52"/>
                    </a:lnTo>
                    <a:lnTo>
                      <a:pt x="175" y="53"/>
                    </a:lnTo>
                    <a:lnTo>
                      <a:pt x="179" y="53"/>
                    </a:lnTo>
                    <a:lnTo>
                      <a:pt x="182" y="54"/>
                    </a:lnTo>
                    <a:lnTo>
                      <a:pt x="184" y="56"/>
                    </a:lnTo>
                    <a:lnTo>
                      <a:pt x="185" y="57"/>
                    </a:lnTo>
                    <a:lnTo>
                      <a:pt x="188" y="58"/>
                    </a:lnTo>
                    <a:lnTo>
                      <a:pt x="185" y="62"/>
                    </a:lnTo>
                    <a:lnTo>
                      <a:pt x="177" y="59"/>
                    </a:lnTo>
                    <a:lnTo>
                      <a:pt x="168" y="57"/>
                    </a:lnTo>
                    <a:lnTo>
                      <a:pt x="158" y="54"/>
                    </a:lnTo>
                    <a:lnTo>
                      <a:pt x="148" y="51"/>
                    </a:lnTo>
                    <a:lnTo>
                      <a:pt x="138" y="47"/>
                    </a:lnTo>
                    <a:lnTo>
                      <a:pt x="128" y="45"/>
                    </a:lnTo>
                    <a:lnTo>
                      <a:pt x="118" y="41"/>
                    </a:lnTo>
                    <a:lnTo>
                      <a:pt x="108" y="37"/>
                    </a:lnTo>
                    <a:lnTo>
                      <a:pt x="98" y="35"/>
                    </a:lnTo>
                    <a:lnTo>
                      <a:pt x="88" y="31"/>
                    </a:lnTo>
                    <a:lnTo>
                      <a:pt x="77" y="28"/>
                    </a:lnTo>
                    <a:lnTo>
                      <a:pt x="67" y="25"/>
                    </a:lnTo>
                    <a:lnTo>
                      <a:pt x="57" y="21"/>
                    </a:lnTo>
                    <a:lnTo>
                      <a:pt x="48" y="19"/>
                    </a:lnTo>
                    <a:lnTo>
                      <a:pt x="39" y="18"/>
                    </a:lnTo>
                    <a:lnTo>
                      <a:pt x="30" y="15"/>
                    </a:lnTo>
                    <a:lnTo>
                      <a:pt x="29" y="14"/>
                    </a:lnTo>
                    <a:lnTo>
                      <a:pt x="27" y="14"/>
                    </a:lnTo>
                    <a:lnTo>
                      <a:pt x="24" y="13"/>
                    </a:lnTo>
                    <a:lnTo>
                      <a:pt x="23" y="12"/>
                    </a:lnTo>
                    <a:lnTo>
                      <a:pt x="20" y="12"/>
                    </a:lnTo>
                    <a:lnTo>
                      <a:pt x="19" y="11"/>
                    </a:lnTo>
                    <a:lnTo>
                      <a:pt x="17" y="11"/>
                    </a:lnTo>
                    <a:lnTo>
                      <a:pt x="15" y="9"/>
                    </a:lnTo>
                    <a:lnTo>
                      <a:pt x="13" y="9"/>
                    </a:lnTo>
                    <a:lnTo>
                      <a:pt x="12" y="8"/>
                    </a:lnTo>
                    <a:lnTo>
                      <a:pt x="9" y="8"/>
                    </a:lnTo>
                    <a:lnTo>
                      <a:pt x="8" y="7"/>
                    </a:lnTo>
                    <a:lnTo>
                      <a:pt x="5" y="6"/>
                    </a:lnTo>
                    <a:lnTo>
                      <a:pt x="3" y="6"/>
                    </a:lnTo>
                    <a:lnTo>
                      <a:pt x="2" y="4"/>
                    </a:lnTo>
                    <a:lnTo>
                      <a:pt x="0" y="3"/>
                    </a:lnTo>
                    <a:lnTo>
                      <a:pt x="0" y="2"/>
                    </a:lnTo>
                    <a:lnTo>
                      <a:pt x="2" y="0"/>
                    </a:lnTo>
                    <a:close/>
                  </a:path>
                </a:pathLst>
              </a:custGeom>
              <a:solidFill>
                <a:srgbClr val="000000"/>
              </a:solidFill>
              <a:ln w="9525">
                <a:noFill/>
                <a:round/>
                <a:headEnd/>
                <a:tailEnd/>
              </a:ln>
            </p:spPr>
            <p:txBody>
              <a:bodyPr/>
              <a:lstStyle/>
              <a:p>
                <a:endParaRPr lang="en-US" dirty="0"/>
              </a:p>
            </p:txBody>
          </p:sp>
          <p:sp>
            <p:nvSpPr>
              <p:cNvPr id="10647" name="Freeform 355"/>
              <p:cNvSpPr>
                <a:spLocks/>
              </p:cNvSpPr>
              <p:nvPr/>
            </p:nvSpPr>
            <p:spPr bwMode="auto">
              <a:xfrm>
                <a:off x="1086" y="3170"/>
                <a:ext cx="200" cy="74"/>
              </a:xfrm>
              <a:custGeom>
                <a:avLst/>
                <a:gdLst>
                  <a:gd name="T0" fmla="*/ 0 w 200"/>
                  <a:gd name="T1" fmla="*/ 0 h 74"/>
                  <a:gd name="T2" fmla="*/ 12 w 200"/>
                  <a:gd name="T3" fmla="*/ 4 h 74"/>
                  <a:gd name="T4" fmla="*/ 24 w 200"/>
                  <a:gd name="T5" fmla="*/ 7 h 74"/>
                  <a:gd name="T6" fmla="*/ 35 w 200"/>
                  <a:gd name="T7" fmla="*/ 11 h 74"/>
                  <a:gd name="T8" fmla="*/ 49 w 200"/>
                  <a:gd name="T9" fmla="*/ 15 h 74"/>
                  <a:gd name="T10" fmla="*/ 62 w 200"/>
                  <a:gd name="T11" fmla="*/ 19 h 74"/>
                  <a:gd name="T12" fmla="*/ 74 w 200"/>
                  <a:gd name="T13" fmla="*/ 23 h 74"/>
                  <a:gd name="T14" fmla="*/ 87 w 200"/>
                  <a:gd name="T15" fmla="*/ 28 h 74"/>
                  <a:gd name="T16" fmla="*/ 100 w 200"/>
                  <a:gd name="T17" fmla="*/ 32 h 74"/>
                  <a:gd name="T18" fmla="*/ 113 w 200"/>
                  <a:gd name="T19" fmla="*/ 35 h 74"/>
                  <a:gd name="T20" fmla="*/ 127 w 200"/>
                  <a:gd name="T21" fmla="*/ 40 h 74"/>
                  <a:gd name="T22" fmla="*/ 139 w 200"/>
                  <a:gd name="T23" fmla="*/ 45 h 74"/>
                  <a:gd name="T24" fmla="*/ 152 w 200"/>
                  <a:gd name="T25" fmla="*/ 49 h 74"/>
                  <a:gd name="T26" fmla="*/ 164 w 200"/>
                  <a:gd name="T27" fmla="*/ 54 h 74"/>
                  <a:gd name="T28" fmla="*/ 175 w 200"/>
                  <a:gd name="T29" fmla="*/ 57 h 74"/>
                  <a:gd name="T30" fmla="*/ 188 w 200"/>
                  <a:gd name="T31" fmla="*/ 62 h 74"/>
                  <a:gd name="T32" fmla="*/ 199 w 200"/>
                  <a:gd name="T33" fmla="*/ 67 h 74"/>
                  <a:gd name="T34" fmla="*/ 199 w 200"/>
                  <a:gd name="T35" fmla="*/ 68 h 74"/>
                  <a:gd name="T36" fmla="*/ 199 w 200"/>
                  <a:gd name="T37" fmla="*/ 71 h 74"/>
                  <a:gd name="T38" fmla="*/ 199 w 200"/>
                  <a:gd name="T39" fmla="*/ 72 h 74"/>
                  <a:gd name="T40" fmla="*/ 200 w 200"/>
                  <a:gd name="T41" fmla="*/ 74 h 74"/>
                  <a:gd name="T42" fmla="*/ 199 w 200"/>
                  <a:gd name="T43" fmla="*/ 73 h 74"/>
                  <a:gd name="T44" fmla="*/ 197 w 200"/>
                  <a:gd name="T45" fmla="*/ 73 h 74"/>
                  <a:gd name="T46" fmla="*/ 194 w 200"/>
                  <a:gd name="T47" fmla="*/ 72 h 74"/>
                  <a:gd name="T48" fmla="*/ 192 w 200"/>
                  <a:gd name="T49" fmla="*/ 72 h 74"/>
                  <a:gd name="T50" fmla="*/ 189 w 200"/>
                  <a:gd name="T51" fmla="*/ 71 h 74"/>
                  <a:gd name="T52" fmla="*/ 187 w 200"/>
                  <a:gd name="T53" fmla="*/ 69 h 74"/>
                  <a:gd name="T54" fmla="*/ 183 w 200"/>
                  <a:gd name="T55" fmla="*/ 68 h 74"/>
                  <a:gd name="T56" fmla="*/ 180 w 200"/>
                  <a:gd name="T57" fmla="*/ 67 h 74"/>
                  <a:gd name="T58" fmla="*/ 177 w 200"/>
                  <a:gd name="T59" fmla="*/ 64 h 74"/>
                  <a:gd name="T60" fmla="*/ 174 w 200"/>
                  <a:gd name="T61" fmla="*/ 63 h 74"/>
                  <a:gd name="T62" fmla="*/ 170 w 200"/>
                  <a:gd name="T63" fmla="*/ 62 h 74"/>
                  <a:gd name="T64" fmla="*/ 168 w 200"/>
                  <a:gd name="T65" fmla="*/ 61 h 74"/>
                  <a:gd name="T66" fmla="*/ 165 w 200"/>
                  <a:gd name="T67" fmla="*/ 61 h 74"/>
                  <a:gd name="T68" fmla="*/ 163 w 200"/>
                  <a:gd name="T69" fmla="*/ 60 h 74"/>
                  <a:gd name="T70" fmla="*/ 160 w 200"/>
                  <a:gd name="T71" fmla="*/ 58 h 74"/>
                  <a:gd name="T72" fmla="*/ 159 w 200"/>
                  <a:gd name="T73" fmla="*/ 58 h 74"/>
                  <a:gd name="T74" fmla="*/ 149 w 200"/>
                  <a:gd name="T75" fmla="*/ 55 h 74"/>
                  <a:gd name="T76" fmla="*/ 139 w 200"/>
                  <a:gd name="T77" fmla="*/ 51 h 74"/>
                  <a:gd name="T78" fmla="*/ 129 w 200"/>
                  <a:gd name="T79" fmla="*/ 47 h 74"/>
                  <a:gd name="T80" fmla="*/ 120 w 200"/>
                  <a:gd name="T81" fmla="*/ 44 h 74"/>
                  <a:gd name="T82" fmla="*/ 110 w 200"/>
                  <a:gd name="T83" fmla="*/ 40 h 74"/>
                  <a:gd name="T84" fmla="*/ 100 w 200"/>
                  <a:gd name="T85" fmla="*/ 38 h 74"/>
                  <a:gd name="T86" fmla="*/ 90 w 200"/>
                  <a:gd name="T87" fmla="*/ 34 h 74"/>
                  <a:gd name="T88" fmla="*/ 80 w 200"/>
                  <a:gd name="T89" fmla="*/ 32 h 74"/>
                  <a:gd name="T90" fmla="*/ 72 w 200"/>
                  <a:gd name="T91" fmla="*/ 28 h 74"/>
                  <a:gd name="T92" fmla="*/ 62 w 200"/>
                  <a:gd name="T93" fmla="*/ 25 h 74"/>
                  <a:gd name="T94" fmla="*/ 52 w 200"/>
                  <a:gd name="T95" fmla="*/ 22 h 74"/>
                  <a:gd name="T96" fmla="*/ 42 w 200"/>
                  <a:gd name="T97" fmla="*/ 19 h 74"/>
                  <a:gd name="T98" fmla="*/ 32 w 200"/>
                  <a:gd name="T99" fmla="*/ 16 h 74"/>
                  <a:gd name="T100" fmla="*/ 22 w 200"/>
                  <a:gd name="T101" fmla="*/ 12 h 74"/>
                  <a:gd name="T102" fmla="*/ 12 w 200"/>
                  <a:gd name="T103" fmla="*/ 10 h 74"/>
                  <a:gd name="T104" fmla="*/ 3 w 200"/>
                  <a:gd name="T105" fmla="*/ 6 h 74"/>
                  <a:gd name="T106" fmla="*/ 2 w 200"/>
                  <a:gd name="T107" fmla="*/ 5 h 74"/>
                  <a:gd name="T108" fmla="*/ 2 w 200"/>
                  <a:gd name="T109" fmla="*/ 2 h 74"/>
                  <a:gd name="T110" fmla="*/ 0 w 200"/>
                  <a:gd name="T111" fmla="*/ 1 h 74"/>
                  <a:gd name="T112" fmla="*/ 0 w 200"/>
                  <a:gd name="T113" fmla="*/ 0 h 74"/>
                  <a:gd name="T114" fmla="*/ 0 w 200"/>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
                  <a:gd name="T175" fmla="*/ 0 h 74"/>
                  <a:gd name="T176" fmla="*/ 200 w 200"/>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 h="74">
                    <a:moveTo>
                      <a:pt x="0" y="0"/>
                    </a:moveTo>
                    <a:lnTo>
                      <a:pt x="12" y="4"/>
                    </a:lnTo>
                    <a:lnTo>
                      <a:pt x="24" y="7"/>
                    </a:lnTo>
                    <a:lnTo>
                      <a:pt x="35" y="11"/>
                    </a:lnTo>
                    <a:lnTo>
                      <a:pt x="49" y="15"/>
                    </a:lnTo>
                    <a:lnTo>
                      <a:pt x="62" y="19"/>
                    </a:lnTo>
                    <a:lnTo>
                      <a:pt x="74" y="23"/>
                    </a:lnTo>
                    <a:lnTo>
                      <a:pt x="87" y="28"/>
                    </a:lnTo>
                    <a:lnTo>
                      <a:pt x="100" y="32"/>
                    </a:lnTo>
                    <a:lnTo>
                      <a:pt x="113" y="35"/>
                    </a:lnTo>
                    <a:lnTo>
                      <a:pt x="127" y="40"/>
                    </a:lnTo>
                    <a:lnTo>
                      <a:pt x="139" y="45"/>
                    </a:lnTo>
                    <a:lnTo>
                      <a:pt x="152" y="49"/>
                    </a:lnTo>
                    <a:lnTo>
                      <a:pt x="164" y="54"/>
                    </a:lnTo>
                    <a:lnTo>
                      <a:pt x="175" y="57"/>
                    </a:lnTo>
                    <a:lnTo>
                      <a:pt x="188" y="62"/>
                    </a:lnTo>
                    <a:lnTo>
                      <a:pt x="199" y="67"/>
                    </a:lnTo>
                    <a:lnTo>
                      <a:pt x="199" y="68"/>
                    </a:lnTo>
                    <a:lnTo>
                      <a:pt x="199" y="71"/>
                    </a:lnTo>
                    <a:lnTo>
                      <a:pt x="199" y="72"/>
                    </a:lnTo>
                    <a:lnTo>
                      <a:pt x="200" y="74"/>
                    </a:lnTo>
                    <a:lnTo>
                      <a:pt x="199" y="73"/>
                    </a:lnTo>
                    <a:lnTo>
                      <a:pt x="197" y="73"/>
                    </a:lnTo>
                    <a:lnTo>
                      <a:pt x="194" y="72"/>
                    </a:lnTo>
                    <a:lnTo>
                      <a:pt x="192" y="72"/>
                    </a:lnTo>
                    <a:lnTo>
                      <a:pt x="189" y="71"/>
                    </a:lnTo>
                    <a:lnTo>
                      <a:pt x="187" y="69"/>
                    </a:lnTo>
                    <a:lnTo>
                      <a:pt x="183" y="68"/>
                    </a:lnTo>
                    <a:lnTo>
                      <a:pt x="180" y="67"/>
                    </a:lnTo>
                    <a:lnTo>
                      <a:pt x="177" y="64"/>
                    </a:lnTo>
                    <a:lnTo>
                      <a:pt x="174" y="63"/>
                    </a:lnTo>
                    <a:lnTo>
                      <a:pt x="170" y="62"/>
                    </a:lnTo>
                    <a:lnTo>
                      <a:pt x="168" y="61"/>
                    </a:lnTo>
                    <a:lnTo>
                      <a:pt x="165" y="61"/>
                    </a:lnTo>
                    <a:lnTo>
                      <a:pt x="163" y="60"/>
                    </a:lnTo>
                    <a:lnTo>
                      <a:pt x="160" y="58"/>
                    </a:lnTo>
                    <a:lnTo>
                      <a:pt x="159" y="58"/>
                    </a:lnTo>
                    <a:lnTo>
                      <a:pt x="149" y="55"/>
                    </a:lnTo>
                    <a:lnTo>
                      <a:pt x="139" y="51"/>
                    </a:lnTo>
                    <a:lnTo>
                      <a:pt x="129" y="47"/>
                    </a:lnTo>
                    <a:lnTo>
                      <a:pt x="120" y="44"/>
                    </a:lnTo>
                    <a:lnTo>
                      <a:pt x="110" y="40"/>
                    </a:lnTo>
                    <a:lnTo>
                      <a:pt x="100" y="38"/>
                    </a:lnTo>
                    <a:lnTo>
                      <a:pt x="90" y="34"/>
                    </a:lnTo>
                    <a:lnTo>
                      <a:pt x="80" y="32"/>
                    </a:lnTo>
                    <a:lnTo>
                      <a:pt x="72" y="28"/>
                    </a:lnTo>
                    <a:lnTo>
                      <a:pt x="62" y="25"/>
                    </a:lnTo>
                    <a:lnTo>
                      <a:pt x="52" y="22"/>
                    </a:lnTo>
                    <a:lnTo>
                      <a:pt x="42" y="19"/>
                    </a:lnTo>
                    <a:lnTo>
                      <a:pt x="32" y="16"/>
                    </a:lnTo>
                    <a:lnTo>
                      <a:pt x="22" y="12"/>
                    </a:lnTo>
                    <a:lnTo>
                      <a:pt x="12" y="10"/>
                    </a:lnTo>
                    <a:lnTo>
                      <a:pt x="3" y="6"/>
                    </a:lnTo>
                    <a:lnTo>
                      <a:pt x="2" y="5"/>
                    </a:lnTo>
                    <a:lnTo>
                      <a:pt x="2" y="2"/>
                    </a:lnTo>
                    <a:lnTo>
                      <a:pt x="0" y="1"/>
                    </a:lnTo>
                    <a:lnTo>
                      <a:pt x="0" y="0"/>
                    </a:lnTo>
                    <a:close/>
                  </a:path>
                </a:pathLst>
              </a:custGeom>
              <a:solidFill>
                <a:srgbClr val="000000"/>
              </a:solidFill>
              <a:ln w="9525">
                <a:noFill/>
                <a:round/>
                <a:headEnd/>
                <a:tailEnd/>
              </a:ln>
            </p:spPr>
            <p:txBody>
              <a:bodyPr/>
              <a:lstStyle/>
              <a:p>
                <a:endParaRPr lang="en-US" dirty="0"/>
              </a:p>
            </p:txBody>
          </p:sp>
          <p:sp>
            <p:nvSpPr>
              <p:cNvPr id="10648" name="Freeform 356"/>
              <p:cNvSpPr>
                <a:spLocks/>
              </p:cNvSpPr>
              <p:nvPr/>
            </p:nvSpPr>
            <p:spPr bwMode="auto">
              <a:xfrm>
                <a:off x="1328" y="3248"/>
                <a:ext cx="299" cy="117"/>
              </a:xfrm>
              <a:custGeom>
                <a:avLst/>
                <a:gdLst>
                  <a:gd name="T0" fmla="*/ 8 w 299"/>
                  <a:gd name="T1" fmla="*/ 2 h 117"/>
                  <a:gd name="T2" fmla="*/ 23 w 299"/>
                  <a:gd name="T3" fmla="*/ 7 h 117"/>
                  <a:gd name="T4" fmla="*/ 36 w 299"/>
                  <a:gd name="T5" fmla="*/ 12 h 117"/>
                  <a:gd name="T6" fmla="*/ 48 w 299"/>
                  <a:gd name="T7" fmla="*/ 18 h 117"/>
                  <a:gd name="T8" fmla="*/ 60 w 299"/>
                  <a:gd name="T9" fmla="*/ 22 h 117"/>
                  <a:gd name="T10" fmla="*/ 70 w 299"/>
                  <a:gd name="T11" fmla="*/ 27 h 117"/>
                  <a:gd name="T12" fmla="*/ 82 w 299"/>
                  <a:gd name="T13" fmla="*/ 32 h 117"/>
                  <a:gd name="T14" fmla="*/ 95 w 299"/>
                  <a:gd name="T15" fmla="*/ 36 h 117"/>
                  <a:gd name="T16" fmla="*/ 113 w 299"/>
                  <a:gd name="T17" fmla="*/ 44 h 117"/>
                  <a:gd name="T18" fmla="*/ 137 w 299"/>
                  <a:gd name="T19" fmla="*/ 52 h 117"/>
                  <a:gd name="T20" fmla="*/ 161 w 299"/>
                  <a:gd name="T21" fmla="*/ 61 h 117"/>
                  <a:gd name="T22" fmla="*/ 185 w 299"/>
                  <a:gd name="T23" fmla="*/ 69 h 117"/>
                  <a:gd name="T24" fmla="*/ 209 w 299"/>
                  <a:gd name="T25" fmla="*/ 78 h 117"/>
                  <a:gd name="T26" fmla="*/ 232 w 299"/>
                  <a:gd name="T27" fmla="*/ 86 h 117"/>
                  <a:gd name="T28" fmla="*/ 256 w 299"/>
                  <a:gd name="T29" fmla="*/ 95 h 117"/>
                  <a:gd name="T30" fmla="*/ 279 w 299"/>
                  <a:gd name="T31" fmla="*/ 105 h 117"/>
                  <a:gd name="T32" fmla="*/ 292 w 299"/>
                  <a:gd name="T33" fmla="*/ 112 h 117"/>
                  <a:gd name="T34" fmla="*/ 297 w 299"/>
                  <a:gd name="T35" fmla="*/ 115 h 117"/>
                  <a:gd name="T36" fmla="*/ 295 w 299"/>
                  <a:gd name="T37" fmla="*/ 116 h 117"/>
                  <a:gd name="T38" fmla="*/ 289 w 299"/>
                  <a:gd name="T39" fmla="*/ 116 h 117"/>
                  <a:gd name="T40" fmla="*/ 282 w 299"/>
                  <a:gd name="T41" fmla="*/ 115 h 117"/>
                  <a:gd name="T42" fmla="*/ 276 w 299"/>
                  <a:gd name="T43" fmla="*/ 112 h 117"/>
                  <a:gd name="T44" fmla="*/ 270 w 299"/>
                  <a:gd name="T45" fmla="*/ 108 h 117"/>
                  <a:gd name="T46" fmla="*/ 264 w 299"/>
                  <a:gd name="T47" fmla="*/ 105 h 117"/>
                  <a:gd name="T48" fmla="*/ 259 w 299"/>
                  <a:gd name="T49" fmla="*/ 101 h 117"/>
                  <a:gd name="T50" fmla="*/ 252 w 299"/>
                  <a:gd name="T51" fmla="*/ 100 h 117"/>
                  <a:gd name="T52" fmla="*/ 234 w 299"/>
                  <a:gd name="T53" fmla="*/ 94 h 117"/>
                  <a:gd name="T54" fmla="*/ 202 w 299"/>
                  <a:gd name="T55" fmla="*/ 82 h 117"/>
                  <a:gd name="T56" fmla="*/ 171 w 299"/>
                  <a:gd name="T57" fmla="*/ 71 h 117"/>
                  <a:gd name="T58" fmla="*/ 140 w 299"/>
                  <a:gd name="T59" fmla="*/ 58 h 117"/>
                  <a:gd name="T60" fmla="*/ 108 w 299"/>
                  <a:gd name="T61" fmla="*/ 47 h 117"/>
                  <a:gd name="T62" fmla="*/ 77 w 299"/>
                  <a:gd name="T63" fmla="*/ 35 h 117"/>
                  <a:gd name="T64" fmla="*/ 47 w 299"/>
                  <a:gd name="T65" fmla="*/ 23 h 117"/>
                  <a:gd name="T66" fmla="*/ 16 w 299"/>
                  <a:gd name="T67" fmla="*/ 11 h 117"/>
                  <a:gd name="T68" fmla="*/ 1 w 299"/>
                  <a:gd name="T69" fmla="*/ 0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117"/>
                  <a:gd name="T107" fmla="*/ 299 w 299"/>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117">
                    <a:moveTo>
                      <a:pt x="1" y="0"/>
                    </a:moveTo>
                    <a:lnTo>
                      <a:pt x="8" y="2"/>
                    </a:lnTo>
                    <a:lnTo>
                      <a:pt x="17" y="5"/>
                    </a:lnTo>
                    <a:lnTo>
                      <a:pt x="23" y="7"/>
                    </a:lnTo>
                    <a:lnTo>
                      <a:pt x="31" y="10"/>
                    </a:lnTo>
                    <a:lnTo>
                      <a:pt x="36" y="12"/>
                    </a:lnTo>
                    <a:lnTo>
                      <a:pt x="42" y="16"/>
                    </a:lnTo>
                    <a:lnTo>
                      <a:pt x="48" y="18"/>
                    </a:lnTo>
                    <a:lnTo>
                      <a:pt x="55" y="21"/>
                    </a:lnTo>
                    <a:lnTo>
                      <a:pt x="60" y="22"/>
                    </a:lnTo>
                    <a:lnTo>
                      <a:pt x="65" y="26"/>
                    </a:lnTo>
                    <a:lnTo>
                      <a:pt x="70" y="27"/>
                    </a:lnTo>
                    <a:lnTo>
                      <a:pt x="76" y="30"/>
                    </a:lnTo>
                    <a:lnTo>
                      <a:pt x="82" y="32"/>
                    </a:lnTo>
                    <a:lnTo>
                      <a:pt x="88" y="34"/>
                    </a:lnTo>
                    <a:lnTo>
                      <a:pt x="95" y="36"/>
                    </a:lnTo>
                    <a:lnTo>
                      <a:pt x="102" y="39"/>
                    </a:lnTo>
                    <a:lnTo>
                      <a:pt x="113" y="44"/>
                    </a:lnTo>
                    <a:lnTo>
                      <a:pt x="126" y="49"/>
                    </a:lnTo>
                    <a:lnTo>
                      <a:pt x="137" y="52"/>
                    </a:lnTo>
                    <a:lnTo>
                      <a:pt x="150" y="57"/>
                    </a:lnTo>
                    <a:lnTo>
                      <a:pt x="161" y="61"/>
                    </a:lnTo>
                    <a:lnTo>
                      <a:pt x="174" y="66"/>
                    </a:lnTo>
                    <a:lnTo>
                      <a:pt x="185" y="69"/>
                    </a:lnTo>
                    <a:lnTo>
                      <a:pt x="197" y="74"/>
                    </a:lnTo>
                    <a:lnTo>
                      <a:pt x="209" y="78"/>
                    </a:lnTo>
                    <a:lnTo>
                      <a:pt x="221" y="82"/>
                    </a:lnTo>
                    <a:lnTo>
                      <a:pt x="232" y="86"/>
                    </a:lnTo>
                    <a:lnTo>
                      <a:pt x="244" y="91"/>
                    </a:lnTo>
                    <a:lnTo>
                      <a:pt x="256" y="95"/>
                    </a:lnTo>
                    <a:lnTo>
                      <a:pt x="267" y="100"/>
                    </a:lnTo>
                    <a:lnTo>
                      <a:pt x="279" y="105"/>
                    </a:lnTo>
                    <a:lnTo>
                      <a:pt x="291" y="111"/>
                    </a:lnTo>
                    <a:lnTo>
                      <a:pt x="292" y="112"/>
                    </a:lnTo>
                    <a:lnTo>
                      <a:pt x="295" y="113"/>
                    </a:lnTo>
                    <a:lnTo>
                      <a:pt x="297" y="115"/>
                    </a:lnTo>
                    <a:lnTo>
                      <a:pt x="299" y="116"/>
                    </a:lnTo>
                    <a:lnTo>
                      <a:pt x="295" y="116"/>
                    </a:lnTo>
                    <a:lnTo>
                      <a:pt x="291" y="117"/>
                    </a:lnTo>
                    <a:lnTo>
                      <a:pt x="289" y="116"/>
                    </a:lnTo>
                    <a:lnTo>
                      <a:pt x="285" y="116"/>
                    </a:lnTo>
                    <a:lnTo>
                      <a:pt x="282" y="115"/>
                    </a:lnTo>
                    <a:lnTo>
                      <a:pt x="279" y="113"/>
                    </a:lnTo>
                    <a:lnTo>
                      <a:pt x="276" y="112"/>
                    </a:lnTo>
                    <a:lnTo>
                      <a:pt x="274" y="111"/>
                    </a:lnTo>
                    <a:lnTo>
                      <a:pt x="270" y="108"/>
                    </a:lnTo>
                    <a:lnTo>
                      <a:pt x="267" y="107"/>
                    </a:lnTo>
                    <a:lnTo>
                      <a:pt x="264" y="105"/>
                    </a:lnTo>
                    <a:lnTo>
                      <a:pt x="261" y="104"/>
                    </a:lnTo>
                    <a:lnTo>
                      <a:pt x="259" y="101"/>
                    </a:lnTo>
                    <a:lnTo>
                      <a:pt x="255" y="101"/>
                    </a:lnTo>
                    <a:lnTo>
                      <a:pt x="252" y="100"/>
                    </a:lnTo>
                    <a:lnTo>
                      <a:pt x="250" y="100"/>
                    </a:lnTo>
                    <a:lnTo>
                      <a:pt x="234" y="94"/>
                    </a:lnTo>
                    <a:lnTo>
                      <a:pt x="217" y="88"/>
                    </a:lnTo>
                    <a:lnTo>
                      <a:pt x="202" y="82"/>
                    </a:lnTo>
                    <a:lnTo>
                      <a:pt x="186" y="77"/>
                    </a:lnTo>
                    <a:lnTo>
                      <a:pt x="171" y="71"/>
                    </a:lnTo>
                    <a:lnTo>
                      <a:pt x="155" y="65"/>
                    </a:lnTo>
                    <a:lnTo>
                      <a:pt x="140" y="58"/>
                    </a:lnTo>
                    <a:lnTo>
                      <a:pt x="123" y="54"/>
                    </a:lnTo>
                    <a:lnTo>
                      <a:pt x="108" y="47"/>
                    </a:lnTo>
                    <a:lnTo>
                      <a:pt x="93" y="41"/>
                    </a:lnTo>
                    <a:lnTo>
                      <a:pt x="77" y="35"/>
                    </a:lnTo>
                    <a:lnTo>
                      <a:pt x="62" y="29"/>
                    </a:lnTo>
                    <a:lnTo>
                      <a:pt x="47" y="23"/>
                    </a:lnTo>
                    <a:lnTo>
                      <a:pt x="31" y="17"/>
                    </a:lnTo>
                    <a:lnTo>
                      <a:pt x="16" y="11"/>
                    </a:lnTo>
                    <a:lnTo>
                      <a:pt x="0" y="5"/>
                    </a:lnTo>
                    <a:lnTo>
                      <a:pt x="1" y="0"/>
                    </a:lnTo>
                    <a:close/>
                  </a:path>
                </a:pathLst>
              </a:custGeom>
              <a:solidFill>
                <a:srgbClr val="000000"/>
              </a:solidFill>
              <a:ln w="9525">
                <a:noFill/>
                <a:round/>
                <a:headEnd/>
                <a:tailEnd/>
              </a:ln>
            </p:spPr>
            <p:txBody>
              <a:bodyPr/>
              <a:lstStyle/>
              <a:p>
                <a:endParaRPr lang="en-US" dirty="0"/>
              </a:p>
            </p:txBody>
          </p:sp>
        </p:grpSp>
        <p:sp>
          <p:nvSpPr>
            <p:cNvPr id="10535" name="Freeform 359"/>
            <p:cNvSpPr>
              <a:spLocks/>
            </p:cNvSpPr>
            <p:nvPr/>
          </p:nvSpPr>
          <p:spPr bwMode="auto">
            <a:xfrm>
              <a:off x="2460625" y="2824163"/>
              <a:ext cx="92075" cy="65087"/>
            </a:xfrm>
            <a:custGeom>
              <a:avLst/>
              <a:gdLst>
                <a:gd name="T0" fmla="*/ 2147483647 w 58"/>
                <a:gd name="T1" fmla="*/ 0 h 41"/>
                <a:gd name="T2" fmla="*/ 2147483647 w 58"/>
                <a:gd name="T3" fmla="*/ 0 h 41"/>
                <a:gd name="T4" fmla="*/ 2147483647 w 58"/>
                <a:gd name="T5" fmla="*/ 2147483647 h 41"/>
                <a:gd name="T6" fmla="*/ 2147483647 w 58"/>
                <a:gd name="T7" fmla="*/ 2147483647 h 41"/>
                <a:gd name="T8" fmla="*/ 2147483647 w 58"/>
                <a:gd name="T9" fmla="*/ 2147483647 h 41"/>
                <a:gd name="T10" fmla="*/ 2147483647 w 58"/>
                <a:gd name="T11" fmla="*/ 2147483647 h 41"/>
                <a:gd name="T12" fmla="*/ 2147483647 w 58"/>
                <a:gd name="T13" fmla="*/ 2147483647 h 41"/>
                <a:gd name="T14" fmla="*/ 2147483647 w 58"/>
                <a:gd name="T15" fmla="*/ 2147483647 h 41"/>
                <a:gd name="T16" fmla="*/ 2147483647 w 58"/>
                <a:gd name="T17" fmla="*/ 2147483647 h 41"/>
                <a:gd name="T18" fmla="*/ 2147483647 w 58"/>
                <a:gd name="T19" fmla="*/ 2147483647 h 41"/>
                <a:gd name="T20" fmla="*/ 2147483647 w 58"/>
                <a:gd name="T21" fmla="*/ 2147483647 h 41"/>
                <a:gd name="T22" fmla="*/ 2147483647 w 58"/>
                <a:gd name="T23" fmla="*/ 2147483647 h 41"/>
                <a:gd name="T24" fmla="*/ 2147483647 w 58"/>
                <a:gd name="T25" fmla="*/ 2147483647 h 41"/>
                <a:gd name="T26" fmla="*/ 2147483647 w 58"/>
                <a:gd name="T27" fmla="*/ 2147483647 h 41"/>
                <a:gd name="T28" fmla="*/ 2147483647 w 58"/>
                <a:gd name="T29" fmla="*/ 2147483647 h 41"/>
                <a:gd name="T30" fmla="*/ 2147483647 w 58"/>
                <a:gd name="T31" fmla="*/ 2147483647 h 41"/>
                <a:gd name="T32" fmla="*/ 2147483647 w 58"/>
                <a:gd name="T33" fmla="*/ 2147483647 h 41"/>
                <a:gd name="T34" fmla="*/ 2147483647 w 58"/>
                <a:gd name="T35" fmla="*/ 2147483647 h 41"/>
                <a:gd name="T36" fmla="*/ 2147483647 w 58"/>
                <a:gd name="T37" fmla="*/ 2147483647 h 41"/>
                <a:gd name="T38" fmla="*/ 2147483647 w 58"/>
                <a:gd name="T39" fmla="*/ 2147483647 h 41"/>
                <a:gd name="T40" fmla="*/ 2147483647 w 58"/>
                <a:gd name="T41" fmla="*/ 2147483647 h 41"/>
                <a:gd name="T42" fmla="*/ 2147483647 w 58"/>
                <a:gd name="T43" fmla="*/ 2147483647 h 41"/>
                <a:gd name="T44" fmla="*/ 2147483647 w 58"/>
                <a:gd name="T45" fmla="*/ 2147483647 h 41"/>
                <a:gd name="T46" fmla="*/ 2147483647 w 58"/>
                <a:gd name="T47" fmla="*/ 2147483647 h 41"/>
                <a:gd name="T48" fmla="*/ 2147483647 w 58"/>
                <a:gd name="T49" fmla="*/ 2147483647 h 41"/>
                <a:gd name="T50" fmla="*/ 2147483647 w 58"/>
                <a:gd name="T51" fmla="*/ 2147483647 h 41"/>
                <a:gd name="T52" fmla="*/ 2147483647 w 58"/>
                <a:gd name="T53" fmla="*/ 2147483647 h 41"/>
                <a:gd name="T54" fmla="*/ 2147483647 w 58"/>
                <a:gd name="T55" fmla="*/ 2147483647 h 41"/>
                <a:gd name="T56" fmla="*/ 2147483647 w 58"/>
                <a:gd name="T57" fmla="*/ 2147483647 h 41"/>
                <a:gd name="T58" fmla="*/ 2147483647 w 58"/>
                <a:gd name="T59" fmla="*/ 2147483647 h 41"/>
                <a:gd name="T60" fmla="*/ 0 w 58"/>
                <a:gd name="T61" fmla="*/ 2147483647 h 41"/>
                <a:gd name="T62" fmla="*/ 0 w 58"/>
                <a:gd name="T63" fmla="*/ 2147483647 h 41"/>
                <a:gd name="T64" fmla="*/ 2147483647 w 58"/>
                <a:gd name="T65" fmla="*/ 2147483647 h 41"/>
                <a:gd name="T66" fmla="*/ 2147483647 w 58"/>
                <a:gd name="T67" fmla="*/ 2147483647 h 41"/>
                <a:gd name="T68" fmla="*/ 2147483647 w 58"/>
                <a:gd name="T69" fmla="*/ 2147483647 h 41"/>
                <a:gd name="T70" fmla="*/ 2147483647 w 58"/>
                <a:gd name="T71" fmla="*/ 2147483647 h 41"/>
                <a:gd name="T72" fmla="*/ 2147483647 w 58"/>
                <a:gd name="T73" fmla="*/ 2147483647 h 41"/>
                <a:gd name="T74" fmla="*/ 2147483647 w 58"/>
                <a:gd name="T75" fmla="*/ 2147483647 h 41"/>
                <a:gd name="T76" fmla="*/ 2147483647 w 58"/>
                <a:gd name="T77" fmla="*/ 2147483647 h 41"/>
                <a:gd name="T78" fmla="*/ 2147483647 w 58"/>
                <a:gd name="T79" fmla="*/ 2147483647 h 41"/>
                <a:gd name="T80" fmla="*/ 2147483647 w 58"/>
                <a:gd name="T81" fmla="*/ 2147483647 h 41"/>
                <a:gd name="T82" fmla="*/ 2147483647 w 58"/>
                <a:gd name="T83" fmla="*/ 2147483647 h 41"/>
                <a:gd name="T84" fmla="*/ 2147483647 w 58"/>
                <a:gd name="T85" fmla="*/ 2147483647 h 41"/>
                <a:gd name="T86" fmla="*/ 2147483647 w 58"/>
                <a:gd name="T87" fmla="*/ 2147483647 h 41"/>
                <a:gd name="T88" fmla="*/ 2147483647 w 58"/>
                <a:gd name="T89" fmla="*/ 2147483647 h 41"/>
                <a:gd name="T90" fmla="*/ 2147483647 w 58"/>
                <a:gd name="T91" fmla="*/ 2147483647 h 41"/>
                <a:gd name="T92" fmla="*/ 2147483647 w 58"/>
                <a:gd name="T93" fmla="*/ 2147483647 h 41"/>
                <a:gd name="T94" fmla="*/ 2147483647 w 58"/>
                <a:gd name="T95" fmla="*/ 2147483647 h 41"/>
                <a:gd name="T96" fmla="*/ 2147483647 w 58"/>
                <a:gd name="T97" fmla="*/ 0 h 41"/>
                <a:gd name="T98" fmla="*/ 2147483647 w 58"/>
                <a:gd name="T99" fmla="*/ 0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
                <a:gd name="T151" fmla="*/ 0 h 41"/>
                <a:gd name="T152" fmla="*/ 58 w 58"/>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 h="41">
                  <a:moveTo>
                    <a:pt x="54" y="0"/>
                  </a:moveTo>
                  <a:lnTo>
                    <a:pt x="57" y="0"/>
                  </a:lnTo>
                  <a:lnTo>
                    <a:pt x="58" y="1"/>
                  </a:lnTo>
                  <a:lnTo>
                    <a:pt x="58" y="2"/>
                  </a:lnTo>
                  <a:lnTo>
                    <a:pt x="57" y="6"/>
                  </a:lnTo>
                  <a:lnTo>
                    <a:pt x="55" y="8"/>
                  </a:lnTo>
                  <a:lnTo>
                    <a:pt x="54" y="11"/>
                  </a:lnTo>
                  <a:lnTo>
                    <a:pt x="52" y="12"/>
                  </a:lnTo>
                  <a:lnTo>
                    <a:pt x="50" y="16"/>
                  </a:lnTo>
                  <a:lnTo>
                    <a:pt x="48" y="17"/>
                  </a:lnTo>
                  <a:lnTo>
                    <a:pt x="45" y="19"/>
                  </a:lnTo>
                  <a:lnTo>
                    <a:pt x="43" y="22"/>
                  </a:lnTo>
                  <a:lnTo>
                    <a:pt x="39" y="24"/>
                  </a:lnTo>
                  <a:lnTo>
                    <a:pt x="37" y="25"/>
                  </a:lnTo>
                  <a:lnTo>
                    <a:pt x="33" y="28"/>
                  </a:lnTo>
                  <a:lnTo>
                    <a:pt x="30" y="29"/>
                  </a:lnTo>
                  <a:lnTo>
                    <a:pt x="27" y="31"/>
                  </a:lnTo>
                  <a:lnTo>
                    <a:pt x="24" y="33"/>
                  </a:lnTo>
                  <a:lnTo>
                    <a:pt x="20" y="34"/>
                  </a:lnTo>
                  <a:lnTo>
                    <a:pt x="19" y="35"/>
                  </a:lnTo>
                  <a:lnTo>
                    <a:pt x="17" y="36"/>
                  </a:lnTo>
                  <a:lnTo>
                    <a:pt x="15" y="36"/>
                  </a:lnTo>
                  <a:lnTo>
                    <a:pt x="13" y="37"/>
                  </a:lnTo>
                  <a:lnTo>
                    <a:pt x="12" y="37"/>
                  </a:lnTo>
                  <a:lnTo>
                    <a:pt x="9" y="39"/>
                  </a:lnTo>
                  <a:lnTo>
                    <a:pt x="8" y="39"/>
                  </a:lnTo>
                  <a:lnTo>
                    <a:pt x="5" y="40"/>
                  </a:lnTo>
                  <a:lnTo>
                    <a:pt x="4" y="40"/>
                  </a:lnTo>
                  <a:lnTo>
                    <a:pt x="3" y="41"/>
                  </a:lnTo>
                  <a:lnTo>
                    <a:pt x="2" y="40"/>
                  </a:lnTo>
                  <a:lnTo>
                    <a:pt x="0" y="39"/>
                  </a:lnTo>
                  <a:lnTo>
                    <a:pt x="0" y="36"/>
                  </a:lnTo>
                  <a:lnTo>
                    <a:pt x="2" y="35"/>
                  </a:lnTo>
                  <a:lnTo>
                    <a:pt x="5" y="34"/>
                  </a:lnTo>
                  <a:lnTo>
                    <a:pt x="9" y="31"/>
                  </a:lnTo>
                  <a:lnTo>
                    <a:pt x="13" y="30"/>
                  </a:lnTo>
                  <a:lnTo>
                    <a:pt x="17" y="29"/>
                  </a:lnTo>
                  <a:lnTo>
                    <a:pt x="20" y="27"/>
                  </a:lnTo>
                  <a:lnTo>
                    <a:pt x="24" y="25"/>
                  </a:lnTo>
                  <a:lnTo>
                    <a:pt x="28" y="23"/>
                  </a:lnTo>
                  <a:lnTo>
                    <a:pt x="32" y="22"/>
                  </a:lnTo>
                  <a:lnTo>
                    <a:pt x="35" y="19"/>
                  </a:lnTo>
                  <a:lnTo>
                    <a:pt x="39" y="17"/>
                  </a:lnTo>
                  <a:lnTo>
                    <a:pt x="42" y="14"/>
                  </a:lnTo>
                  <a:lnTo>
                    <a:pt x="44" y="12"/>
                  </a:lnTo>
                  <a:lnTo>
                    <a:pt x="47" y="9"/>
                  </a:lnTo>
                  <a:lnTo>
                    <a:pt x="50" y="6"/>
                  </a:lnTo>
                  <a:lnTo>
                    <a:pt x="52" y="3"/>
                  </a:lnTo>
                  <a:lnTo>
                    <a:pt x="54" y="0"/>
                  </a:lnTo>
                  <a:close/>
                </a:path>
              </a:pathLst>
            </a:custGeom>
            <a:solidFill>
              <a:srgbClr val="788578"/>
            </a:solidFill>
            <a:ln w="9525">
              <a:noFill/>
              <a:round/>
              <a:headEnd/>
              <a:tailEnd/>
            </a:ln>
          </p:spPr>
          <p:txBody>
            <a:bodyPr/>
            <a:lstStyle/>
            <a:p>
              <a:endParaRPr lang="en-US" dirty="0"/>
            </a:p>
          </p:txBody>
        </p:sp>
        <p:sp>
          <p:nvSpPr>
            <p:cNvPr id="10536" name="Freeform 360"/>
            <p:cNvSpPr>
              <a:spLocks/>
            </p:cNvSpPr>
            <p:nvPr/>
          </p:nvSpPr>
          <p:spPr bwMode="auto">
            <a:xfrm>
              <a:off x="2519363" y="2763838"/>
              <a:ext cx="88900" cy="63500"/>
            </a:xfrm>
            <a:custGeom>
              <a:avLst/>
              <a:gdLst>
                <a:gd name="T0" fmla="*/ 2147483647 w 56"/>
                <a:gd name="T1" fmla="*/ 0 h 40"/>
                <a:gd name="T2" fmla="*/ 2147483647 w 56"/>
                <a:gd name="T3" fmla="*/ 0 h 40"/>
                <a:gd name="T4" fmla="*/ 2147483647 w 56"/>
                <a:gd name="T5" fmla="*/ 0 h 40"/>
                <a:gd name="T6" fmla="*/ 2147483647 w 56"/>
                <a:gd name="T7" fmla="*/ 2147483647 h 40"/>
                <a:gd name="T8" fmla="*/ 2147483647 w 56"/>
                <a:gd name="T9" fmla="*/ 2147483647 h 40"/>
                <a:gd name="T10" fmla="*/ 2147483647 w 56"/>
                <a:gd name="T11" fmla="*/ 2147483647 h 40"/>
                <a:gd name="T12" fmla="*/ 2147483647 w 56"/>
                <a:gd name="T13" fmla="*/ 2147483647 h 40"/>
                <a:gd name="T14" fmla="*/ 2147483647 w 56"/>
                <a:gd name="T15" fmla="*/ 2147483647 h 40"/>
                <a:gd name="T16" fmla="*/ 2147483647 w 56"/>
                <a:gd name="T17" fmla="*/ 2147483647 h 40"/>
                <a:gd name="T18" fmla="*/ 2147483647 w 56"/>
                <a:gd name="T19" fmla="*/ 2147483647 h 40"/>
                <a:gd name="T20" fmla="*/ 2147483647 w 56"/>
                <a:gd name="T21" fmla="*/ 2147483647 h 40"/>
                <a:gd name="T22" fmla="*/ 2147483647 w 56"/>
                <a:gd name="T23" fmla="*/ 2147483647 h 40"/>
                <a:gd name="T24" fmla="*/ 2147483647 w 56"/>
                <a:gd name="T25" fmla="*/ 2147483647 h 40"/>
                <a:gd name="T26" fmla="*/ 2147483647 w 56"/>
                <a:gd name="T27" fmla="*/ 2147483647 h 40"/>
                <a:gd name="T28" fmla="*/ 2147483647 w 56"/>
                <a:gd name="T29" fmla="*/ 2147483647 h 40"/>
                <a:gd name="T30" fmla="*/ 2147483647 w 56"/>
                <a:gd name="T31" fmla="*/ 2147483647 h 40"/>
                <a:gd name="T32" fmla="*/ 2147483647 w 56"/>
                <a:gd name="T33" fmla="*/ 2147483647 h 40"/>
                <a:gd name="T34" fmla="*/ 2147483647 w 56"/>
                <a:gd name="T35" fmla="*/ 2147483647 h 40"/>
                <a:gd name="T36" fmla="*/ 2147483647 w 56"/>
                <a:gd name="T37" fmla="*/ 2147483647 h 40"/>
                <a:gd name="T38" fmla="*/ 2147483647 w 56"/>
                <a:gd name="T39" fmla="*/ 2147483647 h 40"/>
                <a:gd name="T40" fmla="*/ 2147483647 w 56"/>
                <a:gd name="T41" fmla="*/ 2147483647 h 40"/>
                <a:gd name="T42" fmla="*/ 2147483647 w 56"/>
                <a:gd name="T43" fmla="*/ 2147483647 h 40"/>
                <a:gd name="T44" fmla="*/ 2147483647 w 56"/>
                <a:gd name="T45" fmla="*/ 2147483647 h 40"/>
                <a:gd name="T46" fmla="*/ 2147483647 w 56"/>
                <a:gd name="T47" fmla="*/ 2147483647 h 40"/>
                <a:gd name="T48" fmla="*/ 2147483647 w 56"/>
                <a:gd name="T49" fmla="*/ 2147483647 h 40"/>
                <a:gd name="T50" fmla="*/ 2147483647 w 56"/>
                <a:gd name="T51" fmla="*/ 2147483647 h 40"/>
                <a:gd name="T52" fmla="*/ 2147483647 w 56"/>
                <a:gd name="T53" fmla="*/ 2147483647 h 40"/>
                <a:gd name="T54" fmla="*/ 0 w 56"/>
                <a:gd name="T55" fmla="*/ 2147483647 h 40"/>
                <a:gd name="T56" fmla="*/ 2147483647 w 56"/>
                <a:gd name="T57" fmla="*/ 2147483647 h 40"/>
                <a:gd name="T58" fmla="*/ 2147483647 w 56"/>
                <a:gd name="T59" fmla="*/ 2147483647 h 40"/>
                <a:gd name="T60" fmla="*/ 2147483647 w 56"/>
                <a:gd name="T61" fmla="*/ 2147483647 h 40"/>
                <a:gd name="T62" fmla="*/ 2147483647 w 56"/>
                <a:gd name="T63" fmla="*/ 2147483647 h 40"/>
                <a:gd name="T64" fmla="*/ 2147483647 w 56"/>
                <a:gd name="T65" fmla="*/ 2147483647 h 40"/>
                <a:gd name="T66" fmla="*/ 2147483647 w 56"/>
                <a:gd name="T67" fmla="*/ 2147483647 h 40"/>
                <a:gd name="T68" fmla="*/ 2147483647 w 56"/>
                <a:gd name="T69" fmla="*/ 2147483647 h 40"/>
                <a:gd name="T70" fmla="*/ 2147483647 w 56"/>
                <a:gd name="T71" fmla="*/ 2147483647 h 40"/>
                <a:gd name="T72" fmla="*/ 2147483647 w 56"/>
                <a:gd name="T73" fmla="*/ 2147483647 h 40"/>
                <a:gd name="T74" fmla="*/ 2147483647 w 56"/>
                <a:gd name="T75" fmla="*/ 2147483647 h 40"/>
                <a:gd name="T76" fmla="*/ 2147483647 w 56"/>
                <a:gd name="T77" fmla="*/ 2147483647 h 40"/>
                <a:gd name="T78" fmla="*/ 2147483647 w 56"/>
                <a:gd name="T79" fmla="*/ 2147483647 h 40"/>
                <a:gd name="T80" fmla="*/ 2147483647 w 56"/>
                <a:gd name="T81" fmla="*/ 2147483647 h 40"/>
                <a:gd name="T82" fmla="*/ 2147483647 w 56"/>
                <a:gd name="T83" fmla="*/ 2147483647 h 40"/>
                <a:gd name="T84" fmla="*/ 2147483647 w 56"/>
                <a:gd name="T85" fmla="*/ 2147483647 h 40"/>
                <a:gd name="T86" fmla="*/ 2147483647 w 56"/>
                <a:gd name="T87" fmla="*/ 2147483647 h 40"/>
                <a:gd name="T88" fmla="*/ 2147483647 w 56"/>
                <a:gd name="T89" fmla="*/ 2147483647 h 40"/>
                <a:gd name="T90" fmla="*/ 2147483647 w 56"/>
                <a:gd name="T91" fmla="*/ 2147483647 h 40"/>
                <a:gd name="T92" fmla="*/ 2147483647 w 56"/>
                <a:gd name="T93" fmla="*/ 2147483647 h 40"/>
                <a:gd name="T94" fmla="*/ 2147483647 w 56"/>
                <a:gd name="T95" fmla="*/ 2147483647 h 40"/>
                <a:gd name="T96" fmla="*/ 2147483647 w 56"/>
                <a:gd name="T97" fmla="*/ 2147483647 h 40"/>
                <a:gd name="T98" fmla="*/ 2147483647 w 56"/>
                <a:gd name="T99" fmla="*/ 2147483647 h 40"/>
                <a:gd name="T100" fmla="*/ 2147483647 w 56"/>
                <a:gd name="T101" fmla="*/ 2147483647 h 40"/>
                <a:gd name="T102" fmla="*/ 2147483647 w 56"/>
                <a:gd name="T103" fmla="*/ 2147483647 h 40"/>
                <a:gd name="T104" fmla="*/ 2147483647 w 56"/>
                <a:gd name="T105" fmla="*/ 0 h 40"/>
                <a:gd name="T106" fmla="*/ 2147483647 w 56"/>
                <a:gd name="T107" fmla="*/ 0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40"/>
                <a:gd name="T164" fmla="*/ 56 w 56"/>
                <a:gd name="T165" fmla="*/ 40 h 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40">
                  <a:moveTo>
                    <a:pt x="52" y="0"/>
                  </a:moveTo>
                  <a:lnTo>
                    <a:pt x="55" y="0"/>
                  </a:lnTo>
                  <a:lnTo>
                    <a:pt x="56" y="0"/>
                  </a:lnTo>
                  <a:lnTo>
                    <a:pt x="56" y="1"/>
                  </a:lnTo>
                  <a:lnTo>
                    <a:pt x="56" y="4"/>
                  </a:lnTo>
                  <a:lnTo>
                    <a:pt x="55" y="7"/>
                  </a:lnTo>
                  <a:lnTo>
                    <a:pt x="52" y="10"/>
                  </a:lnTo>
                  <a:lnTo>
                    <a:pt x="50" y="13"/>
                  </a:lnTo>
                  <a:lnTo>
                    <a:pt x="46" y="17"/>
                  </a:lnTo>
                  <a:lnTo>
                    <a:pt x="42" y="19"/>
                  </a:lnTo>
                  <a:lnTo>
                    <a:pt x="38" y="22"/>
                  </a:lnTo>
                  <a:lnTo>
                    <a:pt x="36" y="26"/>
                  </a:lnTo>
                  <a:lnTo>
                    <a:pt x="33" y="27"/>
                  </a:lnTo>
                  <a:lnTo>
                    <a:pt x="30" y="29"/>
                  </a:lnTo>
                  <a:lnTo>
                    <a:pt x="27" y="30"/>
                  </a:lnTo>
                  <a:lnTo>
                    <a:pt x="25" y="32"/>
                  </a:lnTo>
                  <a:lnTo>
                    <a:pt x="23" y="33"/>
                  </a:lnTo>
                  <a:lnTo>
                    <a:pt x="21" y="34"/>
                  </a:lnTo>
                  <a:lnTo>
                    <a:pt x="20" y="35"/>
                  </a:lnTo>
                  <a:lnTo>
                    <a:pt x="17" y="35"/>
                  </a:lnTo>
                  <a:lnTo>
                    <a:pt x="15" y="36"/>
                  </a:lnTo>
                  <a:lnTo>
                    <a:pt x="13" y="38"/>
                  </a:lnTo>
                  <a:lnTo>
                    <a:pt x="12" y="38"/>
                  </a:lnTo>
                  <a:lnTo>
                    <a:pt x="8" y="39"/>
                  </a:lnTo>
                  <a:lnTo>
                    <a:pt x="6" y="40"/>
                  </a:lnTo>
                  <a:lnTo>
                    <a:pt x="2" y="39"/>
                  </a:lnTo>
                  <a:lnTo>
                    <a:pt x="1" y="38"/>
                  </a:lnTo>
                  <a:lnTo>
                    <a:pt x="0" y="36"/>
                  </a:lnTo>
                  <a:lnTo>
                    <a:pt x="1" y="36"/>
                  </a:lnTo>
                  <a:lnTo>
                    <a:pt x="2" y="35"/>
                  </a:lnTo>
                  <a:lnTo>
                    <a:pt x="3" y="35"/>
                  </a:lnTo>
                  <a:lnTo>
                    <a:pt x="6" y="34"/>
                  </a:lnTo>
                  <a:lnTo>
                    <a:pt x="8" y="34"/>
                  </a:lnTo>
                  <a:lnTo>
                    <a:pt x="10" y="33"/>
                  </a:lnTo>
                  <a:lnTo>
                    <a:pt x="12" y="32"/>
                  </a:lnTo>
                  <a:lnTo>
                    <a:pt x="15" y="30"/>
                  </a:lnTo>
                  <a:lnTo>
                    <a:pt x="17" y="30"/>
                  </a:lnTo>
                  <a:lnTo>
                    <a:pt x="20" y="28"/>
                  </a:lnTo>
                  <a:lnTo>
                    <a:pt x="21" y="27"/>
                  </a:lnTo>
                  <a:lnTo>
                    <a:pt x="23" y="26"/>
                  </a:lnTo>
                  <a:lnTo>
                    <a:pt x="26" y="24"/>
                  </a:lnTo>
                  <a:lnTo>
                    <a:pt x="28" y="23"/>
                  </a:lnTo>
                  <a:lnTo>
                    <a:pt x="31" y="22"/>
                  </a:lnTo>
                  <a:lnTo>
                    <a:pt x="32" y="19"/>
                  </a:lnTo>
                  <a:lnTo>
                    <a:pt x="35" y="18"/>
                  </a:lnTo>
                  <a:lnTo>
                    <a:pt x="37" y="16"/>
                  </a:lnTo>
                  <a:lnTo>
                    <a:pt x="40" y="13"/>
                  </a:lnTo>
                  <a:lnTo>
                    <a:pt x="42" y="11"/>
                  </a:lnTo>
                  <a:lnTo>
                    <a:pt x="45" y="10"/>
                  </a:lnTo>
                  <a:lnTo>
                    <a:pt x="47" y="7"/>
                  </a:lnTo>
                  <a:lnTo>
                    <a:pt x="50" y="5"/>
                  </a:lnTo>
                  <a:lnTo>
                    <a:pt x="51" y="2"/>
                  </a:lnTo>
                  <a:lnTo>
                    <a:pt x="52" y="0"/>
                  </a:lnTo>
                  <a:close/>
                </a:path>
              </a:pathLst>
            </a:custGeom>
            <a:solidFill>
              <a:srgbClr val="788578"/>
            </a:solidFill>
            <a:ln w="9525">
              <a:noFill/>
              <a:round/>
              <a:headEnd/>
              <a:tailEnd/>
            </a:ln>
          </p:spPr>
          <p:txBody>
            <a:bodyPr/>
            <a:lstStyle/>
            <a:p>
              <a:endParaRPr lang="en-US" dirty="0"/>
            </a:p>
          </p:txBody>
        </p:sp>
        <p:sp>
          <p:nvSpPr>
            <p:cNvPr id="10537" name="Freeform 361"/>
            <p:cNvSpPr>
              <a:spLocks/>
            </p:cNvSpPr>
            <p:nvPr/>
          </p:nvSpPr>
          <p:spPr bwMode="auto">
            <a:xfrm>
              <a:off x="2449513" y="2816225"/>
              <a:ext cx="90487" cy="80963"/>
            </a:xfrm>
            <a:custGeom>
              <a:avLst/>
              <a:gdLst>
                <a:gd name="T0" fmla="*/ 2147483647 w 57"/>
                <a:gd name="T1" fmla="*/ 2147483647 h 51"/>
                <a:gd name="T2" fmla="*/ 2147483647 w 57"/>
                <a:gd name="T3" fmla="*/ 2147483647 h 51"/>
                <a:gd name="T4" fmla="*/ 2147483647 w 57"/>
                <a:gd name="T5" fmla="*/ 2147483647 h 51"/>
                <a:gd name="T6" fmla="*/ 2147483647 w 57"/>
                <a:gd name="T7" fmla="*/ 2147483647 h 51"/>
                <a:gd name="T8" fmla="*/ 2147483647 w 57"/>
                <a:gd name="T9" fmla="*/ 2147483647 h 51"/>
                <a:gd name="T10" fmla="*/ 2147483647 w 57"/>
                <a:gd name="T11" fmla="*/ 2147483647 h 51"/>
                <a:gd name="T12" fmla="*/ 2147483647 w 57"/>
                <a:gd name="T13" fmla="*/ 2147483647 h 51"/>
                <a:gd name="T14" fmla="*/ 2147483647 w 57"/>
                <a:gd name="T15" fmla="*/ 2147483647 h 51"/>
                <a:gd name="T16" fmla="*/ 2147483647 w 57"/>
                <a:gd name="T17" fmla="*/ 2147483647 h 51"/>
                <a:gd name="T18" fmla="*/ 2147483647 w 57"/>
                <a:gd name="T19" fmla="*/ 2147483647 h 51"/>
                <a:gd name="T20" fmla="*/ 2147483647 w 57"/>
                <a:gd name="T21" fmla="*/ 2147483647 h 51"/>
                <a:gd name="T22" fmla="*/ 2147483647 w 57"/>
                <a:gd name="T23" fmla="*/ 2147483647 h 51"/>
                <a:gd name="T24" fmla="*/ 2147483647 w 57"/>
                <a:gd name="T25" fmla="*/ 2147483647 h 51"/>
                <a:gd name="T26" fmla="*/ 2147483647 w 57"/>
                <a:gd name="T27" fmla="*/ 2147483647 h 51"/>
                <a:gd name="T28" fmla="*/ 2147483647 w 57"/>
                <a:gd name="T29" fmla="*/ 2147483647 h 51"/>
                <a:gd name="T30" fmla="*/ 2147483647 w 57"/>
                <a:gd name="T31" fmla="*/ 2147483647 h 51"/>
                <a:gd name="T32" fmla="*/ 2147483647 w 57"/>
                <a:gd name="T33" fmla="*/ 2147483647 h 51"/>
                <a:gd name="T34" fmla="*/ 2147483647 w 57"/>
                <a:gd name="T35" fmla="*/ 2147483647 h 51"/>
                <a:gd name="T36" fmla="*/ 2147483647 w 57"/>
                <a:gd name="T37" fmla="*/ 2147483647 h 51"/>
                <a:gd name="T38" fmla="*/ 0 w 57"/>
                <a:gd name="T39" fmla="*/ 2147483647 h 51"/>
                <a:gd name="T40" fmla="*/ 0 w 57"/>
                <a:gd name="T41" fmla="*/ 2147483647 h 51"/>
                <a:gd name="T42" fmla="*/ 0 w 57"/>
                <a:gd name="T43" fmla="*/ 0 h 51"/>
                <a:gd name="T44" fmla="*/ 2147483647 w 57"/>
                <a:gd name="T45" fmla="*/ 2147483647 h 51"/>
                <a:gd name="T46" fmla="*/ 2147483647 w 57"/>
                <a:gd name="T47" fmla="*/ 2147483647 h 51"/>
                <a:gd name="T48" fmla="*/ 2147483647 w 57"/>
                <a:gd name="T49" fmla="*/ 2147483647 h 51"/>
                <a:gd name="T50" fmla="*/ 2147483647 w 57"/>
                <a:gd name="T51" fmla="*/ 2147483647 h 51"/>
                <a:gd name="T52" fmla="*/ 2147483647 w 57"/>
                <a:gd name="T53" fmla="*/ 2147483647 h 51"/>
                <a:gd name="T54" fmla="*/ 2147483647 w 57"/>
                <a:gd name="T55" fmla="*/ 2147483647 h 51"/>
                <a:gd name="T56" fmla="*/ 2147483647 w 57"/>
                <a:gd name="T57" fmla="*/ 2147483647 h 51"/>
                <a:gd name="T58" fmla="*/ 2147483647 w 57"/>
                <a:gd name="T59" fmla="*/ 2147483647 h 51"/>
                <a:gd name="T60" fmla="*/ 2147483647 w 57"/>
                <a:gd name="T61" fmla="*/ 2147483647 h 51"/>
                <a:gd name="T62" fmla="*/ 2147483647 w 57"/>
                <a:gd name="T63" fmla="*/ 2147483647 h 51"/>
                <a:gd name="T64" fmla="*/ 2147483647 w 57"/>
                <a:gd name="T65" fmla="*/ 2147483647 h 51"/>
                <a:gd name="T66" fmla="*/ 2147483647 w 57"/>
                <a:gd name="T67" fmla="*/ 2147483647 h 51"/>
                <a:gd name="T68" fmla="*/ 2147483647 w 57"/>
                <a:gd name="T69" fmla="*/ 2147483647 h 51"/>
                <a:gd name="T70" fmla="*/ 2147483647 w 57"/>
                <a:gd name="T71" fmla="*/ 2147483647 h 51"/>
                <a:gd name="T72" fmla="*/ 2147483647 w 57"/>
                <a:gd name="T73" fmla="*/ 2147483647 h 51"/>
                <a:gd name="T74" fmla="*/ 2147483647 w 57"/>
                <a:gd name="T75" fmla="*/ 2147483647 h 51"/>
                <a:gd name="T76" fmla="*/ 2147483647 w 57"/>
                <a:gd name="T77" fmla="*/ 2147483647 h 51"/>
                <a:gd name="T78" fmla="*/ 2147483647 w 57"/>
                <a:gd name="T79" fmla="*/ 2147483647 h 51"/>
                <a:gd name="T80" fmla="*/ 2147483647 w 57"/>
                <a:gd name="T81" fmla="*/ 2147483647 h 51"/>
                <a:gd name="T82" fmla="*/ 2147483647 w 57"/>
                <a:gd name="T83" fmla="*/ 2147483647 h 51"/>
                <a:gd name="T84" fmla="*/ 2147483647 w 57"/>
                <a:gd name="T85" fmla="*/ 2147483647 h 51"/>
                <a:gd name="T86" fmla="*/ 2147483647 w 57"/>
                <a:gd name="T87" fmla="*/ 2147483647 h 51"/>
                <a:gd name="T88" fmla="*/ 2147483647 w 57"/>
                <a:gd name="T89" fmla="*/ 2147483647 h 51"/>
                <a:gd name="T90" fmla="*/ 2147483647 w 57"/>
                <a:gd name="T91" fmla="*/ 2147483647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51"/>
                <a:gd name="T140" fmla="*/ 57 w 57"/>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51">
                  <a:moveTo>
                    <a:pt x="54" y="50"/>
                  </a:moveTo>
                  <a:lnTo>
                    <a:pt x="50" y="46"/>
                  </a:lnTo>
                  <a:lnTo>
                    <a:pt x="47" y="42"/>
                  </a:lnTo>
                  <a:lnTo>
                    <a:pt x="45" y="40"/>
                  </a:lnTo>
                  <a:lnTo>
                    <a:pt x="41" y="36"/>
                  </a:lnTo>
                  <a:lnTo>
                    <a:pt x="39" y="34"/>
                  </a:lnTo>
                  <a:lnTo>
                    <a:pt x="36" y="30"/>
                  </a:lnTo>
                  <a:lnTo>
                    <a:pt x="34" y="28"/>
                  </a:lnTo>
                  <a:lnTo>
                    <a:pt x="30" y="25"/>
                  </a:lnTo>
                  <a:lnTo>
                    <a:pt x="27" y="23"/>
                  </a:lnTo>
                  <a:lnTo>
                    <a:pt x="24" y="21"/>
                  </a:lnTo>
                  <a:lnTo>
                    <a:pt x="21" y="17"/>
                  </a:lnTo>
                  <a:lnTo>
                    <a:pt x="17" y="16"/>
                  </a:lnTo>
                  <a:lnTo>
                    <a:pt x="15" y="12"/>
                  </a:lnTo>
                  <a:lnTo>
                    <a:pt x="11" y="10"/>
                  </a:lnTo>
                  <a:lnTo>
                    <a:pt x="9" y="8"/>
                  </a:lnTo>
                  <a:lnTo>
                    <a:pt x="5" y="6"/>
                  </a:lnTo>
                  <a:lnTo>
                    <a:pt x="2" y="5"/>
                  </a:lnTo>
                  <a:lnTo>
                    <a:pt x="1" y="3"/>
                  </a:lnTo>
                  <a:lnTo>
                    <a:pt x="0" y="2"/>
                  </a:lnTo>
                  <a:lnTo>
                    <a:pt x="0" y="1"/>
                  </a:lnTo>
                  <a:lnTo>
                    <a:pt x="0" y="0"/>
                  </a:lnTo>
                  <a:lnTo>
                    <a:pt x="4" y="1"/>
                  </a:lnTo>
                  <a:lnTo>
                    <a:pt x="7" y="2"/>
                  </a:lnTo>
                  <a:lnTo>
                    <a:pt x="11" y="3"/>
                  </a:lnTo>
                  <a:lnTo>
                    <a:pt x="15" y="6"/>
                  </a:lnTo>
                  <a:lnTo>
                    <a:pt x="19" y="8"/>
                  </a:lnTo>
                  <a:lnTo>
                    <a:pt x="21" y="11"/>
                  </a:lnTo>
                  <a:lnTo>
                    <a:pt x="25" y="13"/>
                  </a:lnTo>
                  <a:lnTo>
                    <a:pt x="29" y="17"/>
                  </a:lnTo>
                  <a:lnTo>
                    <a:pt x="32" y="19"/>
                  </a:lnTo>
                  <a:lnTo>
                    <a:pt x="35" y="23"/>
                  </a:lnTo>
                  <a:lnTo>
                    <a:pt x="39" y="25"/>
                  </a:lnTo>
                  <a:lnTo>
                    <a:pt x="41" y="29"/>
                  </a:lnTo>
                  <a:lnTo>
                    <a:pt x="45" y="32"/>
                  </a:lnTo>
                  <a:lnTo>
                    <a:pt x="47" y="35"/>
                  </a:lnTo>
                  <a:lnTo>
                    <a:pt x="50" y="39"/>
                  </a:lnTo>
                  <a:lnTo>
                    <a:pt x="54" y="42"/>
                  </a:lnTo>
                  <a:lnTo>
                    <a:pt x="56" y="46"/>
                  </a:lnTo>
                  <a:lnTo>
                    <a:pt x="56" y="47"/>
                  </a:lnTo>
                  <a:lnTo>
                    <a:pt x="57" y="49"/>
                  </a:lnTo>
                  <a:lnTo>
                    <a:pt x="56" y="50"/>
                  </a:lnTo>
                  <a:lnTo>
                    <a:pt x="56" y="51"/>
                  </a:lnTo>
                  <a:lnTo>
                    <a:pt x="55" y="51"/>
                  </a:lnTo>
                  <a:lnTo>
                    <a:pt x="54" y="50"/>
                  </a:lnTo>
                  <a:close/>
                </a:path>
              </a:pathLst>
            </a:custGeom>
            <a:solidFill>
              <a:srgbClr val="788578"/>
            </a:solidFill>
            <a:ln w="9525">
              <a:noFill/>
              <a:round/>
              <a:headEnd/>
              <a:tailEnd/>
            </a:ln>
          </p:spPr>
          <p:txBody>
            <a:bodyPr/>
            <a:lstStyle/>
            <a:p>
              <a:endParaRPr lang="en-US" dirty="0"/>
            </a:p>
          </p:txBody>
        </p:sp>
        <p:sp>
          <p:nvSpPr>
            <p:cNvPr id="10538" name="Freeform 362"/>
            <p:cNvSpPr>
              <a:spLocks/>
            </p:cNvSpPr>
            <p:nvPr/>
          </p:nvSpPr>
          <p:spPr bwMode="auto">
            <a:xfrm>
              <a:off x="2409825" y="2863850"/>
              <a:ext cx="98425" cy="79375"/>
            </a:xfrm>
            <a:custGeom>
              <a:avLst/>
              <a:gdLst>
                <a:gd name="T0" fmla="*/ 2147483647 w 62"/>
                <a:gd name="T1" fmla="*/ 2147483647 h 50"/>
                <a:gd name="T2" fmla="*/ 2147483647 w 62"/>
                <a:gd name="T3" fmla="*/ 2147483647 h 50"/>
                <a:gd name="T4" fmla="*/ 2147483647 w 62"/>
                <a:gd name="T5" fmla="*/ 2147483647 h 50"/>
                <a:gd name="T6" fmla="*/ 2147483647 w 62"/>
                <a:gd name="T7" fmla="*/ 2147483647 h 50"/>
                <a:gd name="T8" fmla="*/ 2147483647 w 62"/>
                <a:gd name="T9" fmla="*/ 2147483647 h 50"/>
                <a:gd name="T10" fmla="*/ 2147483647 w 62"/>
                <a:gd name="T11" fmla="*/ 2147483647 h 50"/>
                <a:gd name="T12" fmla="*/ 2147483647 w 62"/>
                <a:gd name="T13" fmla="*/ 2147483647 h 50"/>
                <a:gd name="T14" fmla="*/ 2147483647 w 62"/>
                <a:gd name="T15" fmla="*/ 2147483647 h 50"/>
                <a:gd name="T16" fmla="*/ 2147483647 w 62"/>
                <a:gd name="T17" fmla="*/ 2147483647 h 50"/>
                <a:gd name="T18" fmla="*/ 2147483647 w 62"/>
                <a:gd name="T19" fmla="*/ 2147483647 h 50"/>
                <a:gd name="T20" fmla="*/ 2147483647 w 62"/>
                <a:gd name="T21" fmla="*/ 2147483647 h 50"/>
                <a:gd name="T22" fmla="*/ 2147483647 w 62"/>
                <a:gd name="T23" fmla="*/ 2147483647 h 50"/>
                <a:gd name="T24" fmla="*/ 2147483647 w 62"/>
                <a:gd name="T25" fmla="*/ 2147483647 h 50"/>
                <a:gd name="T26" fmla="*/ 2147483647 w 62"/>
                <a:gd name="T27" fmla="*/ 2147483647 h 50"/>
                <a:gd name="T28" fmla="*/ 2147483647 w 62"/>
                <a:gd name="T29" fmla="*/ 2147483647 h 50"/>
                <a:gd name="T30" fmla="*/ 2147483647 w 62"/>
                <a:gd name="T31" fmla="*/ 2147483647 h 50"/>
                <a:gd name="T32" fmla="*/ 2147483647 w 62"/>
                <a:gd name="T33" fmla="*/ 2147483647 h 50"/>
                <a:gd name="T34" fmla="*/ 2147483647 w 62"/>
                <a:gd name="T35" fmla="*/ 2147483647 h 50"/>
                <a:gd name="T36" fmla="*/ 2147483647 w 62"/>
                <a:gd name="T37" fmla="*/ 2147483647 h 50"/>
                <a:gd name="T38" fmla="*/ 2147483647 w 62"/>
                <a:gd name="T39" fmla="*/ 2147483647 h 50"/>
                <a:gd name="T40" fmla="*/ 2147483647 w 62"/>
                <a:gd name="T41" fmla="*/ 2147483647 h 50"/>
                <a:gd name="T42" fmla="*/ 2147483647 w 62"/>
                <a:gd name="T43" fmla="*/ 2147483647 h 50"/>
                <a:gd name="T44" fmla="*/ 2147483647 w 62"/>
                <a:gd name="T45" fmla="*/ 2147483647 h 50"/>
                <a:gd name="T46" fmla="*/ 2147483647 w 62"/>
                <a:gd name="T47" fmla="*/ 2147483647 h 50"/>
                <a:gd name="T48" fmla="*/ 2147483647 w 62"/>
                <a:gd name="T49" fmla="*/ 2147483647 h 50"/>
                <a:gd name="T50" fmla="*/ 2147483647 w 62"/>
                <a:gd name="T51" fmla="*/ 2147483647 h 50"/>
                <a:gd name="T52" fmla="*/ 2147483647 w 62"/>
                <a:gd name="T53" fmla="*/ 2147483647 h 50"/>
                <a:gd name="T54" fmla="*/ 2147483647 w 62"/>
                <a:gd name="T55" fmla="*/ 2147483647 h 50"/>
                <a:gd name="T56" fmla="*/ 2147483647 w 62"/>
                <a:gd name="T57" fmla="*/ 2147483647 h 50"/>
                <a:gd name="T58" fmla="*/ 2147483647 w 62"/>
                <a:gd name="T59" fmla="*/ 2147483647 h 50"/>
                <a:gd name="T60" fmla="*/ 0 w 62"/>
                <a:gd name="T61" fmla="*/ 2147483647 h 50"/>
                <a:gd name="T62" fmla="*/ 0 w 62"/>
                <a:gd name="T63" fmla="*/ 2147483647 h 50"/>
                <a:gd name="T64" fmla="*/ 2147483647 w 62"/>
                <a:gd name="T65" fmla="*/ 0 h 50"/>
                <a:gd name="T66" fmla="*/ 2147483647 w 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50"/>
                <a:gd name="T104" fmla="*/ 62 w 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50">
                  <a:moveTo>
                    <a:pt x="4" y="2"/>
                  </a:moveTo>
                  <a:lnTo>
                    <a:pt x="5" y="3"/>
                  </a:lnTo>
                  <a:lnTo>
                    <a:pt x="6" y="6"/>
                  </a:lnTo>
                  <a:lnTo>
                    <a:pt x="7" y="8"/>
                  </a:lnTo>
                  <a:lnTo>
                    <a:pt x="9" y="10"/>
                  </a:lnTo>
                  <a:lnTo>
                    <a:pt x="11" y="12"/>
                  </a:lnTo>
                  <a:lnTo>
                    <a:pt x="12" y="15"/>
                  </a:lnTo>
                  <a:lnTo>
                    <a:pt x="14" y="17"/>
                  </a:lnTo>
                  <a:lnTo>
                    <a:pt x="16" y="20"/>
                  </a:lnTo>
                  <a:lnTo>
                    <a:pt x="17" y="22"/>
                  </a:lnTo>
                  <a:lnTo>
                    <a:pt x="20" y="25"/>
                  </a:lnTo>
                  <a:lnTo>
                    <a:pt x="21" y="26"/>
                  </a:lnTo>
                  <a:lnTo>
                    <a:pt x="24" y="28"/>
                  </a:lnTo>
                  <a:lnTo>
                    <a:pt x="26" y="31"/>
                  </a:lnTo>
                  <a:lnTo>
                    <a:pt x="29" y="32"/>
                  </a:lnTo>
                  <a:lnTo>
                    <a:pt x="31" y="34"/>
                  </a:lnTo>
                  <a:lnTo>
                    <a:pt x="34" y="36"/>
                  </a:lnTo>
                  <a:lnTo>
                    <a:pt x="36" y="37"/>
                  </a:lnTo>
                  <a:lnTo>
                    <a:pt x="39" y="38"/>
                  </a:lnTo>
                  <a:lnTo>
                    <a:pt x="41" y="39"/>
                  </a:lnTo>
                  <a:lnTo>
                    <a:pt x="45" y="41"/>
                  </a:lnTo>
                  <a:lnTo>
                    <a:pt x="49" y="42"/>
                  </a:lnTo>
                  <a:lnTo>
                    <a:pt x="52" y="43"/>
                  </a:lnTo>
                  <a:lnTo>
                    <a:pt x="55" y="44"/>
                  </a:lnTo>
                  <a:lnTo>
                    <a:pt x="57" y="45"/>
                  </a:lnTo>
                  <a:lnTo>
                    <a:pt x="60" y="45"/>
                  </a:lnTo>
                  <a:lnTo>
                    <a:pt x="61" y="47"/>
                  </a:lnTo>
                  <a:lnTo>
                    <a:pt x="62" y="48"/>
                  </a:lnTo>
                  <a:lnTo>
                    <a:pt x="61" y="49"/>
                  </a:lnTo>
                  <a:lnTo>
                    <a:pt x="60" y="50"/>
                  </a:lnTo>
                  <a:lnTo>
                    <a:pt x="57" y="50"/>
                  </a:lnTo>
                  <a:lnTo>
                    <a:pt x="56" y="50"/>
                  </a:lnTo>
                  <a:lnTo>
                    <a:pt x="54" y="49"/>
                  </a:lnTo>
                  <a:lnTo>
                    <a:pt x="51" y="49"/>
                  </a:lnTo>
                  <a:lnTo>
                    <a:pt x="49" y="48"/>
                  </a:lnTo>
                  <a:lnTo>
                    <a:pt x="46" y="48"/>
                  </a:lnTo>
                  <a:lnTo>
                    <a:pt x="45" y="47"/>
                  </a:lnTo>
                  <a:lnTo>
                    <a:pt x="42" y="45"/>
                  </a:lnTo>
                  <a:lnTo>
                    <a:pt x="39" y="44"/>
                  </a:lnTo>
                  <a:lnTo>
                    <a:pt x="36" y="43"/>
                  </a:lnTo>
                  <a:lnTo>
                    <a:pt x="34" y="42"/>
                  </a:lnTo>
                  <a:lnTo>
                    <a:pt x="31" y="41"/>
                  </a:lnTo>
                  <a:lnTo>
                    <a:pt x="29" y="39"/>
                  </a:lnTo>
                  <a:lnTo>
                    <a:pt x="26" y="37"/>
                  </a:lnTo>
                  <a:lnTo>
                    <a:pt x="24" y="36"/>
                  </a:lnTo>
                  <a:lnTo>
                    <a:pt x="21" y="34"/>
                  </a:lnTo>
                  <a:lnTo>
                    <a:pt x="20" y="33"/>
                  </a:lnTo>
                  <a:lnTo>
                    <a:pt x="19" y="32"/>
                  </a:lnTo>
                  <a:lnTo>
                    <a:pt x="16" y="30"/>
                  </a:lnTo>
                  <a:lnTo>
                    <a:pt x="15" y="28"/>
                  </a:lnTo>
                  <a:lnTo>
                    <a:pt x="14" y="26"/>
                  </a:lnTo>
                  <a:lnTo>
                    <a:pt x="11" y="25"/>
                  </a:lnTo>
                  <a:lnTo>
                    <a:pt x="10" y="22"/>
                  </a:lnTo>
                  <a:lnTo>
                    <a:pt x="9" y="20"/>
                  </a:lnTo>
                  <a:lnTo>
                    <a:pt x="7" y="19"/>
                  </a:lnTo>
                  <a:lnTo>
                    <a:pt x="6" y="16"/>
                  </a:lnTo>
                  <a:lnTo>
                    <a:pt x="4" y="14"/>
                  </a:lnTo>
                  <a:lnTo>
                    <a:pt x="4" y="11"/>
                  </a:lnTo>
                  <a:lnTo>
                    <a:pt x="2" y="9"/>
                  </a:lnTo>
                  <a:lnTo>
                    <a:pt x="1" y="8"/>
                  </a:lnTo>
                  <a:lnTo>
                    <a:pt x="0" y="5"/>
                  </a:lnTo>
                  <a:lnTo>
                    <a:pt x="0" y="4"/>
                  </a:lnTo>
                  <a:lnTo>
                    <a:pt x="0" y="3"/>
                  </a:lnTo>
                  <a:lnTo>
                    <a:pt x="0" y="0"/>
                  </a:lnTo>
                  <a:lnTo>
                    <a:pt x="1" y="0"/>
                  </a:lnTo>
                  <a:lnTo>
                    <a:pt x="4" y="2"/>
                  </a:lnTo>
                  <a:close/>
                </a:path>
              </a:pathLst>
            </a:custGeom>
            <a:solidFill>
              <a:srgbClr val="788578"/>
            </a:solidFill>
            <a:ln w="9525">
              <a:noFill/>
              <a:round/>
              <a:headEnd/>
              <a:tailEnd/>
            </a:ln>
          </p:spPr>
          <p:txBody>
            <a:bodyPr/>
            <a:lstStyle/>
            <a:p>
              <a:endParaRPr lang="en-US" dirty="0"/>
            </a:p>
          </p:txBody>
        </p:sp>
        <p:sp>
          <p:nvSpPr>
            <p:cNvPr id="10539" name="Freeform 363"/>
            <p:cNvSpPr>
              <a:spLocks/>
            </p:cNvSpPr>
            <p:nvPr/>
          </p:nvSpPr>
          <p:spPr bwMode="auto">
            <a:xfrm>
              <a:off x="2381250" y="2905125"/>
              <a:ext cx="85725" cy="79375"/>
            </a:xfrm>
            <a:custGeom>
              <a:avLst/>
              <a:gdLst>
                <a:gd name="T0" fmla="*/ 2147483647 w 54"/>
                <a:gd name="T1" fmla="*/ 2147483647 h 50"/>
                <a:gd name="T2" fmla="*/ 2147483647 w 54"/>
                <a:gd name="T3" fmla="*/ 2147483647 h 50"/>
                <a:gd name="T4" fmla="*/ 2147483647 w 54"/>
                <a:gd name="T5" fmla="*/ 2147483647 h 50"/>
                <a:gd name="T6" fmla="*/ 2147483647 w 54"/>
                <a:gd name="T7" fmla="*/ 2147483647 h 50"/>
                <a:gd name="T8" fmla="*/ 2147483647 w 54"/>
                <a:gd name="T9" fmla="*/ 2147483647 h 50"/>
                <a:gd name="T10" fmla="*/ 2147483647 w 54"/>
                <a:gd name="T11" fmla="*/ 2147483647 h 50"/>
                <a:gd name="T12" fmla="*/ 2147483647 w 54"/>
                <a:gd name="T13" fmla="*/ 2147483647 h 50"/>
                <a:gd name="T14" fmla="*/ 2147483647 w 54"/>
                <a:gd name="T15" fmla="*/ 2147483647 h 50"/>
                <a:gd name="T16" fmla="*/ 2147483647 w 54"/>
                <a:gd name="T17" fmla="*/ 2147483647 h 50"/>
                <a:gd name="T18" fmla="*/ 2147483647 w 54"/>
                <a:gd name="T19" fmla="*/ 2147483647 h 50"/>
                <a:gd name="T20" fmla="*/ 2147483647 w 54"/>
                <a:gd name="T21" fmla="*/ 2147483647 h 50"/>
                <a:gd name="T22" fmla="*/ 2147483647 w 54"/>
                <a:gd name="T23" fmla="*/ 2147483647 h 50"/>
                <a:gd name="T24" fmla="*/ 2147483647 w 54"/>
                <a:gd name="T25" fmla="*/ 2147483647 h 50"/>
                <a:gd name="T26" fmla="*/ 2147483647 w 54"/>
                <a:gd name="T27" fmla="*/ 2147483647 h 50"/>
                <a:gd name="T28" fmla="*/ 2147483647 w 54"/>
                <a:gd name="T29" fmla="*/ 2147483647 h 50"/>
                <a:gd name="T30" fmla="*/ 2147483647 w 54"/>
                <a:gd name="T31" fmla="*/ 2147483647 h 50"/>
                <a:gd name="T32" fmla="*/ 2147483647 w 54"/>
                <a:gd name="T33" fmla="*/ 2147483647 h 50"/>
                <a:gd name="T34" fmla="*/ 2147483647 w 54"/>
                <a:gd name="T35" fmla="*/ 2147483647 h 50"/>
                <a:gd name="T36" fmla="*/ 2147483647 w 54"/>
                <a:gd name="T37" fmla="*/ 2147483647 h 50"/>
                <a:gd name="T38" fmla="*/ 2147483647 w 54"/>
                <a:gd name="T39" fmla="*/ 2147483647 h 50"/>
                <a:gd name="T40" fmla="*/ 2147483647 w 54"/>
                <a:gd name="T41" fmla="*/ 2147483647 h 50"/>
                <a:gd name="T42" fmla="*/ 2147483647 w 54"/>
                <a:gd name="T43" fmla="*/ 2147483647 h 50"/>
                <a:gd name="T44" fmla="*/ 2147483647 w 54"/>
                <a:gd name="T45" fmla="*/ 2147483647 h 50"/>
                <a:gd name="T46" fmla="*/ 2147483647 w 54"/>
                <a:gd name="T47" fmla="*/ 2147483647 h 50"/>
                <a:gd name="T48" fmla="*/ 2147483647 w 54"/>
                <a:gd name="T49" fmla="*/ 2147483647 h 50"/>
                <a:gd name="T50" fmla="*/ 2147483647 w 54"/>
                <a:gd name="T51" fmla="*/ 2147483647 h 50"/>
                <a:gd name="T52" fmla="*/ 2147483647 w 54"/>
                <a:gd name="T53" fmla="*/ 2147483647 h 50"/>
                <a:gd name="T54" fmla="*/ 2147483647 w 54"/>
                <a:gd name="T55" fmla="*/ 2147483647 h 50"/>
                <a:gd name="T56" fmla="*/ 2147483647 w 54"/>
                <a:gd name="T57" fmla="*/ 2147483647 h 50"/>
                <a:gd name="T58" fmla="*/ 2147483647 w 54"/>
                <a:gd name="T59" fmla="*/ 2147483647 h 50"/>
                <a:gd name="T60" fmla="*/ 2147483647 w 54"/>
                <a:gd name="T61" fmla="*/ 2147483647 h 50"/>
                <a:gd name="T62" fmla="*/ 2147483647 w 54"/>
                <a:gd name="T63" fmla="*/ 2147483647 h 50"/>
                <a:gd name="T64" fmla="*/ 2147483647 w 54"/>
                <a:gd name="T65" fmla="*/ 2147483647 h 50"/>
                <a:gd name="T66" fmla="*/ 2147483647 w 54"/>
                <a:gd name="T67" fmla="*/ 2147483647 h 50"/>
                <a:gd name="T68" fmla="*/ 2147483647 w 54"/>
                <a:gd name="T69" fmla="*/ 2147483647 h 50"/>
                <a:gd name="T70" fmla="*/ 2147483647 w 54"/>
                <a:gd name="T71" fmla="*/ 2147483647 h 50"/>
                <a:gd name="T72" fmla="*/ 2147483647 w 54"/>
                <a:gd name="T73" fmla="*/ 2147483647 h 50"/>
                <a:gd name="T74" fmla="*/ 2147483647 w 54"/>
                <a:gd name="T75" fmla="*/ 2147483647 h 50"/>
                <a:gd name="T76" fmla="*/ 2147483647 w 54"/>
                <a:gd name="T77" fmla="*/ 2147483647 h 50"/>
                <a:gd name="T78" fmla="*/ 2147483647 w 54"/>
                <a:gd name="T79" fmla="*/ 2147483647 h 50"/>
                <a:gd name="T80" fmla="*/ 2147483647 w 54"/>
                <a:gd name="T81" fmla="*/ 2147483647 h 50"/>
                <a:gd name="T82" fmla="*/ 2147483647 w 54"/>
                <a:gd name="T83" fmla="*/ 2147483647 h 50"/>
                <a:gd name="T84" fmla="*/ 2147483647 w 54"/>
                <a:gd name="T85" fmla="*/ 2147483647 h 50"/>
                <a:gd name="T86" fmla="*/ 2147483647 w 54"/>
                <a:gd name="T87" fmla="*/ 2147483647 h 50"/>
                <a:gd name="T88" fmla="*/ 2147483647 w 54"/>
                <a:gd name="T89" fmla="*/ 2147483647 h 50"/>
                <a:gd name="T90" fmla="*/ 2147483647 w 54"/>
                <a:gd name="T91" fmla="*/ 2147483647 h 50"/>
                <a:gd name="T92" fmla="*/ 2147483647 w 54"/>
                <a:gd name="T93" fmla="*/ 2147483647 h 50"/>
                <a:gd name="T94" fmla="*/ 2147483647 w 54"/>
                <a:gd name="T95" fmla="*/ 2147483647 h 50"/>
                <a:gd name="T96" fmla="*/ 2147483647 w 54"/>
                <a:gd name="T97" fmla="*/ 2147483647 h 50"/>
                <a:gd name="T98" fmla="*/ 2147483647 w 54"/>
                <a:gd name="T99" fmla="*/ 2147483647 h 50"/>
                <a:gd name="T100" fmla="*/ 2147483647 w 54"/>
                <a:gd name="T101" fmla="*/ 2147483647 h 50"/>
                <a:gd name="T102" fmla="*/ 2147483647 w 54"/>
                <a:gd name="T103" fmla="*/ 2147483647 h 50"/>
                <a:gd name="T104" fmla="*/ 0 w 54"/>
                <a:gd name="T105" fmla="*/ 2147483647 h 50"/>
                <a:gd name="T106" fmla="*/ 0 w 54"/>
                <a:gd name="T107" fmla="*/ 2147483647 h 50"/>
                <a:gd name="T108" fmla="*/ 2147483647 w 54"/>
                <a:gd name="T109" fmla="*/ 0 h 50"/>
                <a:gd name="T110" fmla="*/ 2147483647 w 54"/>
                <a:gd name="T111" fmla="*/ 0 h 50"/>
                <a:gd name="T112" fmla="*/ 2147483647 w 54"/>
                <a:gd name="T113" fmla="*/ 2147483647 h 50"/>
                <a:gd name="T114" fmla="*/ 2147483647 w 54"/>
                <a:gd name="T115" fmla="*/ 2147483647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0"/>
                <a:gd name="T176" fmla="*/ 54 w 54"/>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0">
                  <a:moveTo>
                    <a:pt x="4" y="1"/>
                  </a:moveTo>
                  <a:lnTo>
                    <a:pt x="7" y="5"/>
                  </a:lnTo>
                  <a:lnTo>
                    <a:pt x="8" y="8"/>
                  </a:lnTo>
                  <a:lnTo>
                    <a:pt x="9" y="10"/>
                  </a:lnTo>
                  <a:lnTo>
                    <a:pt x="10" y="11"/>
                  </a:lnTo>
                  <a:lnTo>
                    <a:pt x="12" y="13"/>
                  </a:lnTo>
                  <a:lnTo>
                    <a:pt x="14" y="16"/>
                  </a:lnTo>
                  <a:lnTo>
                    <a:pt x="14" y="17"/>
                  </a:lnTo>
                  <a:lnTo>
                    <a:pt x="15" y="19"/>
                  </a:lnTo>
                  <a:lnTo>
                    <a:pt x="17" y="21"/>
                  </a:lnTo>
                  <a:lnTo>
                    <a:pt x="19" y="23"/>
                  </a:lnTo>
                  <a:lnTo>
                    <a:pt x="20" y="26"/>
                  </a:lnTo>
                  <a:lnTo>
                    <a:pt x="22" y="27"/>
                  </a:lnTo>
                  <a:lnTo>
                    <a:pt x="24" y="29"/>
                  </a:lnTo>
                  <a:lnTo>
                    <a:pt x="25" y="32"/>
                  </a:lnTo>
                  <a:lnTo>
                    <a:pt x="28" y="33"/>
                  </a:lnTo>
                  <a:lnTo>
                    <a:pt x="30" y="35"/>
                  </a:lnTo>
                  <a:lnTo>
                    <a:pt x="33" y="38"/>
                  </a:lnTo>
                  <a:lnTo>
                    <a:pt x="37" y="39"/>
                  </a:lnTo>
                  <a:lnTo>
                    <a:pt x="39" y="41"/>
                  </a:lnTo>
                  <a:lnTo>
                    <a:pt x="43" y="43"/>
                  </a:lnTo>
                  <a:lnTo>
                    <a:pt x="47" y="44"/>
                  </a:lnTo>
                  <a:lnTo>
                    <a:pt x="50" y="45"/>
                  </a:lnTo>
                  <a:lnTo>
                    <a:pt x="53" y="46"/>
                  </a:lnTo>
                  <a:lnTo>
                    <a:pt x="54" y="47"/>
                  </a:lnTo>
                  <a:lnTo>
                    <a:pt x="54" y="49"/>
                  </a:lnTo>
                  <a:lnTo>
                    <a:pt x="53" y="50"/>
                  </a:lnTo>
                  <a:lnTo>
                    <a:pt x="50" y="50"/>
                  </a:lnTo>
                  <a:lnTo>
                    <a:pt x="48" y="50"/>
                  </a:lnTo>
                  <a:lnTo>
                    <a:pt x="45" y="49"/>
                  </a:lnTo>
                  <a:lnTo>
                    <a:pt x="42" y="47"/>
                  </a:lnTo>
                  <a:lnTo>
                    <a:pt x="39" y="46"/>
                  </a:lnTo>
                  <a:lnTo>
                    <a:pt x="37" y="45"/>
                  </a:lnTo>
                  <a:lnTo>
                    <a:pt x="34" y="44"/>
                  </a:lnTo>
                  <a:lnTo>
                    <a:pt x="32" y="43"/>
                  </a:lnTo>
                  <a:lnTo>
                    <a:pt x="30" y="41"/>
                  </a:lnTo>
                  <a:lnTo>
                    <a:pt x="28" y="39"/>
                  </a:lnTo>
                  <a:lnTo>
                    <a:pt x="25" y="36"/>
                  </a:lnTo>
                  <a:lnTo>
                    <a:pt x="23" y="35"/>
                  </a:lnTo>
                  <a:lnTo>
                    <a:pt x="22" y="33"/>
                  </a:lnTo>
                  <a:lnTo>
                    <a:pt x="19" y="32"/>
                  </a:lnTo>
                  <a:lnTo>
                    <a:pt x="17" y="29"/>
                  </a:lnTo>
                  <a:lnTo>
                    <a:pt x="15" y="27"/>
                  </a:lnTo>
                  <a:lnTo>
                    <a:pt x="13" y="26"/>
                  </a:lnTo>
                  <a:lnTo>
                    <a:pt x="10" y="22"/>
                  </a:lnTo>
                  <a:lnTo>
                    <a:pt x="8" y="19"/>
                  </a:lnTo>
                  <a:lnTo>
                    <a:pt x="7" y="16"/>
                  </a:lnTo>
                  <a:lnTo>
                    <a:pt x="5" y="13"/>
                  </a:lnTo>
                  <a:lnTo>
                    <a:pt x="4" y="10"/>
                  </a:lnTo>
                  <a:lnTo>
                    <a:pt x="3" y="7"/>
                  </a:lnTo>
                  <a:lnTo>
                    <a:pt x="2" y="5"/>
                  </a:lnTo>
                  <a:lnTo>
                    <a:pt x="0" y="2"/>
                  </a:lnTo>
                  <a:lnTo>
                    <a:pt x="0" y="1"/>
                  </a:lnTo>
                  <a:lnTo>
                    <a:pt x="2" y="0"/>
                  </a:lnTo>
                  <a:lnTo>
                    <a:pt x="3" y="0"/>
                  </a:lnTo>
                  <a:lnTo>
                    <a:pt x="4" y="1"/>
                  </a:lnTo>
                  <a:close/>
                </a:path>
              </a:pathLst>
            </a:custGeom>
            <a:solidFill>
              <a:srgbClr val="788578"/>
            </a:solidFill>
            <a:ln w="9525">
              <a:noFill/>
              <a:round/>
              <a:headEnd/>
              <a:tailEnd/>
            </a:ln>
          </p:spPr>
          <p:txBody>
            <a:bodyPr/>
            <a:lstStyle/>
            <a:p>
              <a:endParaRPr lang="en-US" dirty="0"/>
            </a:p>
          </p:txBody>
        </p:sp>
        <p:sp>
          <p:nvSpPr>
            <p:cNvPr id="10540" name="Freeform 364"/>
            <p:cNvSpPr>
              <a:spLocks/>
            </p:cNvSpPr>
            <p:nvPr/>
          </p:nvSpPr>
          <p:spPr bwMode="auto">
            <a:xfrm>
              <a:off x="2395538" y="2940050"/>
              <a:ext cx="69850" cy="44450"/>
            </a:xfrm>
            <a:custGeom>
              <a:avLst/>
              <a:gdLst>
                <a:gd name="T0" fmla="*/ 2147483647 w 44"/>
                <a:gd name="T1" fmla="*/ 0 h 28"/>
                <a:gd name="T2" fmla="*/ 2147483647 w 44"/>
                <a:gd name="T3" fmla="*/ 2147483647 h 28"/>
                <a:gd name="T4" fmla="*/ 2147483647 w 44"/>
                <a:gd name="T5" fmla="*/ 2147483647 h 28"/>
                <a:gd name="T6" fmla="*/ 2147483647 w 44"/>
                <a:gd name="T7" fmla="*/ 2147483647 h 28"/>
                <a:gd name="T8" fmla="*/ 2147483647 w 44"/>
                <a:gd name="T9" fmla="*/ 2147483647 h 28"/>
                <a:gd name="T10" fmla="*/ 2147483647 w 44"/>
                <a:gd name="T11" fmla="*/ 2147483647 h 28"/>
                <a:gd name="T12" fmla="*/ 2147483647 w 44"/>
                <a:gd name="T13" fmla="*/ 2147483647 h 28"/>
                <a:gd name="T14" fmla="*/ 2147483647 w 44"/>
                <a:gd name="T15" fmla="*/ 2147483647 h 28"/>
                <a:gd name="T16" fmla="*/ 2147483647 w 44"/>
                <a:gd name="T17" fmla="*/ 2147483647 h 28"/>
                <a:gd name="T18" fmla="*/ 2147483647 w 44"/>
                <a:gd name="T19" fmla="*/ 2147483647 h 28"/>
                <a:gd name="T20" fmla="*/ 2147483647 w 44"/>
                <a:gd name="T21" fmla="*/ 2147483647 h 28"/>
                <a:gd name="T22" fmla="*/ 2147483647 w 44"/>
                <a:gd name="T23" fmla="*/ 2147483647 h 28"/>
                <a:gd name="T24" fmla="*/ 2147483647 w 44"/>
                <a:gd name="T25" fmla="*/ 2147483647 h 28"/>
                <a:gd name="T26" fmla="*/ 2147483647 w 44"/>
                <a:gd name="T27" fmla="*/ 2147483647 h 28"/>
                <a:gd name="T28" fmla="*/ 2147483647 w 44"/>
                <a:gd name="T29" fmla="*/ 2147483647 h 28"/>
                <a:gd name="T30" fmla="*/ 2147483647 w 44"/>
                <a:gd name="T31" fmla="*/ 2147483647 h 28"/>
                <a:gd name="T32" fmla="*/ 2147483647 w 44"/>
                <a:gd name="T33" fmla="*/ 2147483647 h 28"/>
                <a:gd name="T34" fmla="*/ 2147483647 w 44"/>
                <a:gd name="T35" fmla="*/ 2147483647 h 28"/>
                <a:gd name="T36" fmla="*/ 2147483647 w 44"/>
                <a:gd name="T37" fmla="*/ 2147483647 h 28"/>
                <a:gd name="T38" fmla="*/ 2147483647 w 44"/>
                <a:gd name="T39" fmla="*/ 2147483647 h 28"/>
                <a:gd name="T40" fmla="*/ 2147483647 w 44"/>
                <a:gd name="T41" fmla="*/ 2147483647 h 28"/>
                <a:gd name="T42" fmla="*/ 0 w 44"/>
                <a:gd name="T43" fmla="*/ 2147483647 h 28"/>
                <a:gd name="T44" fmla="*/ 2147483647 w 44"/>
                <a:gd name="T45" fmla="*/ 2147483647 h 28"/>
                <a:gd name="T46" fmla="*/ 2147483647 w 44"/>
                <a:gd name="T47" fmla="*/ 2147483647 h 28"/>
                <a:gd name="T48" fmla="*/ 2147483647 w 44"/>
                <a:gd name="T49" fmla="*/ 2147483647 h 28"/>
                <a:gd name="T50" fmla="*/ 2147483647 w 44"/>
                <a:gd name="T51" fmla="*/ 2147483647 h 28"/>
                <a:gd name="T52" fmla="*/ 2147483647 w 44"/>
                <a:gd name="T53" fmla="*/ 2147483647 h 28"/>
                <a:gd name="T54" fmla="*/ 2147483647 w 44"/>
                <a:gd name="T55" fmla="*/ 2147483647 h 28"/>
                <a:gd name="T56" fmla="*/ 2147483647 w 44"/>
                <a:gd name="T57" fmla="*/ 2147483647 h 28"/>
                <a:gd name="T58" fmla="*/ 2147483647 w 44"/>
                <a:gd name="T59" fmla="*/ 2147483647 h 28"/>
                <a:gd name="T60" fmla="*/ 2147483647 w 44"/>
                <a:gd name="T61" fmla="*/ 2147483647 h 28"/>
                <a:gd name="T62" fmla="*/ 2147483647 w 44"/>
                <a:gd name="T63" fmla="*/ 2147483647 h 28"/>
                <a:gd name="T64" fmla="*/ 2147483647 w 44"/>
                <a:gd name="T65" fmla="*/ 2147483647 h 28"/>
                <a:gd name="T66" fmla="*/ 2147483647 w 44"/>
                <a:gd name="T67" fmla="*/ 2147483647 h 28"/>
                <a:gd name="T68" fmla="*/ 2147483647 w 44"/>
                <a:gd name="T69" fmla="*/ 2147483647 h 28"/>
                <a:gd name="T70" fmla="*/ 2147483647 w 44"/>
                <a:gd name="T71" fmla="*/ 2147483647 h 28"/>
                <a:gd name="T72" fmla="*/ 2147483647 w 44"/>
                <a:gd name="T73" fmla="*/ 2147483647 h 28"/>
                <a:gd name="T74" fmla="*/ 2147483647 w 44"/>
                <a:gd name="T75" fmla="*/ 2147483647 h 28"/>
                <a:gd name="T76" fmla="*/ 2147483647 w 44"/>
                <a:gd name="T77" fmla="*/ 2147483647 h 28"/>
                <a:gd name="T78" fmla="*/ 2147483647 w 44"/>
                <a:gd name="T79" fmla="*/ 0 h 28"/>
                <a:gd name="T80" fmla="*/ 2147483647 w 44"/>
                <a:gd name="T81" fmla="*/ 0 h 28"/>
                <a:gd name="T82" fmla="*/ 2147483647 w 44"/>
                <a:gd name="T83" fmla="*/ 0 h 28"/>
                <a:gd name="T84" fmla="*/ 2147483647 w 44"/>
                <a:gd name="T85" fmla="*/ 0 h 28"/>
                <a:gd name="T86" fmla="*/ 2147483647 w 44"/>
                <a:gd name="T87" fmla="*/ 0 h 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8"/>
                <a:gd name="T134" fmla="*/ 44 w 44"/>
                <a:gd name="T135" fmla="*/ 28 h 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8">
                  <a:moveTo>
                    <a:pt x="44" y="0"/>
                  </a:moveTo>
                  <a:lnTo>
                    <a:pt x="44" y="4"/>
                  </a:lnTo>
                  <a:lnTo>
                    <a:pt x="43" y="7"/>
                  </a:lnTo>
                  <a:lnTo>
                    <a:pt x="40" y="8"/>
                  </a:lnTo>
                  <a:lnTo>
                    <a:pt x="39" y="10"/>
                  </a:lnTo>
                  <a:lnTo>
                    <a:pt x="38" y="11"/>
                  </a:lnTo>
                  <a:lnTo>
                    <a:pt x="35" y="13"/>
                  </a:lnTo>
                  <a:lnTo>
                    <a:pt x="33" y="14"/>
                  </a:lnTo>
                  <a:lnTo>
                    <a:pt x="31" y="16"/>
                  </a:lnTo>
                  <a:lnTo>
                    <a:pt x="29" y="17"/>
                  </a:lnTo>
                  <a:lnTo>
                    <a:pt x="26" y="18"/>
                  </a:lnTo>
                  <a:lnTo>
                    <a:pt x="24" y="19"/>
                  </a:lnTo>
                  <a:lnTo>
                    <a:pt x="23" y="21"/>
                  </a:lnTo>
                  <a:lnTo>
                    <a:pt x="20" y="21"/>
                  </a:lnTo>
                  <a:lnTo>
                    <a:pt x="19" y="22"/>
                  </a:lnTo>
                  <a:lnTo>
                    <a:pt x="15" y="23"/>
                  </a:lnTo>
                  <a:lnTo>
                    <a:pt x="13" y="24"/>
                  </a:lnTo>
                  <a:lnTo>
                    <a:pt x="9" y="25"/>
                  </a:lnTo>
                  <a:lnTo>
                    <a:pt x="6" y="27"/>
                  </a:lnTo>
                  <a:lnTo>
                    <a:pt x="3" y="28"/>
                  </a:lnTo>
                  <a:lnTo>
                    <a:pt x="1" y="28"/>
                  </a:lnTo>
                  <a:lnTo>
                    <a:pt x="0" y="27"/>
                  </a:lnTo>
                  <a:lnTo>
                    <a:pt x="1" y="25"/>
                  </a:lnTo>
                  <a:lnTo>
                    <a:pt x="3" y="23"/>
                  </a:lnTo>
                  <a:lnTo>
                    <a:pt x="5" y="22"/>
                  </a:lnTo>
                  <a:lnTo>
                    <a:pt x="6" y="21"/>
                  </a:lnTo>
                  <a:lnTo>
                    <a:pt x="10" y="19"/>
                  </a:lnTo>
                  <a:lnTo>
                    <a:pt x="11" y="18"/>
                  </a:lnTo>
                  <a:lnTo>
                    <a:pt x="14" y="17"/>
                  </a:lnTo>
                  <a:lnTo>
                    <a:pt x="18" y="16"/>
                  </a:lnTo>
                  <a:lnTo>
                    <a:pt x="20" y="14"/>
                  </a:lnTo>
                  <a:lnTo>
                    <a:pt x="23" y="13"/>
                  </a:lnTo>
                  <a:lnTo>
                    <a:pt x="25" y="12"/>
                  </a:lnTo>
                  <a:lnTo>
                    <a:pt x="28" y="11"/>
                  </a:lnTo>
                  <a:lnTo>
                    <a:pt x="30" y="10"/>
                  </a:lnTo>
                  <a:lnTo>
                    <a:pt x="33" y="8"/>
                  </a:lnTo>
                  <a:lnTo>
                    <a:pt x="35" y="6"/>
                  </a:lnTo>
                  <a:lnTo>
                    <a:pt x="36" y="4"/>
                  </a:lnTo>
                  <a:lnTo>
                    <a:pt x="39" y="2"/>
                  </a:lnTo>
                  <a:lnTo>
                    <a:pt x="41" y="0"/>
                  </a:lnTo>
                  <a:lnTo>
                    <a:pt x="43" y="0"/>
                  </a:lnTo>
                  <a:lnTo>
                    <a:pt x="44" y="0"/>
                  </a:lnTo>
                  <a:close/>
                </a:path>
              </a:pathLst>
            </a:custGeom>
            <a:solidFill>
              <a:srgbClr val="788578"/>
            </a:solidFill>
            <a:ln w="9525">
              <a:noFill/>
              <a:round/>
              <a:headEnd/>
              <a:tailEnd/>
            </a:ln>
          </p:spPr>
          <p:txBody>
            <a:bodyPr/>
            <a:lstStyle/>
            <a:p>
              <a:endParaRPr lang="en-US" dirty="0"/>
            </a:p>
          </p:txBody>
        </p:sp>
        <p:sp>
          <p:nvSpPr>
            <p:cNvPr id="10541" name="Freeform 365"/>
            <p:cNvSpPr>
              <a:spLocks/>
            </p:cNvSpPr>
            <p:nvPr/>
          </p:nvSpPr>
          <p:spPr bwMode="auto">
            <a:xfrm>
              <a:off x="2439988" y="2882900"/>
              <a:ext cx="74612" cy="49213"/>
            </a:xfrm>
            <a:custGeom>
              <a:avLst/>
              <a:gdLst>
                <a:gd name="T0" fmla="*/ 2147483647 w 47"/>
                <a:gd name="T1" fmla="*/ 2147483647 h 31"/>
                <a:gd name="T2" fmla="*/ 2147483647 w 47"/>
                <a:gd name="T3" fmla="*/ 0 h 31"/>
                <a:gd name="T4" fmla="*/ 2147483647 w 47"/>
                <a:gd name="T5" fmla="*/ 0 h 31"/>
                <a:gd name="T6" fmla="*/ 2147483647 w 47"/>
                <a:gd name="T7" fmla="*/ 2147483647 h 31"/>
                <a:gd name="T8" fmla="*/ 2147483647 w 47"/>
                <a:gd name="T9" fmla="*/ 2147483647 h 31"/>
                <a:gd name="T10" fmla="*/ 2147483647 w 47"/>
                <a:gd name="T11" fmla="*/ 2147483647 h 31"/>
                <a:gd name="T12" fmla="*/ 2147483647 w 47"/>
                <a:gd name="T13" fmla="*/ 2147483647 h 31"/>
                <a:gd name="T14" fmla="*/ 2147483647 w 47"/>
                <a:gd name="T15" fmla="*/ 2147483647 h 31"/>
                <a:gd name="T16" fmla="*/ 2147483647 w 47"/>
                <a:gd name="T17" fmla="*/ 2147483647 h 31"/>
                <a:gd name="T18" fmla="*/ 2147483647 w 47"/>
                <a:gd name="T19" fmla="*/ 2147483647 h 31"/>
                <a:gd name="T20" fmla="*/ 2147483647 w 47"/>
                <a:gd name="T21" fmla="*/ 2147483647 h 31"/>
                <a:gd name="T22" fmla="*/ 2147483647 w 47"/>
                <a:gd name="T23" fmla="*/ 2147483647 h 31"/>
                <a:gd name="T24" fmla="*/ 2147483647 w 47"/>
                <a:gd name="T25" fmla="*/ 2147483647 h 31"/>
                <a:gd name="T26" fmla="*/ 2147483647 w 47"/>
                <a:gd name="T27" fmla="*/ 2147483647 h 31"/>
                <a:gd name="T28" fmla="*/ 2147483647 w 47"/>
                <a:gd name="T29" fmla="*/ 2147483647 h 31"/>
                <a:gd name="T30" fmla="*/ 2147483647 w 47"/>
                <a:gd name="T31" fmla="*/ 2147483647 h 31"/>
                <a:gd name="T32" fmla="*/ 2147483647 w 47"/>
                <a:gd name="T33" fmla="*/ 2147483647 h 31"/>
                <a:gd name="T34" fmla="*/ 2147483647 w 47"/>
                <a:gd name="T35" fmla="*/ 2147483647 h 31"/>
                <a:gd name="T36" fmla="*/ 2147483647 w 47"/>
                <a:gd name="T37" fmla="*/ 2147483647 h 31"/>
                <a:gd name="T38" fmla="*/ 2147483647 w 47"/>
                <a:gd name="T39" fmla="*/ 2147483647 h 31"/>
                <a:gd name="T40" fmla="*/ 2147483647 w 47"/>
                <a:gd name="T41" fmla="*/ 2147483647 h 31"/>
                <a:gd name="T42" fmla="*/ 2147483647 w 47"/>
                <a:gd name="T43" fmla="*/ 2147483647 h 31"/>
                <a:gd name="T44" fmla="*/ 2147483647 w 47"/>
                <a:gd name="T45" fmla="*/ 2147483647 h 31"/>
                <a:gd name="T46" fmla="*/ 0 w 47"/>
                <a:gd name="T47" fmla="*/ 2147483647 h 31"/>
                <a:gd name="T48" fmla="*/ 0 w 47"/>
                <a:gd name="T49" fmla="*/ 2147483647 h 31"/>
                <a:gd name="T50" fmla="*/ 2147483647 w 47"/>
                <a:gd name="T51" fmla="*/ 2147483647 h 31"/>
                <a:gd name="T52" fmla="*/ 2147483647 w 47"/>
                <a:gd name="T53" fmla="*/ 2147483647 h 31"/>
                <a:gd name="T54" fmla="*/ 2147483647 w 47"/>
                <a:gd name="T55" fmla="*/ 2147483647 h 31"/>
                <a:gd name="T56" fmla="*/ 2147483647 w 47"/>
                <a:gd name="T57" fmla="*/ 2147483647 h 31"/>
                <a:gd name="T58" fmla="*/ 2147483647 w 47"/>
                <a:gd name="T59" fmla="*/ 2147483647 h 31"/>
                <a:gd name="T60" fmla="*/ 2147483647 w 47"/>
                <a:gd name="T61" fmla="*/ 2147483647 h 31"/>
                <a:gd name="T62" fmla="*/ 2147483647 w 47"/>
                <a:gd name="T63" fmla="*/ 2147483647 h 31"/>
                <a:gd name="T64" fmla="*/ 2147483647 w 47"/>
                <a:gd name="T65" fmla="*/ 2147483647 h 31"/>
                <a:gd name="T66" fmla="*/ 2147483647 w 47"/>
                <a:gd name="T67" fmla="*/ 2147483647 h 31"/>
                <a:gd name="T68" fmla="*/ 2147483647 w 47"/>
                <a:gd name="T69" fmla="*/ 2147483647 h 31"/>
                <a:gd name="T70" fmla="*/ 2147483647 w 47"/>
                <a:gd name="T71" fmla="*/ 2147483647 h 31"/>
                <a:gd name="T72" fmla="*/ 2147483647 w 47"/>
                <a:gd name="T73" fmla="*/ 2147483647 h 31"/>
                <a:gd name="T74" fmla="*/ 2147483647 w 47"/>
                <a:gd name="T75" fmla="*/ 2147483647 h 31"/>
                <a:gd name="T76" fmla="*/ 2147483647 w 47"/>
                <a:gd name="T77" fmla="*/ 2147483647 h 31"/>
                <a:gd name="T78" fmla="*/ 2147483647 w 47"/>
                <a:gd name="T79" fmla="*/ 2147483647 h 31"/>
                <a:gd name="T80" fmla="*/ 2147483647 w 47"/>
                <a:gd name="T81" fmla="*/ 2147483647 h 31"/>
                <a:gd name="T82" fmla="*/ 2147483647 w 47"/>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31"/>
                <a:gd name="T128" fmla="*/ 47 w 4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31">
                  <a:moveTo>
                    <a:pt x="43" y="2"/>
                  </a:moveTo>
                  <a:lnTo>
                    <a:pt x="46" y="0"/>
                  </a:lnTo>
                  <a:lnTo>
                    <a:pt x="47" y="0"/>
                  </a:lnTo>
                  <a:lnTo>
                    <a:pt x="47" y="2"/>
                  </a:lnTo>
                  <a:lnTo>
                    <a:pt x="47" y="4"/>
                  </a:lnTo>
                  <a:lnTo>
                    <a:pt x="45" y="7"/>
                  </a:lnTo>
                  <a:lnTo>
                    <a:pt x="42" y="9"/>
                  </a:lnTo>
                  <a:lnTo>
                    <a:pt x="40" y="10"/>
                  </a:lnTo>
                  <a:lnTo>
                    <a:pt x="38" y="13"/>
                  </a:lnTo>
                  <a:lnTo>
                    <a:pt x="35" y="15"/>
                  </a:lnTo>
                  <a:lnTo>
                    <a:pt x="32" y="16"/>
                  </a:lnTo>
                  <a:lnTo>
                    <a:pt x="30" y="19"/>
                  </a:lnTo>
                  <a:lnTo>
                    <a:pt x="27" y="21"/>
                  </a:lnTo>
                  <a:lnTo>
                    <a:pt x="23" y="22"/>
                  </a:lnTo>
                  <a:lnTo>
                    <a:pt x="21" y="24"/>
                  </a:lnTo>
                  <a:lnTo>
                    <a:pt x="17" y="25"/>
                  </a:lnTo>
                  <a:lnTo>
                    <a:pt x="15" y="27"/>
                  </a:lnTo>
                  <a:lnTo>
                    <a:pt x="12" y="27"/>
                  </a:lnTo>
                  <a:lnTo>
                    <a:pt x="8" y="30"/>
                  </a:lnTo>
                  <a:lnTo>
                    <a:pt x="6" y="30"/>
                  </a:lnTo>
                  <a:lnTo>
                    <a:pt x="3" y="31"/>
                  </a:lnTo>
                  <a:lnTo>
                    <a:pt x="2" y="30"/>
                  </a:lnTo>
                  <a:lnTo>
                    <a:pt x="1" y="30"/>
                  </a:lnTo>
                  <a:lnTo>
                    <a:pt x="0" y="30"/>
                  </a:lnTo>
                  <a:lnTo>
                    <a:pt x="0" y="29"/>
                  </a:lnTo>
                  <a:lnTo>
                    <a:pt x="1" y="27"/>
                  </a:lnTo>
                  <a:lnTo>
                    <a:pt x="2" y="26"/>
                  </a:lnTo>
                  <a:lnTo>
                    <a:pt x="5" y="25"/>
                  </a:lnTo>
                  <a:lnTo>
                    <a:pt x="8" y="22"/>
                  </a:lnTo>
                  <a:lnTo>
                    <a:pt x="12" y="21"/>
                  </a:lnTo>
                  <a:lnTo>
                    <a:pt x="16" y="20"/>
                  </a:lnTo>
                  <a:lnTo>
                    <a:pt x="20" y="18"/>
                  </a:lnTo>
                  <a:lnTo>
                    <a:pt x="23" y="15"/>
                  </a:lnTo>
                  <a:lnTo>
                    <a:pt x="25" y="14"/>
                  </a:lnTo>
                  <a:lnTo>
                    <a:pt x="27" y="14"/>
                  </a:lnTo>
                  <a:lnTo>
                    <a:pt x="30" y="11"/>
                  </a:lnTo>
                  <a:lnTo>
                    <a:pt x="31" y="11"/>
                  </a:lnTo>
                  <a:lnTo>
                    <a:pt x="35" y="9"/>
                  </a:lnTo>
                  <a:lnTo>
                    <a:pt x="37" y="7"/>
                  </a:lnTo>
                  <a:lnTo>
                    <a:pt x="40" y="4"/>
                  </a:lnTo>
                  <a:lnTo>
                    <a:pt x="43" y="2"/>
                  </a:lnTo>
                  <a:close/>
                </a:path>
              </a:pathLst>
            </a:custGeom>
            <a:solidFill>
              <a:srgbClr val="788578"/>
            </a:solidFill>
            <a:ln w="9525">
              <a:noFill/>
              <a:round/>
              <a:headEnd/>
              <a:tailEnd/>
            </a:ln>
          </p:spPr>
          <p:txBody>
            <a:bodyPr/>
            <a:lstStyle/>
            <a:p>
              <a:endParaRPr lang="en-US" dirty="0"/>
            </a:p>
          </p:txBody>
        </p:sp>
        <p:sp>
          <p:nvSpPr>
            <p:cNvPr id="10542" name="Freeform 366"/>
            <p:cNvSpPr>
              <a:spLocks/>
            </p:cNvSpPr>
            <p:nvPr/>
          </p:nvSpPr>
          <p:spPr bwMode="auto">
            <a:xfrm>
              <a:off x="2332038" y="3059113"/>
              <a:ext cx="36512" cy="55562"/>
            </a:xfrm>
            <a:custGeom>
              <a:avLst/>
              <a:gdLst>
                <a:gd name="T0" fmla="*/ 0 w 23"/>
                <a:gd name="T1" fmla="*/ 2147483647 h 35"/>
                <a:gd name="T2" fmla="*/ 0 w 23"/>
                <a:gd name="T3" fmla="*/ 2147483647 h 35"/>
                <a:gd name="T4" fmla="*/ 2147483647 w 23"/>
                <a:gd name="T5" fmla="*/ 0 h 35"/>
                <a:gd name="T6" fmla="*/ 2147483647 w 23"/>
                <a:gd name="T7" fmla="*/ 0 h 35"/>
                <a:gd name="T8" fmla="*/ 2147483647 w 23"/>
                <a:gd name="T9" fmla="*/ 2147483647 h 35"/>
                <a:gd name="T10" fmla="*/ 2147483647 w 23"/>
                <a:gd name="T11" fmla="*/ 2147483647 h 35"/>
                <a:gd name="T12" fmla="*/ 2147483647 w 23"/>
                <a:gd name="T13" fmla="*/ 2147483647 h 35"/>
                <a:gd name="T14" fmla="*/ 2147483647 w 23"/>
                <a:gd name="T15" fmla="*/ 2147483647 h 35"/>
                <a:gd name="T16" fmla="*/ 2147483647 w 23"/>
                <a:gd name="T17" fmla="*/ 2147483647 h 35"/>
                <a:gd name="T18" fmla="*/ 2147483647 w 23"/>
                <a:gd name="T19" fmla="*/ 2147483647 h 35"/>
                <a:gd name="T20" fmla="*/ 2147483647 w 23"/>
                <a:gd name="T21" fmla="*/ 2147483647 h 35"/>
                <a:gd name="T22" fmla="*/ 2147483647 w 23"/>
                <a:gd name="T23" fmla="*/ 2147483647 h 35"/>
                <a:gd name="T24" fmla="*/ 2147483647 w 23"/>
                <a:gd name="T25" fmla="*/ 2147483647 h 35"/>
                <a:gd name="T26" fmla="*/ 2147483647 w 23"/>
                <a:gd name="T27" fmla="*/ 2147483647 h 35"/>
                <a:gd name="T28" fmla="*/ 2147483647 w 23"/>
                <a:gd name="T29" fmla="*/ 2147483647 h 35"/>
                <a:gd name="T30" fmla="*/ 2147483647 w 23"/>
                <a:gd name="T31" fmla="*/ 2147483647 h 35"/>
                <a:gd name="T32" fmla="*/ 2147483647 w 23"/>
                <a:gd name="T33" fmla="*/ 2147483647 h 35"/>
                <a:gd name="T34" fmla="*/ 2147483647 w 23"/>
                <a:gd name="T35" fmla="*/ 2147483647 h 35"/>
                <a:gd name="T36" fmla="*/ 2147483647 w 23"/>
                <a:gd name="T37" fmla="*/ 2147483647 h 35"/>
                <a:gd name="T38" fmla="*/ 2147483647 w 23"/>
                <a:gd name="T39" fmla="*/ 2147483647 h 35"/>
                <a:gd name="T40" fmla="*/ 2147483647 w 23"/>
                <a:gd name="T41" fmla="*/ 2147483647 h 35"/>
                <a:gd name="T42" fmla="*/ 2147483647 w 23"/>
                <a:gd name="T43" fmla="*/ 2147483647 h 35"/>
                <a:gd name="T44" fmla="*/ 2147483647 w 23"/>
                <a:gd name="T45" fmla="*/ 2147483647 h 35"/>
                <a:gd name="T46" fmla="*/ 2147483647 w 23"/>
                <a:gd name="T47" fmla="*/ 2147483647 h 35"/>
                <a:gd name="T48" fmla="*/ 2147483647 w 23"/>
                <a:gd name="T49" fmla="*/ 2147483647 h 35"/>
                <a:gd name="T50" fmla="*/ 2147483647 w 23"/>
                <a:gd name="T51" fmla="*/ 2147483647 h 35"/>
                <a:gd name="T52" fmla="*/ 2147483647 w 23"/>
                <a:gd name="T53" fmla="*/ 2147483647 h 35"/>
                <a:gd name="T54" fmla="*/ 2147483647 w 23"/>
                <a:gd name="T55" fmla="*/ 2147483647 h 35"/>
                <a:gd name="T56" fmla="*/ 2147483647 w 23"/>
                <a:gd name="T57" fmla="*/ 2147483647 h 35"/>
                <a:gd name="T58" fmla="*/ 2147483647 w 23"/>
                <a:gd name="T59" fmla="*/ 2147483647 h 35"/>
                <a:gd name="T60" fmla="*/ 2147483647 w 23"/>
                <a:gd name="T61" fmla="*/ 2147483647 h 35"/>
                <a:gd name="T62" fmla="*/ 2147483647 w 23"/>
                <a:gd name="T63" fmla="*/ 2147483647 h 35"/>
                <a:gd name="T64" fmla="*/ 2147483647 w 23"/>
                <a:gd name="T65" fmla="*/ 2147483647 h 35"/>
                <a:gd name="T66" fmla="*/ 2147483647 w 23"/>
                <a:gd name="T67" fmla="*/ 2147483647 h 35"/>
                <a:gd name="T68" fmla="*/ 2147483647 w 23"/>
                <a:gd name="T69" fmla="*/ 2147483647 h 35"/>
                <a:gd name="T70" fmla="*/ 2147483647 w 23"/>
                <a:gd name="T71" fmla="*/ 2147483647 h 35"/>
                <a:gd name="T72" fmla="*/ 2147483647 w 23"/>
                <a:gd name="T73" fmla="*/ 2147483647 h 35"/>
                <a:gd name="T74" fmla="*/ 2147483647 w 23"/>
                <a:gd name="T75" fmla="*/ 2147483647 h 35"/>
                <a:gd name="T76" fmla="*/ 0 w 23"/>
                <a:gd name="T77" fmla="*/ 2147483647 h 35"/>
                <a:gd name="T78" fmla="*/ 0 w 23"/>
                <a:gd name="T79" fmla="*/ 2147483647 h 35"/>
                <a:gd name="T80" fmla="*/ 0 w 23"/>
                <a:gd name="T81" fmla="*/ 2147483647 h 35"/>
                <a:gd name="T82" fmla="*/ 0 w 23"/>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35"/>
                <a:gd name="T128" fmla="*/ 23 w 23"/>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35">
                  <a:moveTo>
                    <a:pt x="0" y="4"/>
                  </a:moveTo>
                  <a:lnTo>
                    <a:pt x="0" y="2"/>
                  </a:lnTo>
                  <a:lnTo>
                    <a:pt x="1" y="0"/>
                  </a:lnTo>
                  <a:lnTo>
                    <a:pt x="2" y="2"/>
                  </a:lnTo>
                  <a:lnTo>
                    <a:pt x="5" y="4"/>
                  </a:lnTo>
                  <a:lnTo>
                    <a:pt x="6" y="8"/>
                  </a:lnTo>
                  <a:lnTo>
                    <a:pt x="7" y="9"/>
                  </a:lnTo>
                  <a:lnTo>
                    <a:pt x="9" y="11"/>
                  </a:lnTo>
                  <a:lnTo>
                    <a:pt x="9" y="14"/>
                  </a:lnTo>
                  <a:lnTo>
                    <a:pt x="10" y="15"/>
                  </a:lnTo>
                  <a:lnTo>
                    <a:pt x="11" y="18"/>
                  </a:lnTo>
                  <a:lnTo>
                    <a:pt x="12" y="19"/>
                  </a:lnTo>
                  <a:lnTo>
                    <a:pt x="12" y="20"/>
                  </a:lnTo>
                  <a:lnTo>
                    <a:pt x="14" y="22"/>
                  </a:lnTo>
                  <a:lnTo>
                    <a:pt x="16" y="25"/>
                  </a:lnTo>
                  <a:lnTo>
                    <a:pt x="19" y="28"/>
                  </a:lnTo>
                  <a:lnTo>
                    <a:pt x="20" y="28"/>
                  </a:lnTo>
                  <a:lnTo>
                    <a:pt x="20" y="30"/>
                  </a:lnTo>
                  <a:lnTo>
                    <a:pt x="21" y="31"/>
                  </a:lnTo>
                  <a:lnTo>
                    <a:pt x="23" y="32"/>
                  </a:lnTo>
                  <a:lnTo>
                    <a:pt x="21" y="35"/>
                  </a:lnTo>
                  <a:lnTo>
                    <a:pt x="20" y="35"/>
                  </a:lnTo>
                  <a:lnTo>
                    <a:pt x="19" y="35"/>
                  </a:lnTo>
                  <a:lnTo>
                    <a:pt x="18" y="35"/>
                  </a:lnTo>
                  <a:lnTo>
                    <a:pt x="16" y="32"/>
                  </a:lnTo>
                  <a:lnTo>
                    <a:pt x="14" y="31"/>
                  </a:lnTo>
                  <a:lnTo>
                    <a:pt x="12" y="28"/>
                  </a:lnTo>
                  <a:lnTo>
                    <a:pt x="11" y="27"/>
                  </a:lnTo>
                  <a:lnTo>
                    <a:pt x="9" y="25"/>
                  </a:lnTo>
                  <a:lnTo>
                    <a:pt x="7" y="24"/>
                  </a:lnTo>
                  <a:lnTo>
                    <a:pt x="6" y="21"/>
                  </a:lnTo>
                  <a:lnTo>
                    <a:pt x="6" y="20"/>
                  </a:lnTo>
                  <a:lnTo>
                    <a:pt x="5" y="18"/>
                  </a:lnTo>
                  <a:lnTo>
                    <a:pt x="4" y="15"/>
                  </a:lnTo>
                  <a:lnTo>
                    <a:pt x="2" y="14"/>
                  </a:lnTo>
                  <a:lnTo>
                    <a:pt x="1" y="11"/>
                  </a:lnTo>
                  <a:lnTo>
                    <a:pt x="1" y="9"/>
                  </a:lnTo>
                  <a:lnTo>
                    <a:pt x="0" y="8"/>
                  </a:lnTo>
                  <a:lnTo>
                    <a:pt x="0" y="5"/>
                  </a:lnTo>
                  <a:lnTo>
                    <a:pt x="0" y="4"/>
                  </a:lnTo>
                  <a:close/>
                </a:path>
              </a:pathLst>
            </a:custGeom>
            <a:solidFill>
              <a:srgbClr val="788578"/>
            </a:solidFill>
            <a:ln w="9525">
              <a:noFill/>
              <a:round/>
              <a:headEnd/>
              <a:tailEnd/>
            </a:ln>
          </p:spPr>
          <p:txBody>
            <a:bodyPr/>
            <a:lstStyle/>
            <a:p>
              <a:endParaRPr lang="en-US" dirty="0"/>
            </a:p>
          </p:txBody>
        </p:sp>
        <p:sp>
          <p:nvSpPr>
            <p:cNvPr id="10543" name="Freeform 367"/>
            <p:cNvSpPr>
              <a:spLocks/>
            </p:cNvSpPr>
            <p:nvPr/>
          </p:nvSpPr>
          <p:spPr bwMode="auto">
            <a:xfrm>
              <a:off x="2322513" y="3038475"/>
              <a:ext cx="73025" cy="20638"/>
            </a:xfrm>
            <a:custGeom>
              <a:avLst/>
              <a:gdLst>
                <a:gd name="T0" fmla="*/ 2147483647 w 46"/>
                <a:gd name="T1" fmla="*/ 0 h 13"/>
                <a:gd name="T2" fmla="*/ 2147483647 w 46"/>
                <a:gd name="T3" fmla="*/ 2147483647 h 13"/>
                <a:gd name="T4" fmla="*/ 2147483647 w 46"/>
                <a:gd name="T5" fmla="*/ 2147483647 h 13"/>
                <a:gd name="T6" fmla="*/ 2147483647 w 46"/>
                <a:gd name="T7" fmla="*/ 2147483647 h 13"/>
                <a:gd name="T8" fmla="*/ 2147483647 w 46"/>
                <a:gd name="T9" fmla="*/ 2147483647 h 13"/>
                <a:gd name="T10" fmla="*/ 2147483647 w 46"/>
                <a:gd name="T11" fmla="*/ 2147483647 h 13"/>
                <a:gd name="T12" fmla="*/ 2147483647 w 46"/>
                <a:gd name="T13" fmla="*/ 2147483647 h 13"/>
                <a:gd name="T14" fmla="*/ 2147483647 w 46"/>
                <a:gd name="T15" fmla="*/ 2147483647 h 13"/>
                <a:gd name="T16" fmla="*/ 2147483647 w 46"/>
                <a:gd name="T17" fmla="*/ 2147483647 h 13"/>
                <a:gd name="T18" fmla="*/ 2147483647 w 46"/>
                <a:gd name="T19" fmla="*/ 2147483647 h 13"/>
                <a:gd name="T20" fmla="*/ 2147483647 w 46"/>
                <a:gd name="T21" fmla="*/ 2147483647 h 13"/>
                <a:gd name="T22" fmla="*/ 2147483647 w 46"/>
                <a:gd name="T23" fmla="*/ 2147483647 h 13"/>
                <a:gd name="T24" fmla="*/ 2147483647 w 46"/>
                <a:gd name="T25" fmla="*/ 2147483647 h 13"/>
                <a:gd name="T26" fmla="*/ 2147483647 w 46"/>
                <a:gd name="T27" fmla="*/ 2147483647 h 13"/>
                <a:gd name="T28" fmla="*/ 2147483647 w 46"/>
                <a:gd name="T29" fmla="*/ 2147483647 h 13"/>
                <a:gd name="T30" fmla="*/ 2147483647 w 46"/>
                <a:gd name="T31" fmla="*/ 2147483647 h 13"/>
                <a:gd name="T32" fmla="*/ 2147483647 w 46"/>
                <a:gd name="T33" fmla="*/ 2147483647 h 13"/>
                <a:gd name="T34" fmla="*/ 2147483647 w 46"/>
                <a:gd name="T35" fmla="*/ 2147483647 h 13"/>
                <a:gd name="T36" fmla="*/ 2147483647 w 46"/>
                <a:gd name="T37" fmla="*/ 2147483647 h 13"/>
                <a:gd name="T38" fmla="*/ 2147483647 w 46"/>
                <a:gd name="T39" fmla="*/ 2147483647 h 13"/>
                <a:gd name="T40" fmla="*/ 2147483647 w 46"/>
                <a:gd name="T41" fmla="*/ 2147483647 h 13"/>
                <a:gd name="T42" fmla="*/ 2147483647 w 46"/>
                <a:gd name="T43" fmla="*/ 2147483647 h 13"/>
                <a:gd name="T44" fmla="*/ 2147483647 w 46"/>
                <a:gd name="T45" fmla="*/ 2147483647 h 13"/>
                <a:gd name="T46" fmla="*/ 2147483647 w 46"/>
                <a:gd name="T47" fmla="*/ 2147483647 h 13"/>
                <a:gd name="T48" fmla="*/ 2147483647 w 46"/>
                <a:gd name="T49" fmla="*/ 2147483647 h 13"/>
                <a:gd name="T50" fmla="*/ 2147483647 w 46"/>
                <a:gd name="T51" fmla="*/ 2147483647 h 13"/>
                <a:gd name="T52" fmla="*/ 2147483647 w 46"/>
                <a:gd name="T53" fmla="*/ 2147483647 h 13"/>
                <a:gd name="T54" fmla="*/ 2147483647 w 46"/>
                <a:gd name="T55" fmla="*/ 2147483647 h 13"/>
                <a:gd name="T56" fmla="*/ 2147483647 w 46"/>
                <a:gd name="T57" fmla="*/ 2147483647 h 13"/>
                <a:gd name="T58" fmla="*/ 2147483647 w 46"/>
                <a:gd name="T59" fmla="*/ 2147483647 h 13"/>
                <a:gd name="T60" fmla="*/ 2147483647 w 46"/>
                <a:gd name="T61" fmla="*/ 2147483647 h 13"/>
                <a:gd name="T62" fmla="*/ 2147483647 w 46"/>
                <a:gd name="T63" fmla="*/ 2147483647 h 13"/>
                <a:gd name="T64" fmla="*/ 2147483647 w 46"/>
                <a:gd name="T65" fmla="*/ 2147483647 h 13"/>
                <a:gd name="T66" fmla="*/ 2147483647 w 46"/>
                <a:gd name="T67" fmla="*/ 2147483647 h 13"/>
                <a:gd name="T68" fmla="*/ 2147483647 w 46"/>
                <a:gd name="T69" fmla="*/ 2147483647 h 13"/>
                <a:gd name="T70" fmla="*/ 2147483647 w 46"/>
                <a:gd name="T71" fmla="*/ 2147483647 h 13"/>
                <a:gd name="T72" fmla="*/ 2147483647 w 46"/>
                <a:gd name="T73" fmla="*/ 2147483647 h 13"/>
                <a:gd name="T74" fmla="*/ 2147483647 w 46"/>
                <a:gd name="T75" fmla="*/ 2147483647 h 13"/>
                <a:gd name="T76" fmla="*/ 0 w 46"/>
                <a:gd name="T77" fmla="*/ 2147483647 h 13"/>
                <a:gd name="T78" fmla="*/ 2147483647 w 46"/>
                <a:gd name="T79" fmla="*/ 0 h 13"/>
                <a:gd name="T80" fmla="*/ 2147483647 w 46"/>
                <a:gd name="T81" fmla="*/ 0 h 13"/>
                <a:gd name="T82" fmla="*/ 2147483647 w 4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13"/>
                <a:gd name="T128" fmla="*/ 46 w 46"/>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13">
                  <a:moveTo>
                    <a:pt x="3" y="0"/>
                  </a:moveTo>
                  <a:lnTo>
                    <a:pt x="6" y="1"/>
                  </a:lnTo>
                  <a:lnTo>
                    <a:pt x="8" y="1"/>
                  </a:lnTo>
                  <a:lnTo>
                    <a:pt x="11" y="2"/>
                  </a:lnTo>
                  <a:lnTo>
                    <a:pt x="13" y="2"/>
                  </a:lnTo>
                  <a:lnTo>
                    <a:pt x="16" y="4"/>
                  </a:lnTo>
                  <a:lnTo>
                    <a:pt x="18" y="4"/>
                  </a:lnTo>
                  <a:lnTo>
                    <a:pt x="21" y="4"/>
                  </a:lnTo>
                  <a:lnTo>
                    <a:pt x="24" y="5"/>
                  </a:lnTo>
                  <a:lnTo>
                    <a:pt x="26" y="5"/>
                  </a:lnTo>
                  <a:lnTo>
                    <a:pt x="29" y="5"/>
                  </a:lnTo>
                  <a:lnTo>
                    <a:pt x="32" y="6"/>
                  </a:lnTo>
                  <a:lnTo>
                    <a:pt x="35" y="6"/>
                  </a:lnTo>
                  <a:lnTo>
                    <a:pt x="37" y="7"/>
                  </a:lnTo>
                  <a:lnTo>
                    <a:pt x="40" y="7"/>
                  </a:lnTo>
                  <a:lnTo>
                    <a:pt x="42" y="9"/>
                  </a:lnTo>
                  <a:lnTo>
                    <a:pt x="45" y="10"/>
                  </a:lnTo>
                  <a:lnTo>
                    <a:pt x="46" y="11"/>
                  </a:lnTo>
                  <a:lnTo>
                    <a:pt x="46" y="12"/>
                  </a:lnTo>
                  <a:lnTo>
                    <a:pt x="45" y="12"/>
                  </a:lnTo>
                  <a:lnTo>
                    <a:pt x="42" y="13"/>
                  </a:lnTo>
                  <a:lnTo>
                    <a:pt x="39" y="13"/>
                  </a:lnTo>
                  <a:lnTo>
                    <a:pt x="36" y="13"/>
                  </a:lnTo>
                  <a:lnTo>
                    <a:pt x="34" y="12"/>
                  </a:lnTo>
                  <a:lnTo>
                    <a:pt x="32" y="12"/>
                  </a:lnTo>
                  <a:lnTo>
                    <a:pt x="30" y="12"/>
                  </a:lnTo>
                  <a:lnTo>
                    <a:pt x="29" y="11"/>
                  </a:lnTo>
                  <a:lnTo>
                    <a:pt x="26" y="11"/>
                  </a:lnTo>
                  <a:lnTo>
                    <a:pt x="24" y="10"/>
                  </a:lnTo>
                  <a:lnTo>
                    <a:pt x="22" y="10"/>
                  </a:lnTo>
                  <a:lnTo>
                    <a:pt x="21" y="10"/>
                  </a:lnTo>
                  <a:lnTo>
                    <a:pt x="17" y="9"/>
                  </a:lnTo>
                  <a:lnTo>
                    <a:pt x="15" y="9"/>
                  </a:lnTo>
                  <a:lnTo>
                    <a:pt x="12" y="9"/>
                  </a:lnTo>
                  <a:lnTo>
                    <a:pt x="8" y="7"/>
                  </a:lnTo>
                  <a:lnTo>
                    <a:pt x="5" y="6"/>
                  </a:lnTo>
                  <a:lnTo>
                    <a:pt x="2" y="5"/>
                  </a:lnTo>
                  <a:lnTo>
                    <a:pt x="1" y="4"/>
                  </a:lnTo>
                  <a:lnTo>
                    <a:pt x="0" y="1"/>
                  </a:lnTo>
                  <a:lnTo>
                    <a:pt x="1" y="0"/>
                  </a:lnTo>
                  <a:lnTo>
                    <a:pt x="3" y="0"/>
                  </a:lnTo>
                  <a:close/>
                </a:path>
              </a:pathLst>
            </a:custGeom>
            <a:solidFill>
              <a:srgbClr val="788578"/>
            </a:solidFill>
            <a:ln w="9525">
              <a:noFill/>
              <a:round/>
              <a:headEnd/>
              <a:tailEnd/>
            </a:ln>
          </p:spPr>
          <p:txBody>
            <a:bodyPr/>
            <a:lstStyle/>
            <a:p>
              <a:endParaRPr lang="en-US" dirty="0"/>
            </a:p>
          </p:txBody>
        </p:sp>
        <p:sp>
          <p:nvSpPr>
            <p:cNvPr id="10544" name="Freeform 368"/>
            <p:cNvSpPr>
              <a:spLocks/>
            </p:cNvSpPr>
            <p:nvPr/>
          </p:nvSpPr>
          <p:spPr bwMode="auto">
            <a:xfrm>
              <a:off x="2351088" y="2997200"/>
              <a:ext cx="88900" cy="20638"/>
            </a:xfrm>
            <a:custGeom>
              <a:avLst/>
              <a:gdLst>
                <a:gd name="T0" fmla="*/ 2147483647 w 56"/>
                <a:gd name="T1" fmla="*/ 2147483647 h 13"/>
                <a:gd name="T2" fmla="*/ 2147483647 w 56"/>
                <a:gd name="T3" fmla="*/ 2147483647 h 13"/>
                <a:gd name="T4" fmla="*/ 2147483647 w 56"/>
                <a:gd name="T5" fmla="*/ 2147483647 h 13"/>
                <a:gd name="T6" fmla="*/ 2147483647 w 56"/>
                <a:gd name="T7" fmla="*/ 2147483647 h 13"/>
                <a:gd name="T8" fmla="*/ 2147483647 w 56"/>
                <a:gd name="T9" fmla="*/ 2147483647 h 13"/>
                <a:gd name="T10" fmla="*/ 2147483647 w 56"/>
                <a:gd name="T11" fmla="*/ 2147483647 h 13"/>
                <a:gd name="T12" fmla="*/ 2147483647 w 56"/>
                <a:gd name="T13" fmla="*/ 2147483647 h 13"/>
                <a:gd name="T14" fmla="*/ 2147483647 w 56"/>
                <a:gd name="T15" fmla="*/ 2147483647 h 13"/>
                <a:gd name="T16" fmla="*/ 2147483647 w 56"/>
                <a:gd name="T17" fmla="*/ 2147483647 h 13"/>
                <a:gd name="T18" fmla="*/ 2147483647 w 56"/>
                <a:gd name="T19" fmla="*/ 2147483647 h 13"/>
                <a:gd name="T20" fmla="*/ 2147483647 w 56"/>
                <a:gd name="T21" fmla="*/ 2147483647 h 13"/>
                <a:gd name="T22" fmla="*/ 2147483647 w 56"/>
                <a:gd name="T23" fmla="*/ 2147483647 h 13"/>
                <a:gd name="T24" fmla="*/ 2147483647 w 56"/>
                <a:gd name="T25" fmla="*/ 2147483647 h 13"/>
                <a:gd name="T26" fmla="*/ 2147483647 w 56"/>
                <a:gd name="T27" fmla="*/ 2147483647 h 13"/>
                <a:gd name="T28" fmla="*/ 2147483647 w 56"/>
                <a:gd name="T29" fmla="*/ 2147483647 h 13"/>
                <a:gd name="T30" fmla="*/ 2147483647 w 56"/>
                <a:gd name="T31" fmla="*/ 2147483647 h 13"/>
                <a:gd name="T32" fmla="*/ 2147483647 w 56"/>
                <a:gd name="T33" fmla="*/ 2147483647 h 13"/>
                <a:gd name="T34" fmla="*/ 2147483647 w 56"/>
                <a:gd name="T35" fmla="*/ 0 h 13"/>
                <a:gd name="T36" fmla="*/ 2147483647 w 56"/>
                <a:gd name="T37" fmla="*/ 2147483647 h 13"/>
                <a:gd name="T38" fmla="*/ 2147483647 w 56"/>
                <a:gd name="T39" fmla="*/ 2147483647 h 13"/>
                <a:gd name="T40" fmla="*/ 2147483647 w 56"/>
                <a:gd name="T41" fmla="*/ 2147483647 h 13"/>
                <a:gd name="T42" fmla="*/ 2147483647 w 56"/>
                <a:gd name="T43" fmla="*/ 2147483647 h 13"/>
                <a:gd name="T44" fmla="*/ 2147483647 w 56"/>
                <a:gd name="T45" fmla="*/ 2147483647 h 13"/>
                <a:gd name="T46" fmla="*/ 2147483647 w 56"/>
                <a:gd name="T47" fmla="*/ 2147483647 h 13"/>
                <a:gd name="T48" fmla="*/ 2147483647 w 56"/>
                <a:gd name="T49" fmla="*/ 2147483647 h 13"/>
                <a:gd name="T50" fmla="*/ 2147483647 w 56"/>
                <a:gd name="T51" fmla="*/ 2147483647 h 13"/>
                <a:gd name="T52" fmla="*/ 2147483647 w 56"/>
                <a:gd name="T53" fmla="*/ 2147483647 h 13"/>
                <a:gd name="T54" fmla="*/ 2147483647 w 56"/>
                <a:gd name="T55" fmla="*/ 2147483647 h 13"/>
                <a:gd name="T56" fmla="*/ 2147483647 w 56"/>
                <a:gd name="T57" fmla="*/ 2147483647 h 13"/>
                <a:gd name="T58" fmla="*/ 2147483647 w 56"/>
                <a:gd name="T59" fmla="*/ 2147483647 h 13"/>
                <a:gd name="T60" fmla="*/ 2147483647 w 56"/>
                <a:gd name="T61" fmla="*/ 2147483647 h 13"/>
                <a:gd name="T62" fmla="*/ 2147483647 w 56"/>
                <a:gd name="T63" fmla="*/ 2147483647 h 13"/>
                <a:gd name="T64" fmla="*/ 2147483647 w 56"/>
                <a:gd name="T65" fmla="*/ 2147483647 h 13"/>
                <a:gd name="T66" fmla="*/ 2147483647 w 56"/>
                <a:gd name="T67" fmla="*/ 2147483647 h 13"/>
                <a:gd name="T68" fmla="*/ 2147483647 w 56"/>
                <a:gd name="T69" fmla="*/ 2147483647 h 13"/>
                <a:gd name="T70" fmla="*/ 2147483647 w 56"/>
                <a:gd name="T71" fmla="*/ 2147483647 h 13"/>
                <a:gd name="T72" fmla="*/ 2147483647 w 56"/>
                <a:gd name="T73" fmla="*/ 2147483647 h 13"/>
                <a:gd name="T74" fmla="*/ 0 w 56"/>
                <a:gd name="T75" fmla="*/ 2147483647 h 13"/>
                <a:gd name="T76" fmla="*/ 0 w 56"/>
                <a:gd name="T77" fmla="*/ 2147483647 h 13"/>
                <a:gd name="T78" fmla="*/ 0 w 56"/>
                <a:gd name="T79" fmla="*/ 2147483647 h 13"/>
                <a:gd name="T80" fmla="*/ 2147483647 w 56"/>
                <a:gd name="T81" fmla="*/ 2147483647 h 13"/>
                <a:gd name="T82" fmla="*/ 2147483647 w 56"/>
                <a:gd name="T83" fmla="*/ 2147483647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13"/>
                <a:gd name="T128" fmla="*/ 56 w 56"/>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13">
                  <a:moveTo>
                    <a:pt x="2" y="7"/>
                  </a:moveTo>
                  <a:lnTo>
                    <a:pt x="4" y="7"/>
                  </a:lnTo>
                  <a:lnTo>
                    <a:pt x="8" y="7"/>
                  </a:lnTo>
                  <a:lnTo>
                    <a:pt x="12" y="7"/>
                  </a:lnTo>
                  <a:lnTo>
                    <a:pt x="16" y="7"/>
                  </a:lnTo>
                  <a:lnTo>
                    <a:pt x="18" y="7"/>
                  </a:lnTo>
                  <a:lnTo>
                    <a:pt x="22" y="7"/>
                  </a:lnTo>
                  <a:lnTo>
                    <a:pt x="24" y="7"/>
                  </a:lnTo>
                  <a:lnTo>
                    <a:pt x="28" y="7"/>
                  </a:lnTo>
                  <a:lnTo>
                    <a:pt x="31" y="5"/>
                  </a:lnTo>
                  <a:lnTo>
                    <a:pt x="34" y="5"/>
                  </a:lnTo>
                  <a:lnTo>
                    <a:pt x="37" y="5"/>
                  </a:lnTo>
                  <a:lnTo>
                    <a:pt x="41" y="4"/>
                  </a:lnTo>
                  <a:lnTo>
                    <a:pt x="43" y="4"/>
                  </a:lnTo>
                  <a:lnTo>
                    <a:pt x="46" y="3"/>
                  </a:lnTo>
                  <a:lnTo>
                    <a:pt x="49" y="2"/>
                  </a:lnTo>
                  <a:lnTo>
                    <a:pt x="52" y="2"/>
                  </a:lnTo>
                  <a:lnTo>
                    <a:pt x="54" y="0"/>
                  </a:lnTo>
                  <a:lnTo>
                    <a:pt x="56" y="2"/>
                  </a:lnTo>
                  <a:lnTo>
                    <a:pt x="56" y="3"/>
                  </a:lnTo>
                  <a:lnTo>
                    <a:pt x="54" y="5"/>
                  </a:lnTo>
                  <a:lnTo>
                    <a:pt x="51" y="7"/>
                  </a:lnTo>
                  <a:lnTo>
                    <a:pt x="48" y="8"/>
                  </a:lnTo>
                  <a:lnTo>
                    <a:pt x="44" y="8"/>
                  </a:lnTo>
                  <a:lnTo>
                    <a:pt x="42" y="9"/>
                  </a:lnTo>
                  <a:lnTo>
                    <a:pt x="38" y="9"/>
                  </a:lnTo>
                  <a:lnTo>
                    <a:pt x="36" y="10"/>
                  </a:lnTo>
                  <a:lnTo>
                    <a:pt x="33" y="10"/>
                  </a:lnTo>
                  <a:lnTo>
                    <a:pt x="29" y="11"/>
                  </a:lnTo>
                  <a:lnTo>
                    <a:pt x="26" y="11"/>
                  </a:lnTo>
                  <a:lnTo>
                    <a:pt x="22" y="11"/>
                  </a:lnTo>
                  <a:lnTo>
                    <a:pt x="19" y="11"/>
                  </a:lnTo>
                  <a:lnTo>
                    <a:pt x="16" y="13"/>
                  </a:lnTo>
                  <a:lnTo>
                    <a:pt x="12" y="11"/>
                  </a:lnTo>
                  <a:lnTo>
                    <a:pt x="9" y="11"/>
                  </a:lnTo>
                  <a:lnTo>
                    <a:pt x="6" y="11"/>
                  </a:lnTo>
                  <a:lnTo>
                    <a:pt x="2" y="11"/>
                  </a:lnTo>
                  <a:lnTo>
                    <a:pt x="0" y="10"/>
                  </a:lnTo>
                  <a:lnTo>
                    <a:pt x="0" y="8"/>
                  </a:lnTo>
                  <a:lnTo>
                    <a:pt x="0" y="7"/>
                  </a:lnTo>
                  <a:lnTo>
                    <a:pt x="2" y="7"/>
                  </a:lnTo>
                  <a:close/>
                </a:path>
              </a:pathLst>
            </a:custGeom>
            <a:solidFill>
              <a:srgbClr val="788578"/>
            </a:solidFill>
            <a:ln w="9525">
              <a:noFill/>
              <a:round/>
              <a:headEnd/>
              <a:tailEnd/>
            </a:ln>
          </p:spPr>
          <p:txBody>
            <a:bodyPr/>
            <a:lstStyle/>
            <a:p>
              <a:endParaRPr lang="en-US" dirty="0"/>
            </a:p>
          </p:txBody>
        </p:sp>
        <p:sp>
          <p:nvSpPr>
            <p:cNvPr id="10545" name="Freeform 369"/>
            <p:cNvSpPr>
              <a:spLocks/>
            </p:cNvSpPr>
            <p:nvPr/>
          </p:nvSpPr>
          <p:spPr bwMode="auto">
            <a:xfrm>
              <a:off x="2343150" y="3025775"/>
              <a:ext cx="36513" cy="66675"/>
            </a:xfrm>
            <a:custGeom>
              <a:avLst/>
              <a:gdLst>
                <a:gd name="T0" fmla="*/ 0 w 23"/>
                <a:gd name="T1" fmla="*/ 2147483647 h 42"/>
                <a:gd name="T2" fmla="*/ 2147483647 w 23"/>
                <a:gd name="T3" fmla="*/ 0 h 42"/>
                <a:gd name="T4" fmla="*/ 2147483647 w 23"/>
                <a:gd name="T5" fmla="*/ 0 h 42"/>
                <a:gd name="T6" fmla="*/ 2147483647 w 23"/>
                <a:gd name="T7" fmla="*/ 0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2147483647 h 42"/>
                <a:gd name="T82" fmla="*/ 2147483647 w 23"/>
                <a:gd name="T83" fmla="*/ 2147483647 h 42"/>
                <a:gd name="T84" fmla="*/ 2147483647 w 23"/>
                <a:gd name="T85" fmla="*/ 2147483647 h 42"/>
                <a:gd name="T86" fmla="*/ 2147483647 w 23"/>
                <a:gd name="T87" fmla="*/ 2147483647 h 42"/>
                <a:gd name="T88" fmla="*/ 0 w 23"/>
                <a:gd name="T89" fmla="*/ 2147483647 h 42"/>
                <a:gd name="T90" fmla="*/ 0 w 23"/>
                <a:gd name="T91" fmla="*/ 2147483647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
                <a:gd name="T139" fmla="*/ 0 h 42"/>
                <a:gd name="T140" fmla="*/ 23 w 23"/>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 h="42">
                  <a:moveTo>
                    <a:pt x="0" y="1"/>
                  </a:moveTo>
                  <a:lnTo>
                    <a:pt x="2" y="0"/>
                  </a:lnTo>
                  <a:lnTo>
                    <a:pt x="3" y="0"/>
                  </a:lnTo>
                  <a:lnTo>
                    <a:pt x="5" y="1"/>
                  </a:lnTo>
                  <a:lnTo>
                    <a:pt x="7" y="2"/>
                  </a:lnTo>
                  <a:lnTo>
                    <a:pt x="8" y="4"/>
                  </a:lnTo>
                  <a:lnTo>
                    <a:pt x="9" y="6"/>
                  </a:lnTo>
                  <a:lnTo>
                    <a:pt x="12" y="8"/>
                  </a:lnTo>
                  <a:lnTo>
                    <a:pt x="12" y="10"/>
                  </a:lnTo>
                  <a:lnTo>
                    <a:pt x="13" y="13"/>
                  </a:lnTo>
                  <a:lnTo>
                    <a:pt x="16" y="15"/>
                  </a:lnTo>
                  <a:lnTo>
                    <a:pt x="17" y="18"/>
                  </a:lnTo>
                  <a:lnTo>
                    <a:pt x="17" y="20"/>
                  </a:lnTo>
                  <a:lnTo>
                    <a:pt x="18" y="23"/>
                  </a:lnTo>
                  <a:lnTo>
                    <a:pt x="19" y="25"/>
                  </a:lnTo>
                  <a:lnTo>
                    <a:pt x="21" y="28"/>
                  </a:lnTo>
                  <a:lnTo>
                    <a:pt x="21" y="30"/>
                  </a:lnTo>
                  <a:lnTo>
                    <a:pt x="22" y="32"/>
                  </a:lnTo>
                  <a:lnTo>
                    <a:pt x="22" y="34"/>
                  </a:lnTo>
                  <a:lnTo>
                    <a:pt x="23" y="36"/>
                  </a:lnTo>
                  <a:lnTo>
                    <a:pt x="23" y="37"/>
                  </a:lnTo>
                  <a:lnTo>
                    <a:pt x="23" y="40"/>
                  </a:lnTo>
                  <a:lnTo>
                    <a:pt x="23" y="41"/>
                  </a:lnTo>
                  <a:lnTo>
                    <a:pt x="22" y="42"/>
                  </a:lnTo>
                  <a:lnTo>
                    <a:pt x="19" y="42"/>
                  </a:lnTo>
                  <a:lnTo>
                    <a:pt x="19" y="41"/>
                  </a:lnTo>
                  <a:lnTo>
                    <a:pt x="18" y="40"/>
                  </a:lnTo>
                  <a:lnTo>
                    <a:pt x="17" y="39"/>
                  </a:lnTo>
                  <a:lnTo>
                    <a:pt x="17" y="35"/>
                  </a:lnTo>
                  <a:lnTo>
                    <a:pt x="17" y="32"/>
                  </a:lnTo>
                  <a:lnTo>
                    <a:pt x="16" y="30"/>
                  </a:lnTo>
                  <a:lnTo>
                    <a:pt x="16" y="29"/>
                  </a:lnTo>
                  <a:lnTo>
                    <a:pt x="14" y="26"/>
                  </a:lnTo>
                  <a:lnTo>
                    <a:pt x="13" y="24"/>
                  </a:lnTo>
                  <a:lnTo>
                    <a:pt x="12" y="21"/>
                  </a:lnTo>
                  <a:lnTo>
                    <a:pt x="11" y="19"/>
                  </a:lnTo>
                  <a:lnTo>
                    <a:pt x="9" y="17"/>
                  </a:lnTo>
                  <a:lnTo>
                    <a:pt x="8" y="14"/>
                  </a:lnTo>
                  <a:lnTo>
                    <a:pt x="7" y="12"/>
                  </a:lnTo>
                  <a:lnTo>
                    <a:pt x="5" y="10"/>
                  </a:lnTo>
                  <a:lnTo>
                    <a:pt x="4" y="8"/>
                  </a:lnTo>
                  <a:lnTo>
                    <a:pt x="3" y="6"/>
                  </a:lnTo>
                  <a:lnTo>
                    <a:pt x="2" y="3"/>
                  </a:lnTo>
                  <a:lnTo>
                    <a:pt x="0" y="1"/>
                  </a:lnTo>
                  <a:close/>
                </a:path>
              </a:pathLst>
            </a:custGeom>
            <a:solidFill>
              <a:srgbClr val="788578"/>
            </a:solidFill>
            <a:ln w="9525">
              <a:noFill/>
              <a:round/>
              <a:headEnd/>
              <a:tailEnd/>
            </a:ln>
          </p:spPr>
          <p:txBody>
            <a:bodyPr/>
            <a:lstStyle/>
            <a:p>
              <a:endParaRPr lang="en-US" dirty="0"/>
            </a:p>
          </p:txBody>
        </p:sp>
        <p:sp>
          <p:nvSpPr>
            <p:cNvPr id="10546" name="Freeform 370"/>
            <p:cNvSpPr>
              <a:spLocks/>
            </p:cNvSpPr>
            <p:nvPr/>
          </p:nvSpPr>
          <p:spPr bwMode="auto">
            <a:xfrm>
              <a:off x="2381250" y="2976563"/>
              <a:ext cx="23813" cy="79375"/>
            </a:xfrm>
            <a:custGeom>
              <a:avLst/>
              <a:gdLst>
                <a:gd name="T0" fmla="*/ 0 w 15"/>
                <a:gd name="T1" fmla="*/ 2147483647 h 50"/>
                <a:gd name="T2" fmla="*/ 0 w 15"/>
                <a:gd name="T3" fmla="*/ 2147483647 h 50"/>
                <a:gd name="T4" fmla="*/ 2147483647 w 15"/>
                <a:gd name="T5" fmla="*/ 0 h 50"/>
                <a:gd name="T6" fmla="*/ 2147483647 w 15"/>
                <a:gd name="T7" fmla="*/ 0 h 50"/>
                <a:gd name="T8" fmla="*/ 2147483647 w 15"/>
                <a:gd name="T9" fmla="*/ 0 h 50"/>
                <a:gd name="T10" fmla="*/ 2147483647 w 15"/>
                <a:gd name="T11" fmla="*/ 2147483647 h 50"/>
                <a:gd name="T12" fmla="*/ 2147483647 w 15"/>
                <a:gd name="T13" fmla="*/ 2147483647 h 50"/>
                <a:gd name="T14" fmla="*/ 2147483647 w 15"/>
                <a:gd name="T15" fmla="*/ 2147483647 h 50"/>
                <a:gd name="T16" fmla="*/ 2147483647 w 15"/>
                <a:gd name="T17" fmla="*/ 2147483647 h 50"/>
                <a:gd name="T18" fmla="*/ 2147483647 w 15"/>
                <a:gd name="T19" fmla="*/ 2147483647 h 50"/>
                <a:gd name="T20" fmla="*/ 2147483647 w 15"/>
                <a:gd name="T21" fmla="*/ 2147483647 h 50"/>
                <a:gd name="T22" fmla="*/ 2147483647 w 15"/>
                <a:gd name="T23" fmla="*/ 2147483647 h 50"/>
                <a:gd name="T24" fmla="*/ 2147483647 w 15"/>
                <a:gd name="T25" fmla="*/ 2147483647 h 50"/>
                <a:gd name="T26" fmla="*/ 2147483647 w 15"/>
                <a:gd name="T27" fmla="*/ 2147483647 h 50"/>
                <a:gd name="T28" fmla="*/ 2147483647 w 15"/>
                <a:gd name="T29" fmla="*/ 2147483647 h 50"/>
                <a:gd name="T30" fmla="*/ 2147483647 w 15"/>
                <a:gd name="T31" fmla="*/ 2147483647 h 50"/>
                <a:gd name="T32" fmla="*/ 2147483647 w 15"/>
                <a:gd name="T33" fmla="*/ 2147483647 h 50"/>
                <a:gd name="T34" fmla="*/ 2147483647 w 15"/>
                <a:gd name="T35" fmla="*/ 2147483647 h 50"/>
                <a:gd name="T36" fmla="*/ 2147483647 w 15"/>
                <a:gd name="T37" fmla="*/ 2147483647 h 50"/>
                <a:gd name="T38" fmla="*/ 2147483647 w 15"/>
                <a:gd name="T39" fmla="*/ 2147483647 h 50"/>
                <a:gd name="T40" fmla="*/ 2147483647 w 15"/>
                <a:gd name="T41" fmla="*/ 2147483647 h 50"/>
                <a:gd name="T42" fmla="*/ 2147483647 w 15"/>
                <a:gd name="T43" fmla="*/ 2147483647 h 50"/>
                <a:gd name="T44" fmla="*/ 2147483647 w 15"/>
                <a:gd name="T45" fmla="*/ 2147483647 h 50"/>
                <a:gd name="T46" fmla="*/ 2147483647 w 15"/>
                <a:gd name="T47" fmla="*/ 2147483647 h 50"/>
                <a:gd name="T48" fmla="*/ 2147483647 w 15"/>
                <a:gd name="T49" fmla="*/ 2147483647 h 50"/>
                <a:gd name="T50" fmla="*/ 2147483647 w 15"/>
                <a:gd name="T51" fmla="*/ 2147483647 h 50"/>
                <a:gd name="T52" fmla="*/ 2147483647 w 15"/>
                <a:gd name="T53" fmla="*/ 2147483647 h 50"/>
                <a:gd name="T54" fmla="*/ 2147483647 w 15"/>
                <a:gd name="T55" fmla="*/ 2147483647 h 50"/>
                <a:gd name="T56" fmla="*/ 2147483647 w 15"/>
                <a:gd name="T57" fmla="*/ 2147483647 h 50"/>
                <a:gd name="T58" fmla="*/ 2147483647 w 15"/>
                <a:gd name="T59" fmla="*/ 2147483647 h 50"/>
                <a:gd name="T60" fmla="*/ 2147483647 w 15"/>
                <a:gd name="T61" fmla="*/ 2147483647 h 50"/>
                <a:gd name="T62" fmla="*/ 2147483647 w 15"/>
                <a:gd name="T63" fmla="*/ 2147483647 h 50"/>
                <a:gd name="T64" fmla="*/ 2147483647 w 15"/>
                <a:gd name="T65" fmla="*/ 2147483647 h 50"/>
                <a:gd name="T66" fmla="*/ 2147483647 w 15"/>
                <a:gd name="T67" fmla="*/ 2147483647 h 50"/>
                <a:gd name="T68" fmla="*/ 2147483647 w 15"/>
                <a:gd name="T69" fmla="*/ 2147483647 h 50"/>
                <a:gd name="T70" fmla="*/ 2147483647 w 15"/>
                <a:gd name="T71" fmla="*/ 2147483647 h 50"/>
                <a:gd name="T72" fmla="*/ 2147483647 w 15"/>
                <a:gd name="T73" fmla="*/ 2147483647 h 50"/>
                <a:gd name="T74" fmla="*/ 2147483647 w 15"/>
                <a:gd name="T75" fmla="*/ 2147483647 h 50"/>
                <a:gd name="T76" fmla="*/ 2147483647 w 15"/>
                <a:gd name="T77" fmla="*/ 2147483647 h 50"/>
                <a:gd name="T78" fmla="*/ 2147483647 w 15"/>
                <a:gd name="T79" fmla="*/ 2147483647 h 50"/>
                <a:gd name="T80" fmla="*/ 2147483647 w 15"/>
                <a:gd name="T81" fmla="*/ 2147483647 h 50"/>
                <a:gd name="T82" fmla="*/ 0 w 15"/>
                <a:gd name="T83" fmla="*/ 2147483647 h 50"/>
                <a:gd name="T84" fmla="*/ 0 w 15"/>
                <a:gd name="T85" fmla="*/ 2147483647 h 50"/>
                <a:gd name="T86" fmla="*/ 0 w 15"/>
                <a:gd name="T87" fmla="*/ 2147483647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
                <a:gd name="T133" fmla="*/ 0 h 50"/>
                <a:gd name="T134" fmla="*/ 15 w 15"/>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 h="50">
                  <a:moveTo>
                    <a:pt x="0" y="4"/>
                  </a:moveTo>
                  <a:lnTo>
                    <a:pt x="0" y="1"/>
                  </a:lnTo>
                  <a:lnTo>
                    <a:pt x="2" y="0"/>
                  </a:lnTo>
                  <a:lnTo>
                    <a:pt x="3" y="0"/>
                  </a:lnTo>
                  <a:lnTo>
                    <a:pt x="4" y="1"/>
                  </a:lnTo>
                  <a:lnTo>
                    <a:pt x="5" y="4"/>
                  </a:lnTo>
                  <a:lnTo>
                    <a:pt x="5" y="5"/>
                  </a:lnTo>
                  <a:lnTo>
                    <a:pt x="7" y="7"/>
                  </a:lnTo>
                  <a:lnTo>
                    <a:pt x="7" y="10"/>
                  </a:lnTo>
                  <a:lnTo>
                    <a:pt x="8" y="12"/>
                  </a:lnTo>
                  <a:lnTo>
                    <a:pt x="8" y="15"/>
                  </a:lnTo>
                  <a:lnTo>
                    <a:pt x="9" y="17"/>
                  </a:lnTo>
                  <a:lnTo>
                    <a:pt x="9" y="20"/>
                  </a:lnTo>
                  <a:lnTo>
                    <a:pt x="10" y="22"/>
                  </a:lnTo>
                  <a:lnTo>
                    <a:pt x="10" y="24"/>
                  </a:lnTo>
                  <a:lnTo>
                    <a:pt x="12" y="28"/>
                  </a:lnTo>
                  <a:lnTo>
                    <a:pt x="12" y="31"/>
                  </a:lnTo>
                  <a:lnTo>
                    <a:pt x="13" y="34"/>
                  </a:lnTo>
                  <a:lnTo>
                    <a:pt x="13" y="37"/>
                  </a:lnTo>
                  <a:lnTo>
                    <a:pt x="14" y="40"/>
                  </a:lnTo>
                  <a:lnTo>
                    <a:pt x="14" y="43"/>
                  </a:lnTo>
                  <a:lnTo>
                    <a:pt x="15" y="46"/>
                  </a:lnTo>
                  <a:lnTo>
                    <a:pt x="15" y="49"/>
                  </a:lnTo>
                  <a:lnTo>
                    <a:pt x="15" y="50"/>
                  </a:lnTo>
                  <a:lnTo>
                    <a:pt x="14" y="50"/>
                  </a:lnTo>
                  <a:lnTo>
                    <a:pt x="12" y="49"/>
                  </a:lnTo>
                  <a:lnTo>
                    <a:pt x="10" y="46"/>
                  </a:lnTo>
                  <a:lnTo>
                    <a:pt x="9" y="44"/>
                  </a:lnTo>
                  <a:lnTo>
                    <a:pt x="8" y="41"/>
                  </a:lnTo>
                  <a:lnTo>
                    <a:pt x="7" y="39"/>
                  </a:lnTo>
                  <a:lnTo>
                    <a:pt x="5" y="35"/>
                  </a:lnTo>
                  <a:lnTo>
                    <a:pt x="5" y="33"/>
                  </a:lnTo>
                  <a:lnTo>
                    <a:pt x="4" y="29"/>
                  </a:lnTo>
                  <a:lnTo>
                    <a:pt x="4" y="27"/>
                  </a:lnTo>
                  <a:lnTo>
                    <a:pt x="3" y="23"/>
                  </a:lnTo>
                  <a:lnTo>
                    <a:pt x="3" y="21"/>
                  </a:lnTo>
                  <a:lnTo>
                    <a:pt x="3" y="17"/>
                  </a:lnTo>
                  <a:lnTo>
                    <a:pt x="2" y="15"/>
                  </a:lnTo>
                  <a:lnTo>
                    <a:pt x="2" y="12"/>
                  </a:lnTo>
                  <a:lnTo>
                    <a:pt x="2" y="9"/>
                  </a:lnTo>
                  <a:lnTo>
                    <a:pt x="0" y="6"/>
                  </a:lnTo>
                  <a:lnTo>
                    <a:pt x="0" y="4"/>
                  </a:lnTo>
                  <a:close/>
                </a:path>
              </a:pathLst>
            </a:custGeom>
            <a:solidFill>
              <a:srgbClr val="788578"/>
            </a:solidFill>
            <a:ln w="9525">
              <a:noFill/>
              <a:round/>
              <a:headEnd/>
              <a:tailEnd/>
            </a:ln>
          </p:spPr>
          <p:txBody>
            <a:bodyPr/>
            <a:lstStyle/>
            <a:p>
              <a:endParaRPr lang="en-US" dirty="0"/>
            </a:p>
          </p:txBody>
        </p:sp>
        <p:sp>
          <p:nvSpPr>
            <p:cNvPr id="10547" name="Freeform 371"/>
            <p:cNvSpPr>
              <a:spLocks/>
            </p:cNvSpPr>
            <p:nvPr/>
          </p:nvSpPr>
          <p:spPr bwMode="auto">
            <a:xfrm>
              <a:off x="2571750" y="2746375"/>
              <a:ext cx="69850" cy="11113"/>
            </a:xfrm>
            <a:custGeom>
              <a:avLst/>
              <a:gdLst>
                <a:gd name="T0" fmla="*/ 2147483647 w 44"/>
                <a:gd name="T1" fmla="*/ 2147483647 h 7"/>
                <a:gd name="T2" fmla="*/ 2147483647 w 44"/>
                <a:gd name="T3" fmla="*/ 2147483647 h 7"/>
                <a:gd name="T4" fmla="*/ 0 w 44"/>
                <a:gd name="T5" fmla="*/ 2147483647 h 7"/>
                <a:gd name="T6" fmla="*/ 0 w 44"/>
                <a:gd name="T7" fmla="*/ 2147483647 h 7"/>
                <a:gd name="T8" fmla="*/ 0 w 44"/>
                <a:gd name="T9" fmla="*/ 2147483647 h 7"/>
                <a:gd name="T10" fmla="*/ 2147483647 w 44"/>
                <a:gd name="T11" fmla="*/ 2147483647 h 7"/>
                <a:gd name="T12" fmla="*/ 2147483647 w 44"/>
                <a:gd name="T13" fmla="*/ 2147483647 h 7"/>
                <a:gd name="T14" fmla="*/ 2147483647 w 44"/>
                <a:gd name="T15" fmla="*/ 2147483647 h 7"/>
                <a:gd name="T16" fmla="*/ 2147483647 w 44"/>
                <a:gd name="T17" fmla="*/ 0 h 7"/>
                <a:gd name="T18" fmla="*/ 2147483647 w 44"/>
                <a:gd name="T19" fmla="*/ 0 h 7"/>
                <a:gd name="T20" fmla="*/ 2147483647 w 44"/>
                <a:gd name="T21" fmla="*/ 0 h 7"/>
                <a:gd name="T22" fmla="*/ 2147483647 w 44"/>
                <a:gd name="T23" fmla="*/ 0 h 7"/>
                <a:gd name="T24" fmla="*/ 2147483647 w 44"/>
                <a:gd name="T25" fmla="*/ 0 h 7"/>
                <a:gd name="T26" fmla="*/ 2147483647 w 44"/>
                <a:gd name="T27" fmla="*/ 0 h 7"/>
                <a:gd name="T28" fmla="*/ 2147483647 w 44"/>
                <a:gd name="T29" fmla="*/ 0 h 7"/>
                <a:gd name="T30" fmla="*/ 2147483647 w 44"/>
                <a:gd name="T31" fmla="*/ 0 h 7"/>
                <a:gd name="T32" fmla="*/ 2147483647 w 44"/>
                <a:gd name="T33" fmla="*/ 0 h 7"/>
                <a:gd name="T34" fmla="*/ 2147483647 w 44"/>
                <a:gd name="T35" fmla="*/ 2147483647 h 7"/>
                <a:gd name="T36" fmla="*/ 2147483647 w 44"/>
                <a:gd name="T37" fmla="*/ 2147483647 h 7"/>
                <a:gd name="T38" fmla="*/ 2147483647 w 44"/>
                <a:gd name="T39" fmla="*/ 2147483647 h 7"/>
                <a:gd name="T40" fmla="*/ 2147483647 w 44"/>
                <a:gd name="T41" fmla="*/ 2147483647 h 7"/>
                <a:gd name="T42" fmla="*/ 2147483647 w 44"/>
                <a:gd name="T43" fmla="*/ 2147483647 h 7"/>
                <a:gd name="T44" fmla="*/ 2147483647 w 44"/>
                <a:gd name="T45" fmla="*/ 2147483647 h 7"/>
                <a:gd name="T46" fmla="*/ 2147483647 w 44"/>
                <a:gd name="T47" fmla="*/ 2147483647 h 7"/>
                <a:gd name="T48" fmla="*/ 2147483647 w 44"/>
                <a:gd name="T49" fmla="*/ 2147483647 h 7"/>
                <a:gd name="T50" fmla="*/ 2147483647 w 44"/>
                <a:gd name="T51" fmla="*/ 2147483647 h 7"/>
                <a:gd name="T52" fmla="*/ 2147483647 w 44"/>
                <a:gd name="T53" fmla="*/ 2147483647 h 7"/>
                <a:gd name="T54" fmla="*/ 2147483647 w 44"/>
                <a:gd name="T55" fmla="*/ 2147483647 h 7"/>
                <a:gd name="T56" fmla="*/ 2147483647 w 44"/>
                <a:gd name="T57" fmla="*/ 2147483647 h 7"/>
                <a:gd name="T58" fmla="*/ 2147483647 w 44"/>
                <a:gd name="T59" fmla="*/ 2147483647 h 7"/>
                <a:gd name="T60" fmla="*/ 2147483647 w 44"/>
                <a:gd name="T61" fmla="*/ 2147483647 h 7"/>
                <a:gd name="T62" fmla="*/ 2147483647 w 44"/>
                <a:gd name="T63" fmla="*/ 2147483647 h 7"/>
                <a:gd name="T64" fmla="*/ 2147483647 w 44"/>
                <a:gd name="T65" fmla="*/ 2147483647 h 7"/>
                <a:gd name="T66" fmla="*/ 2147483647 w 44"/>
                <a:gd name="T67" fmla="*/ 2147483647 h 7"/>
                <a:gd name="T68" fmla="*/ 2147483647 w 44"/>
                <a:gd name="T69" fmla="*/ 2147483647 h 7"/>
                <a:gd name="T70" fmla="*/ 2147483647 w 44"/>
                <a:gd name="T71" fmla="*/ 2147483647 h 7"/>
                <a:gd name="T72" fmla="*/ 2147483647 w 44"/>
                <a:gd name="T73" fmla="*/ 2147483647 h 7"/>
                <a:gd name="T74" fmla="*/ 2147483647 w 44"/>
                <a:gd name="T75" fmla="*/ 2147483647 h 7"/>
                <a:gd name="T76" fmla="*/ 2147483647 w 44"/>
                <a:gd name="T77" fmla="*/ 2147483647 h 7"/>
                <a:gd name="T78" fmla="*/ 2147483647 w 44"/>
                <a:gd name="T79" fmla="*/ 2147483647 h 7"/>
                <a:gd name="T80" fmla="*/ 2147483647 w 44"/>
                <a:gd name="T81" fmla="*/ 2147483647 h 7"/>
                <a:gd name="T82" fmla="*/ 2147483647 w 44"/>
                <a:gd name="T83" fmla="*/ 2147483647 h 7"/>
                <a:gd name="T84" fmla="*/ 2147483647 w 44"/>
                <a:gd name="T85" fmla="*/ 2147483647 h 7"/>
                <a:gd name="T86" fmla="*/ 2147483647 w 44"/>
                <a:gd name="T87" fmla="*/ 2147483647 h 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7"/>
                <a:gd name="T134" fmla="*/ 44 w 44"/>
                <a:gd name="T135" fmla="*/ 7 h 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7">
                  <a:moveTo>
                    <a:pt x="4" y="7"/>
                  </a:moveTo>
                  <a:lnTo>
                    <a:pt x="2" y="6"/>
                  </a:lnTo>
                  <a:lnTo>
                    <a:pt x="0" y="6"/>
                  </a:lnTo>
                  <a:lnTo>
                    <a:pt x="0" y="5"/>
                  </a:lnTo>
                  <a:lnTo>
                    <a:pt x="2" y="4"/>
                  </a:lnTo>
                  <a:lnTo>
                    <a:pt x="4" y="2"/>
                  </a:lnTo>
                  <a:lnTo>
                    <a:pt x="5" y="1"/>
                  </a:lnTo>
                  <a:lnTo>
                    <a:pt x="9" y="0"/>
                  </a:lnTo>
                  <a:lnTo>
                    <a:pt x="12" y="0"/>
                  </a:lnTo>
                  <a:lnTo>
                    <a:pt x="15" y="0"/>
                  </a:lnTo>
                  <a:lnTo>
                    <a:pt x="19" y="0"/>
                  </a:lnTo>
                  <a:lnTo>
                    <a:pt x="22" y="0"/>
                  </a:lnTo>
                  <a:lnTo>
                    <a:pt x="25" y="0"/>
                  </a:lnTo>
                  <a:lnTo>
                    <a:pt x="28" y="0"/>
                  </a:lnTo>
                  <a:lnTo>
                    <a:pt x="29" y="0"/>
                  </a:lnTo>
                  <a:lnTo>
                    <a:pt x="32" y="0"/>
                  </a:lnTo>
                  <a:lnTo>
                    <a:pt x="34" y="1"/>
                  </a:lnTo>
                  <a:lnTo>
                    <a:pt x="37" y="1"/>
                  </a:lnTo>
                  <a:lnTo>
                    <a:pt x="38" y="1"/>
                  </a:lnTo>
                  <a:lnTo>
                    <a:pt x="40" y="1"/>
                  </a:lnTo>
                  <a:lnTo>
                    <a:pt x="43" y="1"/>
                  </a:lnTo>
                  <a:lnTo>
                    <a:pt x="44" y="2"/>
                  </a:lnTo>
                  <a:lnTo>
                    <a:pt x="44" y="4"/>
                  </a:lnTo>
                  <a:lnTo>
                    <a:pt x="43" y="5"/>
                  </a:lnTo>
                  <a:lnTo>
                    <a:pt x="43" y="6"/>
                  </a:lnTo>
                  <a:lnTo>
                    <a:pt x="40" y="6"/>
                  </a:lnTo>
                  <a:lnTo>
                    <a:pt x="38" y="6"/>
                  </a:lnTo>
                  <a:lnTo>
                    <a:pt x="35" y="6"/>
                  </a:lnTo>
                  <a:lnTo>
                    <a:pt x="34" y="6"/>
                  </a:lnTo>
                  <a:lnTo>
                    <a:pt x="30" y="6"/>
                  </a:lnTo>
                  <a:lnTo>
                    <a:pt x="28" y="6"/>
                  </a:lnTo>
                  <a:lnTo>
                    <a:pt x="25" y="6"/>
                  </a:lnTo>
                  <a:lnTo>
                    <a:pt x="24" y="7"/>
                  </a:lnTo>
                  <a:lnTo>
                    <a:pt x="20" y="6"/>
                  </a:lnTo>
                  <a:lnTo>
                    <a:pt x="18" y="6"/>
                  </a:lnTo>
                  <a:lnTo>
                    <a:pt x="15" y="6"/>
                  </a:lnTo>
                  <a:lnTo>
                    <a:pt x="14" y="6"/>
                  </a:lnTo>
                  <a:lnTo>
                    <a:pt x="10" y="6"/>
                  </a:lnTo>
                  <a:lnTo>
                    <a:pt x="8" y="6"/>
                  </a:lnTo>
                  <a:lnTo>
                    <a:pt x="5" y="6"/>
                  </a:lnTo>
                  <a:lnTo>
                    <a:pt x="4" y="7"/>
                  </a:lnTo>
                  <a:close/>
                </a:path>
              </a:pathLst>
            </a:custGeom>
            <a:solidFill>
              <a:srgbClr val="788578"/>
            </a:solidFill>
            <a:ln w="9525">
              <a:noFill/>
              <a:round/>
              <a:headEnd/>
              <a:tailEnd/>
            </a:ln>
          </p:spPr>
          <p:txBody>
            <a:bodyPr/>
            <a:lstStyle/>
            <a:p>
              <a:endParaRPr lang="en-US" dirty="0"/>
            </a:p>
          </p:txBody>
        </p:sp>
        <p:sp>
          <p:nvSpPr>
            <p:cNvPr id="10548" name="Freeform 372"/>
            <p:cNvSpPr>
              <a:spLocks/>
            </p:cNvSpPr>
            <p:nvPr/>
          </p:nvSpPr>
          <p:spPr bwMode="auto">
            <a:xfrm>
              <a:off x="2606675" y="2717800"/>
              <a:ext cx="60325" cy="11113"/>
            </a:xfrm>
            <a:custGeom>
              <a:avLst/>
              <a:gdLst>
                <a:gd name="T0" fmla="*/ 2147483647 w 38"/>
                <a:gd name="T1" fmla="*/ 2147483647 h 7"/>
                <a:gd name="T2" fmla="*/ 2147483647 w 38"/>
                <a:gd name="T3" fmla="*/ 2147483647 h 7"/>
                <a:gd name="T4" fmla="*/ 0 w 38"/>
                <a:gd name="T5" fmla="*/ 2147483647 h 7"/>
                <a:gd name="T6" fmla="*/ 0 w 38"/>
                <a:gd name="T7" fmla="*/ 2147483647 h 7"/>
                <a:gd name="T8" fmla="*/ 2147483647 w 38"/>
                <a:gd name="T9" fmla="*/ 2147483647 h 7"/>
                <a:gd name="T10" fmla="*/ 2147483647 w 38"/>
                <a:gd name="T11" fmla="*/ 2147483647 h 7"/>
                <a:gd name="T12" fmla="*/ 2147483647 w 38"/>
                <a:gd name="T13" fmla="*/ 2147483647 h 7"/>
                <a:gd name="T14" fmla="*/ 2147483647 w 38"/>
                <a:gd name="T15" fmla="*/ 2147483647 h 7"/>
                <a:gd name="T16" fmla="*/ 2147483647 w 38"/>
                <a:gd name="T17" fmla="*/ 2147483647 h 7"/>
                <a:gd name="T18" fmla="*/ 2147483647 w 38"/>
                <a:gd name="T19" fmla="*/ 0 h 7"/>
                <a:gd name="T20" fmla="*/ 2147483647 w 38"/>
                <a:gd name="T21" fmla="*/ 0 h 7"/>
                <a:gd name="T22" fmla="*/ 2147483647 w 38"/>
                <a:gd name="T23" fmla="*/ 0 h 7"/>
                <a:gd name="T24" fmla="*/ 2147483647 w 38"/>
                <a:gd name="T25" fmla="*/ 0 h 7"/>
                <a:gd name="T26" fmla="*/ 2147483647 w 38"/>
                <a:gd name="T27" fmla="*/ 2147483647 h 7"/>
                <a:gd name="T28" fmla="*/ 2147483647 w 38"/>
                <a:gd name="T29" fmla="*/ 2147483647 h 7"/>
                <a:gd name="T30" fmla="*/ 2147483647 w 38"/>
                <a:gd name="T31" fmla="*/ 2147483647 h 7"/>
                <a:gd name="T32" fmla="*/ 2147483647 w 38"/>
                <a:gd name="T33" fmla="*/ 2147483647 h 7"/>
                <a:gd name="T34" fmla="*/ 2147483647 w 38"/>
                <a:gd name="T35" fmla="*/ 2147483647 h 7"/>
                <a:gd name="T36" fmla="*/ 2147483647 w 38"/>
                <a:gd name="T37" fmla="*/ 2147483647 h 7"/>
                <a:gd name="T38" fmla="*/ 2147483647 w 38"/>
                <a:gd name="T39" fmla="*/ 2147483647 h 7"/>
                <a:gd name="T40" fmla="*/ 2147483647 w 38"/>
                <a:gd name="T41" fmla="*/ 2147483647 h 7"/>
                <a:gd name="T42" fmla="*/ 2147483647 w 38"/>
                <a:gd name="T43" fmla="*/ 2147483647 h 7"/>
                <a:gd name="T44" fmla="*/ 2147483647 w 38"/>
                <a:gd name="T45" fmla="*/ 2147483647 h 7"/>
                <a:gd name="T46" fmla="*/ 2147483647 w 38"/>
                <a:gd name="T47" fmla="*/ 2147483647 h 7"/>
                <a:gd name="T48" fmla="*/ 2147483647 w 38"/>
                <a:gd name="T49" fmla="*/ 2147483647 h 7"/>
                <a:gd name="T50" fmla="*/ 2147483647 w 38"/>
                <a:gd name="T51" fmla="*/ 2147483647 h 7"/>
                <a:gd name="T52" fmla="*/ 2147483647 w 38"/>
                <a:gd name="T53" fmla="*/ 2147483647 h 7"/>
                <a:gd name="T54" fmla="*/ 2147483647 w 38"/>
                <a:gd name="T55" fmla="*/ 2147483647 h 7"/>
                <a:gd name="T56" fmla="*/ 2147483647 w 38"/>
                <a:gd name="T57" fmla="*/ 2147483647 h 7"/>
                <a:gd name="T58" fmla="*/ 2147483647 w 38"/>
                <a:gd name="T59" fmla="*/ 2147483647 h 7"/>
                <a:gd name="T60" fmla="*/ 2147483647 w 38"/>
                <a:gd name="T61" fmla="*/ 2147483647 h 7"/>
                <a:gd name="T62" fmla="*/ 2147483647 w 38"/>
                <a:gd name="T63" fmla="*/ 2147483647 h 7"/>
                <a:gd name="T64" fmla="*/ 2147483647 w 38"/>
                <a:gd name="T65" fmla="*/ 2147483647 h 7"/>
                <a:gd name="T66" fmla="*/ 2147483647 w 38"/>
                <a:gd name="T67" fmla="*/ 2147483647 h 7"/>
                <a:gd name="T68" fmla="*/ 2147483647 w 38"/>
                <a:gd name="T69" fmla="*/ 2147483647 h 7"/>
                <a:gd name="T70" fmla="*/ 2147483647 w 38"/>
                <a:gd name="T71" fmla="*/ 2147483647 h 7"/>
                <a:gd name="T72" fmla="*/ 2147483647 w 38"/>
                <a:gd name="T73" fmla="*/ 2147483647 h 7"/>
                <a:gd name="T74" fmla="*/ 2147483647 w 38"/>
                <a:gd name="T75" fmla="*/ 2147483647 h 7"/>
                <a:gd name="T76" fmla="*/ 2147483647 w 38"/>
                <a:gd name="T77" fmla="*/ 2147483647 h 7"/>
                <a:gd name="T78" fmla="*/ 2147483647 w 38"/>
                <a:gd name="T79" fmla="*/ 2147483647 h 7"/>
                <a:gd name="T80" fmla="*/ 2147483647 w 38"/>
                <a:gd name="T81" fmla="*/ 2147483647 h 7"/>
                <a:gd name="T82" fmla="*/ 2147483647 w 38"/>
                <a:gd name="T83" fmla="*/ 2147483647 h 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7"/>
                <a:gd name="T128" fmla="*/ 38 w 38"/>
                <a:gd name="T129" fmla="*/ 7 h 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7">
                  <a:moveTo>
                    <a:pt x="3" y="7"/>
                  </a:moveTo>
                  <a:lnTo>
                    <a:pt x="1" y="6"/>
                  </a:lnTo>
                  <a:lnTo>
                    <a:pt x="0" y="6"/>
                  </a:lnTo>
                  <a:lnTo>
                    <a:pt x="0" y="5"/>
                  </a:lnTo>
                  <a:lnTo>
                    <a:pt x="1" y="3"/>
                  </a:lnTo>
                  <a:lnTo>
                    <a:pt x="2" y="3"/>
                  </a:lnTo>
                  <a:lnTo>
                    <a:pt x="3" y="2"/>
                  </a:lnTo>
                  <a:lnTo>
                    <a:pt x="6" y="1"/>
                  </a:lnTo>
                  <a:lnTo>
                    <a:pt x="10" y="1"/>
                  </a:lnTo>
                  <a:lnTo>
                    <a:pt x="12" y="0"/>
                  </a:lnTo>
                  <a:lnTo>
                    <a:pt x="16" y="0"/>
                  </a:lnTo>
                  <a:lnTo>
                    <a:pt x="17" y="0"/>
                  </a:lnTo>
                  <a:lnTo>
                    <a:pt x="20" y="0"/>
                  </a:lnTo>
                  <a:lnTo>
                    <a:pt x="22" y="1"/>
                  </a:lnTo>
                  <a:lnTo>
                    <a:pt x="23" y="1"/>
                  </a:lnTo>
                  <a:lnTo>
                    <a:pt x="26" y="1"/>
                  </a:lnTo>
                  <a:lnTo>
                    <a:pt x="27" y="1"/>
                  </a:lnTo>
                  <a:lnTo>
                    <a:pt x="30" y="1"/>
                  </a:lnTo>
                  <a:lnTo>
                    <a:pt x="31" y="2"/>
                  </a:lnTo>
                  <a:lnTo>
                    <a:pt x="33" y="2"/>
                  </a:lnTo>
                  <a:lnTo>
                    <a:pt x="35" y="2"/>
                  </a:lnTo>
                  <a:lnTo>
                    <a:pt x="36" y="2"/>
                  </a:lnTo>
                  <a:lnTo>
                    <a:pt x="38" y="3"/>
                  </a:lnTo>
                  <a:lnTo>
                    <a:pt x="37" y="5"/>
                  </a:lnTo>
                  <a:lnTo>
                    <a:pt x="35" y="7"/>
                  </a:lnTo>
                  <a:lnTo>
                    <a:pt x="33" y="7"/>
                  </a:lnTo>
                  <a:lnTo>
                    <a:pt x="31" y="6"/>
                  </a:lnTo>
                  <a:lnTo>
                    <a:pt x="30" y="6"/>
                  </a:lnTo>
                  <a:lnTo>
                    <a:pt x="27" y="6"/>
                  </a:lnTo>
                  <a:lnTo>
                    <a:pt x="25" y="6"/>
                  </a:lnTo>
                  <a:lnTo>
                    <a:pt x="23" y="6"/>
                  </a:lnTo>
                  <a:lnTo>
                    <a:pt x="21" y="6"/>
                  </a:lnTo>
                  <a:lnTo>
                    <a:pt x="18" y="6"/>
                  </a:lnTo>
                  <a:lnTo>
                    <a:pt x="17" y="6"/>
                  </a:lnTo>
                  <a:lnTo>
                    <a:pt x="15" y="6"/>
                  </a:lnTo>
                  <a:lnTo>
                    <a:pt x="12" y="6"/>
                  </a:lnTo>
                  <a:lnTo>
                    <a:pt x="11" y="6"/>
                  </a:lnTo>
                  <a:lnTo>
                    <a:pt x="8" y="6"/>
                  </a:lnTo>
                  <a:lnTo>
                    <a:pt x="7" y="6"/>
                  </a:lnTo>
                  <a:lnTo>
                    <a:pt x="5" y="6"/>
                  </a:lnTo>
                  <a:lnTo>
                    <a:pt x="3" y="7"/>
                  </a:lnTo>
                  <a:close/>
                </a:path>
              </a:pathLst>
            </a:custGeom>
            <a:solidFill>
              <a:srgbClr val="788578"/>
            </a:solidFill>
            <a:ln w="9525">
              <a:noFill/>
              <a:round/>
              <a:headEnd/>
              <a:tailEnd/>
            </a:ln>
          </p:spPr>
          <p:txBody>
            <a:bodyPr/>
            <a:lstStyle/>
            <a:p>
              <a:endParaRPr lang="en-US" dirty="0"/>
            </a:p>
          </p:txBody>
        </p:sp>
        <p:sp>
          <p:nvSpPr>
            <p:cNvPr id="10549" name="Freeform 373"/>
            <p:cNvSpPr>
              <a:spLocks/>
            </p:cNvSpPr>
            <p:nvPr/>
          </p:nvSpPr>
          <p:spPr bwMode="auto">
            <a:xfrm>
              <a:off x="2562225" y="2754313"/>
              <a:ext cx="38100" cy="61912"/>
            </a:xfrm>
            <a:custGeom>
              <a:avLst/>
              <a:gdLst>
                <a:gd name="T0" fmla="*/ 2147483647 w 24"/>
                <a:gd name="T1" fmla="*/ 2147483647 h 39"/>
                <a:gd name="T2" fmla="*/ 2147483647 w 24"/>
                <a:gd name="T3" fmla="*/ 2147483647 h 39"/>
                <a:gd name="T4" fmla="*/ 2147483647 w 24"/>
                <a:gd name="T5" fmla="*/ 2147483647 h 39"/>
                <a:gd name="T6" fmla="*/ 2147483647 w 24"/>
                <a:gd name="T7" fmla="*/ 2147483647 h 39"/>
                <a:gd name="T8" fmla="*/ 2147483647 w 24"/>
                <a:gd name="T9" fmla="*/ 2147483647 h 39"/>
                <a:gd name="T10" fmla="*/ 2147483647 w 24"/>
                <a:gd name="T11" fmla="*/ 2147483647 h 39"/>
                <a:gd name="T12" fmla="*/ 2147483647 w 24"/>
                <a:gd name="T13" fmla="*/ 2147483647 h 39"/>
                <a:gd name="T14" fmla="*/ 2147483647 w 24"/>
                <a:gd name="T15" fmla="*/ 2147483647 h 39"/>
                <a:gd name="T16" fmla="*/ 2147483647 w 24"/>
                <a:gd name="T17" fmla="*/ 2147483647 h 39"/>
                <a:gd name="T18" fmla="*/ 2147483647 w 24"/>
                <a:gd name="T19" fmla="*/ 2147483647 h 39"/>
                <a:gd name="T20" fmla="*/ 2147483647 w 24"/>
                <a:gd name="T21" fmla="*/ 2147483647 h 39"/>
                <a:gd name="T22" fmla="*/ 2147483647 w 24"/>
                <a:gd name="T23" fmla="*/ 2147483647 h 39"/>
                <a:gd name="T24" fmla="*/ 2147483647 w 24"/>
                <a:gd name="T25" fmla="*/ 2147483647 h 39"/>
                <a:gd name="T26" fmla="*/ 2147483647 w 24"/>
                <a:gd name="T27" fmla="*/ 2147483647 h 39"/>
                <a:gd name="T28" fmla="*/ 2147483647 w 24"/>
                <a:gd name="T29" fmla="*/ 2147483647 h 39"/>
                <a:gd name="T30" fmla="*/ 0 w 24"/>
                <a:gd name="T31" fmla="*/ 2147483647 h 39"/>
                <a:gd name="T32" fmla="*/ 0 w 24"/>
                <a:gd name="T33" fmla="*/ 0 h 39"/>
                <a:gd name="T34" fmla="*/ 2147483647 w 24"/>
                <a:gd name="T35" fmla="*/ 0 h 39"/>
                <a:gd name="T36" fmla="*/ 2147483647 w 24"/>
                <a:gd name="T37" fmla="*/ 0 h 39"/>
                <a:gd name="T38" fmla="*/ 2147483647 w 24"/>
                <a:gd name="T39" fmla="*/ 2147483647 h 39"/>
                <a:gd name="T40" fmla="*/ 2147483647 w 24"/>
                <a:gd name="T41" fmla="*/ 2147483647 h 39"/>
                <a:gd name="T42" fmla="*/ 2147483647 w 24"/>
                <a:gd name="T43" fmla="*/ 2147483647 h 39"/>
                <a:gd name="T44" fmla="*/ 2147483647 w 24"/>
                <a:gd name="T45" fmla="*/ 2147483647 h 39"/>
                <a:gd name="T46" fmla="*/ 2147483647 w 24"/>
                <a:gd name="T47" fmla="*/ 2147483647 h 39"/>
                <a:gd name="T48" fmla="*/ 2147483647 w 24"/>
                <a:gd name="T49" fmla="*/ 2147483647 h 39"/>
                <a:gd name="T50" fmla="*/ 2147483647 w 24"/>
                <a:gd name="T51" fmla="*/ 2147483647 h 39"/>
                <a:gd name="T52" fmla="*/ 2147483647 w 24"/>
                <a:gd name="T53" fmla="*/ 2147483647 h 39"/>
                <a:gd name="T54" fmla="*/ 2147483647 w 24"/>
                <a:gd name="T55" fmla="*/ 2147483647 h 39"/>
                <a:gd name="T56" fmla="*/ 2147483647 w 24"/>
                <a:gd name="T57" fmla="*/ 2147483647 h 39"/>
                <a:gd name="T58" fmla="*/ 2147483647 w 24"/>
                <a:gd name="T59" fmla="*/ 2147483647 h 39"/>
                <a:gd name="T60" fmla="*/ 2147483647 w 24"/>
                <a:gd name="T61" fmla="*/ 2147483647 h 39"/>
                <a:gd name="T62" fmla="*/ 2147483647 w 24"/>
                <a:gd name="T63" fmla="*/ 2147483647 h 39"/>
                <a:gd name="T64" fmla="*/ 2147483647 w 24"/>
                <a:gd name="T65" fmla="*/ 2147483647 h 39"/>
                <a:gd name="T66" fmla="*/ 2147483647 w 24"/>
                <a:gd name="T67" fmla="*/ 2147483647 h 39"/>
                <a:gd name="T68" fmla="*/ 2147483647 w 24"/>
                <a:gd name="T69" fmla="*/ 2147483647 h 39"/>
                <a:gd name="T70" fmla="*/ 2147483647 w 24"/>
                <a:gd name="T71" fmla="*/ 2147483647 h 39"/>
                <a:gd name="T72" fmla="*/ 2147483647 w 24"/>
                <a:gd name="T73" fmla="*/ 2147483647 h 39"/>
                <a:gd name="T74" fmla="*/ 2147483647 w 24"/>
                <a:gd name="T75" fmla="*/ 2147483647 h 39"/>
                <a:gd name="T76" fmla="*/ 2147483647 w 24"/>
                <a:gd name="T77" fmla="*/ 2147483647 h 39"/>
                <a:gd name="T78" fmla="*/ 2147483647 w 24"/>
                <a:gd name="T79" fmla="*/ 2147483647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
                <a:gd name="T121" fmla="*/ 0 h 39"/>
                <a:gd name="T122" fmla="*/ 24 w 24"/>
                <a:gd name="T123" fmla="*/ 39 h 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 h="39">
                  <a:moveTo>
                    <a:pt x="20" y="36"/>
                  </a:moveTo>
                  <a:lnTo>
                    <a:pt x="19" y="34"/>
                  </a:lnTo>
                  <a:lnTo>
                    <a:pt x="19" y="32"/>
                  </a:lnTo>
                  <a:lnTo>
                    <a:pt x="18" y="29"/>
                  </a:lnTo>
                  <a:lnTo>
                    <a:pt x="16" y="27"/>
                  </a:lnTo>
                  <a:lnTo>
                    <a:pt x="15" y="24"/>
                  </a:lnTo>
                  <a:lnTo>
                    <a:pt x="14" y="23"/>
                  </a:lnTo>
                  <a:lnTo>
                    <a:pt x="14" y="21"/>
                  </a:lnTo>
                  <a:lnTo>
                    <a:pt x="13" y="18"/>
                  </a:lnTo>
                  <a:lnTo>
                    <a:pt x="10" y="17"/>
                  </a:lnTo>
                  <a:lnTo>
                    <a:pt x="10" y="14"/>
                  </a:lnTo>
                  <a:lnTo>
                    <a:pt x="8" y="12"/>
                  </a:lnTo>
                  <a:lnTo>
                    <a:pt x="6" y="11"/>
                  </a:lnTo>
                  <a:lnTo>
                    <a:pt x="4" y="7"/>
                  </a:lnTo>
                  <a:lnTo>
                    <a:pt x="1" y="3"/>
                  </a:lnTo>
                  <a:lnTo>
                    <a:pt x="0" y="2"/>
                  </a:lnTo>
                  <a:lnTo>
                    <a:pt x="0" y="0"/>
                  </a:lnTo>
                  <a:lnTo>
                    <a:pt x="1" y="0"/>
                  </a:lnTo>
                  <a:lnTo>
                    <a:pt x="4" y="0"/>
                  </a:lnTo>
                  <a:lnTo>
                    <a:pt x="6" y="2"/>
                  </a:lnTo>
                  <a:lnTo>
                    <a:pt x="10" y="6"/>
                  </a:lnTo>
                  <a:lnTo>
                    <a:pt x="11" y="7"/>
                  </a:lnTo>
                  <a:lnTo>
                    <a:pt x="13" y="10"/>
                  </a:lnTo>
                  <a:lnTo>
                    <a:pt x="14" y="11"/>
                  </a:lnTo>
                  <a:lnTo>
                    <a:pt x="16" y="13"/>
                  </a:lnTo>
                  <a:lnTo>
                    <a:pt x="16" y="16"/>
                  </a:lnTo>
                  <a:lnTo>
                    <a:pt x="18" y="18"/>
                  </a:lnTo>
                  <a:lnTo>
                    <a:pt x="19" y="19"/>
                  </a:lnTo>
                  <a:lnTo>
                    <a:pt x="20" y="22"/>
                  </a:lnTo>
                  <a:lnTo>
                    <a:pt x="21" y="24"/>
                  </a:lnTo>
                  <a:lnTo>
                    <a:pt x="23" y="27"/>
                  </a:lnTo>
                  <a:lnTo>
                    <a:pt x="23" y="29"/>
                  </a:lnTo>
                  <a:lnTo>
                    <a:pt x="24" y="32"/>
                  </a:lnTo>
                  <a:lnTo>
                    <a:pt x="24" y="34"/>
                  </a:lnTo>
                  <a:lnTo>
                    <a:pt x="24" y="36"/>
                  </a:lnTo>
                  <a:lnTo>
                    <a:pt x="24" y="38"/>
                  </a:lnTo>
                  <a:lnTo>
                    <a:pt x="23" y="39"/>
                  </a:lnTo>
                  <a:lnTo>
                    <a:pt x="21" y="39"/>
                  </a:lnTo>
                  <a:lnTo>
                    <a:pt x="20" y="36"/>
                  </a:lnTo>
                  <a:close/>
                </a:path>
              </a:pathLst>
            </a:custGeom>
            <a:solidFill>
              <a:srgbClr val="788578"/>
            </a:solidFill>
            <a:ln w="9525">
              <a:noFill/>
              <a:round/>
              <a:headEnd/>
              <a:tailEnd/>
            </a:ln>
          </p:spPr>
          <p:txBody>
            <a:bodyPr/>
            <a:lstStyle/>
            <a:p>
              <a:endParaRPr lang="en-US" dirty="0"/>
            </a:p>
          </p:txBody>
        </p:sp>
        <p:sp>
          <p:nvSpPr>
            <p:cNvPr id="10550" name="Freeform 374"/>
            <p:cNvSpPr>
              <a:spLocks/>
            </p:cNvSpPr>
            <p:nvPr/>
          </p:nvSpPr>
          <p:spPr bwMode="auto">
            <a:xfrm>
              <a:off x="2609850" y="2730500"/>
              <a:ext cx="15875" cy="57150"/>
            </a:xfrm>
            <a:custGeom>
              <a:avLst/>
              <a:gdLst>
                <a:gd name="T0" fmla="*/ 2147483647 w 10"/>
                <a:gd name="T1" fmla="*/ 0 h 36"/>
                <a:gd name="T2" fmla="*/ 2147483647 w 10"/>
                <a:gd name="T3" fmla="*/ 2147483647 h 36"/>
                <a:gd name="T4" fmla="*/ 2147483647 w 10"/>
                <a:gd name="T5" fmla="*/ 2147483647 h 36"/>
                <a:gd name="T6" fmla="*/ 2147483647 w 10"/>
                <a:gd name="T7" fmla="*/ 2147483647 h 36"/>
                <a:gd name="T8" fmla="*/ 2147483647 w 10"/>
                <a:gd name="T9" fmla="*/ 2147483647 h 36"/>
                <a:gd name="T10" fmla="*/ 2147483647 w 10"/>
                <a:gd name="T11" fmla="*/ 2147483647 h 36"/>
                <a:gd name="T12" fmla="*/ 2147483647 w 10"/>
                <a:gd name="T13" fmla="*/ 2147483647 h 36"/>
                <a:gd name="T14" fmla="*/ 2147483647 w 10"/>
                <a:gd name="T15" fmla="*/ 2147483647 h 36"/>
                <a:gd name="T16" fmla="*/ 2147483647 w 10"/>
                <a:gd name="T17" fmla="*/ 2147483647 h 36"/>
                <a:gd name="T18" fmla="*/ 2147483647 w 10"/>
                <a:gd name="T19" fmla="*/ 2147483647 h 36"/>
                <a:gd name="T20" fmla="*/ 2147483647 w 10"/>
                <a:gd name="T21" fmla="*/ 2147483647 h 36"/>
                <a:gd name="T22" fmla="*/ 2147483647 w 10"/>
                <a:gd name="T23" fmla="*/ 2147483647 h 36"/>
                <a:gd name="T24" fmla="*/ 2147483647 w 10"/>
                <a:gd name="T25" fmla="*/ 2147483647 h 36"/>
                <a:gd name="T26" fmla="*/ 2147483647 w 10"/>
                <a:gd name="T27" fmla="*/ 2147483647 h 36"/>
                <a:gd name="T28" fmla="*/ 2147483647 w 10"/>
                <a:gd name="T29" fmla="*/ 2147483647 h 36"/>
                <a:gd name="T30" fmla="*/ 2147483647 w 10"/>
                <a:gd name="T31" fmla="*/ 2147483647 h 36"/>
                <a:gd name="T32" fmla="*/ 2147483647 w 10"/>
                <a:gd name="T33" fmla="*/ 2147483647 h 36"/>
                <a:gd name="T34" fmla="*/ 2147483647 w 10"/>
                <a:gd name="T35" fmla="*/ 2147483647 h 36"/>
                <a:gd name="T36" fmla="*/ 2147483647 w 10"/>
                <a:gd name="T37" fmla="*/ 2147483647 h 36"/>
                <a:gd name="T38" fmla="*/ 0 w 10"/>
                <a:gd name="T39" fmla="*/ 2147483647 h 36"/>
                <a:gd name="T40" fmla="*/ 0 w 10"/>
                <a:gd name="T41" fmla="*/ 2147483647 h 36"/>
                <a:gd name="T42" fmla="*/ 0 w 10"/>
                <a:gd name="T43" fmla="*/ 2147483647 h 36"/>
                <a:gd name="T44" fmla="*/ 0 w 10"/>
                <a:gd name="T45" fmla="*/ 2147483647 h 36"/>
                <a:gd name="T46" fmla="*/ 2147483647 w 10"/>
                <a:gd name="T47" fmla="*/ 2147483647 h 36"/>
                <a:gd name="T48" fmla="*/ 2147483647 w 10"/>
                <a:gd name="T49" fmla="*/ 2147483647 h 36"/>
                <a:gd name="T50" fmla="*/ 2147483647 w 10"/>
                <a:gd name="T51" fmla="*/ 2147483647 h 36"/>
                <a:gd name="T52" fmla="*/ 2147483647 w 10"/>
                <a:gd name="T53" fmla="*/ 2147483647 h 36"/>
                <a:gd name="T54" fmla="*/ 2147483647 w 10"/>
                <a:gd name="T55" fmla="*/ 2147483647 h 36"/>
                <a:gd name="T56" fmla="*/ 2147483647 w 10"/>
                <a:gd name="T57" fmla="*/ 2147483647 h 36"/>
                <a:gd name="T58" fmla="*/ 2147483647 w 10"/>
                <a:gd name="T59" fmla="*/ 2147483647 h 36"/>
                <a:gd name="T60" fmla="*/ 2147483647 w 10"/>
                <a:gd name="T61" fmla="*/ 2147483647 h 36"/>
                <a:gd name="T62" fmla="*/ 2147483647 w 10"/>
                <a:gd name="T63" fmla="*/ 2147483647 h 36"/>
                <a:gd name="T64" fmla="*/ 2147483647 w 10"/>
                <a:gd name="T65" fmla="*/ 2147483647 h 36"/>
                <a:gd name="T66" fmla="*/ 2147483647 w 10"/>
                <a:gd name="T67" fmla="*/ 0 h 36"/>
                <a:gd name="T68" fmla="*/ 2147483647 w 10"/>
                <a:gd name="T69" fmla="*/ 0 h 36"/>
                <a:gd name="T70" fmla="*/ 2147483647 w 10"/>
                <a:gd name="T71" fmla="*/ 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36"/>
                <a:gd name="T110" fmla="*/ 10 w 10"/>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36">
                  <a:moveTo>
                    <a:pt x="6" y="0"/>
                  </a:moveTo>
                  <a:lnTo>
                    <a:pt x="8" y="3"/>
                  </a:lnTo>
                  <a:lnTo>
                    <a:pt x="10" y="6"/>
                  </a:lnTo>
                  <a:lnTo>
                    <a:pt x="10" y="9"/>
                  </a:lnTo>
                  <a:lnTo>
                    <a:pt x="10" y="10"/>
                  </a:lnTo>
                  <a:lnTo>
                    <a:pt x="10" y="12"/>
                  </a:lnTo>
                  <a:lnTo>
                    <a:pt x="10" y="15"/>
                  </a:lnTo>
                  <a:lnTo>
                    <a:pt x="9" y="16"/>
                  </a:lnTo>
                  <a:lnTo>
                    <a:pt x="9" y="18"/>
                  </a:lnTo>
                  <a:lnTo>
                    <a:pt x="9" y="21"/>
                  </a:lnTo>
                  <a:lnTo>
                    <a:pt x="8" y="22"/>
                  </a:lnTo>
                  <a:lnTo>
                    <a:pt x="8" y="25"/>
                  </a:lnTo>
                  <a:lnTo>
                    <a:pt x="8" y="26"/>
                  </a:lnTo>
                  <a:lnTo>
                    <a:pt x="6" y="28"/>
                  </a:lnTo>
                  <a:lnTo>
                    <a:pt x="6" y="31"/>
                  </a:lnTo>
                  <a:lnTo>
                    <a:pt x="5" y="32"/>
                  </a:lnTo>
                  <a:lnTo>
                    <a:pt x="4" y="34"/>
                  </a:lnTo>
                  <a:lnTo>
                    <a:pt x="3" y="36"/>
                  </a:lnTo>
                  <a:lnTo>
                    <a:pt x="0" y="34"/>
                  </a:lnTo>
                  <a:lnTo>
                    <a:pt x="0" y="31"/>
                  </a:lnTo>
                  <a:lnTo>
                    <a:pt x="0" y="28"/>
                  </a:lnTo>
                  <a:lnTo>
                    <a:pt x="1" y="25"/>
                  </a:lnTo>
                  <a:lnTo>
                    <a:pt x="3" y="22"/>
                  </a:lnTo>
                  <a:lnTo>
                    <a:pt x="4" y="18"/>
                  </a:lnTo>
                  <a:lnTo>
                    <a:pt x="4" y="16"/>
                  </a:lnTo>
                  <a:lnTo>
                    <a:pt x="4" y="12"/>
                  </a:lnTo>
                  <a:lnTo>
                    <a:pt x="5" y="10"/>
                  </a:lnTo>
                  <a:lnTo>
                    <a:pt x="4" y="9"/>
                  </a:lnTo>
                  <a:lnTo>
                    <a:pt x="4" y="7"/>
                  </a:lnTo>
                  <a:lnTo>
                    <a:pt x="4" y="5"/>
                  </a:lnTo>
                  <a:lnTo>
                    <a:pt x="4" y="4"/>
                  </a:lnTo>
                  <a:lnTo>
                    <a:pt x="4" y="0"/>
                  </a:lnTo>
                  <a:lnTo>
                    <a:pt x="6" y="0"/>
                  </a:lnTo>
                  <a:close/>
                </a:path>
              </a:pathLst>
            </a:custGeom>
            <a:solidFill>
              <a:srgbClr val="788578"/>
            </a:solidFill>
            <a:ln w="9525">
              <a:noFill/>
              <a:round/>
              <a:headEnd/>
              <a:tailEnd/>
            </a:ln>
          </p:spPr>
          <p:txBody>
            <a:bodyPr/>
            <a:lstStyle/>
            <a:p>
              <a:endParaRPr lang="en-US" dirty="0"/>
            </a:p>
          </p:txBody>
        </p:sp>
        <p:sp>
          <p:nvSpPr>
            <p:cNvPr id="10551" name="Freeform 375"/>
            <p:cNvSpPr>
              <a:spLocks/>
            </p:cNvSpPr>
            <p:nvPr/>
          </p:nvSpPr>
          <p:spPr bwMode="auto">
            <a:xfrm>
              <a:off x="2551113" y="2789238"/>
              <a:ext cx="25400" cy="55562"/>
            </a:xfrm>
            <a:custGeom>
              <a:avLst/>
              <a:gdLst>
                <a:gd name="T0" fmla="*/ 2147483647 w 16"/>
                <a:gd name="T1" fmla="*/ 2147483647 h 35"/>
                <a:gd name="T2" fmla="*/ 2147483647 w 16"/>
                <a:gd name="T3" fmla="*/ 2147483647 h 35"/>
                <a:gd name="T4" fmla="*/ 2147483647 w 16"/>
                <a:gd name="T5" fmla="*/ 2147483647 h 35"/>
                <a:gd name="T6" fmla="*/ 2147483647 w 16"/>
                <a:gd name="T7" fmla="*/ 2147483647 h 35"/>
                <a:gd name="T8" fmla="*/ 2147483647 w 16"/>
                <a:gd name="T9" fmla="*/ 2147483647 h 35"/>
                <a:gd name="T10" fmla="*/ 2147483647 w 16"/>
                <a:gd name="T11" fmla="*/ 2147483647 h 35"/>
                <a:gd name="T12" fmla="*/ 2147483647 w 16"/>
                <a:gd name="T13" fmla="*/ 2147483647 h 35"/>
                <a:gd name="T14" fmla="*/ 2147483647 w 16"/>
                <a:gd name="T15" fmla="*/ 2147483647 h 35"/>
                <a:gd name="T16" fmla="*/ 2147483647 w 16"/>
                <a:gd name="T17" fmla="*/ 2147483647 h 35"/>
                <a:gd name="T18" fmla="*/ 2147483647 w 16"/>
                <a:gd name="T19" fmla="*/ 2147483647 h 35"/>
                <a:gd name="T20" fmla="*/ 2147483647 w 16"/>
                <a:gd name="T21" fmla="*/ 2147483647 h 35"/>
                <a:gd name="T22" fmla="*/ 2147483647 w 16"/>
                <a:gd name="T23" fmla="*/ 2147483647 h 35"/>
                <a:gd name="T24" fmla="*/ 2147483647 w 16"/>
                <a:gd name="T25" fmla="*/ 2147483647 h 35"/>
                <a:gd name="T26" fmla="*/ 0 w 16"/>
                <a:gd name="T27" fmla="*/ 2147483647 h 35"/>
                <a:gd name="T28" fmla="*/ 0 w 16"/>
                <a:gd name="T29" fmla="*/ 2147483647 h 35"/>
                <a:gd name="T30" fmla="*/ 0 w 16"/>
                <a:gd name="T31" fmla="*/ 2147483647 h 35"/>
                <a:gd name="T32" fmla="*/ 0 w 16"/>
                <a:gd name="T33" fmla="*/ 0 h 35"/>
                <a:gd name="T34" fmla="*/ 2147483647 w 16"/>
                <a:gd name="T35" fmla="*/ 0 h 35"/>
                <a:gd name="T36" fmla="*/ 2147483647 w 16"/>
                <a:gd name="T37" fmla="*/ 2147483647 h 35"/>
                <a:gd name="T38" fmla="*/ 2147483647 w 16"/>
                <a:gd name="T39" fmla="*/ 2147483647 h 35"/>
                <a:gd name="T40" fmla="*/ 2147483647 w 16"/>
                <a:gd name="T41" fmla="*/ 2147483647 h 35"/>
                <a:gd name="T42" fmla="*/ 2147483647 w 16"/>
                <a:gd name="T43" fmla="*/ 2147483647 h 35"/>
                <a:gd name="T44" fmla="*/ 2147483647 w 16"/>
                <a:gd name="T45" fmla="*/ 2147483647 h 35"/>
                <a:gd name="T46" fmla="*/ 2147483647 w 16"/>
                <a:gd name="T47" fmla="*/ 2147483647 h 35"/>
                <a:gd name="T48" fmla="*/ 2147483647 w 16"/>
                <a:gd name="T49" fmla="*/ 2147483647 h 35"/>
                <a:gd name="T50" fmla="*/ 2147483647 w 16"/>
                <a:gd name="T51" fmla="*/ 2147483647 h 35"/>
                <a:gd name="T52" fmla="*/ 2147483647 w 16"/>
                <a:gd name="T53" fmla="*/ 2147483647 h 35"/>
                <a:gd name="T54" fmla="*/ 2147483647 w 16"/>
                <a:gd name="T55" fmla="*/ 2147483647 h 35"/>
                <a:gd name="T56" fmla="*/ 2147483647 w 16"/>
                <a:gd name="T57" fmla="*/ 2147483647 h 35"/>
                <a:gd name="T58" fmla="*/ 2147483647 w 16"/>
                <a:gd name="T59" fmla="*/ 2147483647 h 35"/>
                <a:gd name="T60" fmla="*/ 2147483647 w 16"/>
                <a:gd name="T61" fmla="*/ 2147483647 h 35"/>
                <a:gd name="T62" fmla="*/ 2147483647 w 16"/>
                <a:gd name="T63" fmla="*/ 2147483647 h 35"/>
                <a:gd name="T64" fmla="*/ 2147483647 w 16"/>
                <a:gd name="T65" fmla="*/ 2147483647 h 35"/>
                <a:gd name="T66" fmla="*/ 2147483647 w 16"/>
                <a:gd name="T67" fmla="*/ 2147483647 h 35"/>
                <a:gd name="T68" fmla="*/ 2147483647 w 16"/>
                <a:gd name="T69" fmla="*/ 2147483647 h 35"/>
                <a:gd name="T70" fmla="*/ 2147483647 w 16"/>
                <a:gd name="T71" fmla="*/ 2147483647 h 35"/>
                <a:gd name="T72" fmla="*/ 2147483647 w 16"/>
                <a:gd name="T73" fmla="*/ 2147483647 h 35"/>
                <a:gd name="T74" fmla="*/ 2147483647 w 16"/>
                <a:gd name="T75" fmla="*/ 2147483647 h 35"/>
                <a:gd name="T76" fmla="*/ 2147483647 w 16"/>
                <a:gd name="T77" fmla="*/ 2147483647 h 35"/>
                <a:gd name="T78" fmla="*/ 2147483647 w 16"/>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
                <a:gd name="T121" fmla="*/ 0 h 35"/>
                <a:gd name="T122" fmla="*/ 16 w 16"/>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 h="35">
                  <a:moveTo>
                    <a:pt x="12" y="34"/>
                  </a:moveTo>
                  <a:lnTo>
                    <a:pt x="12" y="31"/>
                  </a:lnTo>
                  <a:lnTo>
                    <a:pt x="12" y="30"/>
                  </a:lnTo>
                  <a:lnTo>
                    <a:pt x="11" y="28"/>
                  </a:lnTo>
                  <a:lnTo>
                    <a:pt x="11" y="27"/>
                  </a:lnTo>
                  <a:lnTo>
                    <a:pt x="11" y="24"/>
                  </a:lnTo>
                  <a:lnTo>
                    <a:pt x="10" y="22"/>
                  </a:lnTo>
                  <a:lnTo>
                    <a:pt x="8" y="20"/>
                  </a:lnTo>
                  <a:lnTo>
                    <a:pt x="8" y="18"/>
                  </a:lnTo>
                  <a:lnTo>
                    <a:pt x="7" y="14"/>
                  </a:lnTo>
                  <a:lnTo>
                    <a:pt x="5" y="11"/>
                  </a:lnTo>
                  <a:lnTo>
                    <a:pt x="2" y="8"/>
                  </a:lnTo>
                  <a:lnTo>
                    <a:pt x="1" y="6"/>
                  </a:lnTo>
                  <a:lnTo>
                    <a:pt x="0" y="3"/>
                  </a:lnTo>
                  <a:lnTo>
                    <a:pt x="0" y="1"/>
                  </a:lnTo>
                  <a:lnTo>
                    <a:pt x="0" y="0"/>
                  </a:lnTo>
                  <a:lnTo>
                    <a:pt x="1" y="0"/>
                  </a:lnTo>
                  <a:lnTo>
                    <a:pt x="3" y="1"/>
                  </a:lnTo>
                  <a:lnTo>
                    <a:pt x="3" y="3"/>
                  </a:lnTo>
                  <a:lnTo>
                    <a:pt x="6" y="5"/>
                  </a:lnTo>
                  <a:lnTo>
                    <a:pt x="7" y="6"/>
                  </a:lnTo>
                  <a:lnTo>
                    <a:pt x="8" y="8"/>
                  </a:lnTo>
                  <a:lnTo>
                    <a:pt x="10" y="10"/>
                  </a:lnTo>
                  <a:lnTo>
                    <a:pt x="11" y="12"/>
                  </a:lnTo>
                  <a:lnTo>
                    <a:pt x="12" y="14"/>
                  </a:lnTo>
                  <a:lnTo>
                    <a:pt x="13" y="16"/>
                  </a:lnTo>
                  <a:lnTo>
                    <a:pt x="15" y="18"/>
                  </a:lnTo>
                  <a:lnTo>
                    <a:pt x="15" y="20"/>
                  </a:lnTo>
                  <a:lnTo>
                    <a:pt x="16" y="22"/>
                  </a:lnTo>
                  <a:lnTo>
                    <a:pt x="16" y="24"/>
                  </a:lnTo>
                  <a:lnTo>
                    <a:pt x="16" y="27"/>
                  </a:lnTo>
                  <a:lnTo>
                    <a:pt x="16" y="29"/>
                  </a:lnTo>
                  <a:lnTo>
                    <a:pt x="16" y="31"/>
                  </a:lnTo>
                  <a:lnTo>
                    <a:pt x="16" y="34"/>
                  </a:lnTo>
                  <a:lnTo>
                    <a:pt x="15" y="34"/>
                  </a:lnTo>
                  <a:lnTo>
                    <a:pt x="13" y="35"/>
                  </a:lnTo>
                  <a:lnTo>
                    <a:pt x="12" y="34"/>
                  </a:lnTo>
                  <a:close/>
                </a:path>
              </a:pathLst>
            </a:custGeom>
            <a:solidFill>
              <a:srgbClr val="788578"/>
            </a:solidFill>
            <a:ln w="9525">
              <a:noFill/>
              <a:round/>
              <a:headEnd/>
              <a:tailEnd/>
            </a:ln>
          </p:spPr>
          <p:txBody>
            <a:bodyPr/>
            <a:lstStyle/>
            <a:p>
              <a:endParaRPr lang="en-US" dirty="0"/>
            </a:p>
          </p:txBody>
        </p:sp>
        <p:sp>
          <p:nvSpPr>
            <p:cNvPr id="10552" name="Freeform 376"/>
            <p:cNvSpPr>
              <a:spLocks/>
            </p:cNvSpPr>
            <p:nvPr/>
          </p:nvSpPr>
          <p:spPr bwMode="auto">
            <a:xfrm>
              <a:off x="2081213" y="4506913"/>
              <a:ext cx="46037" cy="17462"/>
            </a:xfrm>
            <a:custGeom>
              <a:avLst/>
              <a:gdLst>
                <a:gd name="T0" fmla="*/ 2147483647 w 29"/>
                <a:gd name="T1" fmla="*/ 2147483647 h 11"/>
                <a:gd name="T2" fmla="*/ 0 w 29"/>
                <a:gd name="T3" fmla="*/ 2147483647 h 11"/>
                <a:gd name="T4" fmla="*/ 0 w 29"/>
                <a:gd name="T5" fmla="*/ 2147483647 h 11"/>
                <a:gd name="T6" fmla="*/ 0 w 29"/>
                <a:gd name="T7" fmla="*/ 2147483647 h 11"/>
                <a:gd name="T8" fmla="*/ 2147483647 w 29"/>
                <a:gd name="T9" fmla="*/ 2147483647 h 11"/>
                <a:gd name="T10" fmla="*/ 2147483647 w 29"/>
                <a:gd name="T11" fmla="*/ 2147483647 h 11"/>
                <a:gd name="T12" fmla="*/ 2147483647 w 29"/>
                <a:gd name="T13" fmla="*/ 2147483647 h 11"/>
                <a:gd name="T14" fmla="*/ 2147483647 w 29"/>
                <a:gd name="T15" fmla="*/ 2147483647 h 11"/>
                <a:gd name="T16" fmla="*/ 2147483647 w 29"/>
                <a:gd name="T17" fmla="*/ 2147483647 h 11"/>
                <a:gd name="T18" fmla="*/ 2147483647 w 29"/>
                <a:gd name="T19" fmla="*/ 2147483647 h 11"/>
                <a:gd name="T20" fmla="*/ 2147483647 w 29"/>
                <a:gd name="T21" fmla="*/ 2147483647 h 11"/>
                <a:gd name="T22" fmla="*/ 2147483647 w 29"/>
                <a:gd name="T23" fmla="*/ 2147483647 h 11"/>
                <a:gd name="T24" fmla="*/ 2147483647 w 29"/>
                <a:gd name="T25" fmla="*/ 2147483647 h 11"/>
                <a:gd name="T26" fmla="*/ 2147483647 w 29"/>
                <a:gd name="T27" fmla="*/ 0 h 11"/>
                <a:gd name="T28" fmla="*/ 2147483647 w 29"/>
                <a:gd name="T29" fmla="*/ 0 h 11"/>
                <a:gd name="T30" fmla="*/ 2147483647 w 29"/>
                <a:gd name="T31" fmla="*/ 0 h 11"/>
                <a:gd name="T32" fmla="*/ 2147483647 w 29"/>
                <a:gd name="T33" fmla="*/ 0 h 11"/>
                <a:gd name="T34" fmla="*/ 2147483647 w 29"/>
                <a:gd name="T35" fmla="*/ 0 h 11"/>
                <a:gd name="T36" fmla="*/ 2147483647 w 29"/>
                <a:gd name="T37" fmla="*/ 2147483647 h 11"/>
                <a:gd name="T38" fmla="*/ 2147483647 w 29"/>
                <a:gd name="T39" fmla="*/ 2147483647 h 11"/>
                <a:gd name="T40" fmla="*/ 2147483647 w 29"/>
                <a:gd name="T41" fmla="*/ 2147483647 h 11"/>
                <a:gd name="T42" fmla="*/ 2147483647 w 29"/>
                <a:gd name="T43" fmla="*/ 2147483647 h 11"/>
                <a:gd name="T44" fmla="*/ 2147483647 w 29"/>
                <a:gd name="T45" fmla="*/ 2147483647 h 11"/>
                <a:gd name="T46" fmla="*/ 2147483647 w 29"/>
                <a:gd name="T47" fmla="*/ 2147483647 h 11"/>
                <a:gd name="T48" fmla="*/ 2147483647 w 29"/>
                <a:gd name="T49" fmla="*/ 2147483647 h 11"/>
                <a:gd name="T50" fmla="*/ 2147483647 w 29"/>
                <a:gd name="T51" fmla="*/ 2147483647 h 11"/>
                <a:gd name="T52" fmla="*/ 2147483647 w 29"/>
                <a:gd name="T53" fmla="*/ 2147483647 h 11"/>
                <a:gd name="T54" fmla="*/ 2147483647 w 29"/>
                <a:gd name="T55" fmla="*/ 2147483647 h 11"/>
                <a:gd name="T56" fmla="*/ 2147483647 w 29"/>
                <a:gd name="T57" fmla="*/ 2147483647 h 11"/>
                <a:gd name="T58" fmla="*/ 2147483647 w 29"/>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11"/>
                <a:gd name="T92" fmla="*/ 29 w 29"/>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11">
                  <a:moveTo>
                    <a:pt x="2" y="11"/>
                  </a:moveTo>
                  <a:lnTo>
                    <a:pt x="0" y="11"/>
                  </a:lnTo>
                  <a:lnTo>
                    <a:pt x="0" y="10"/>
                  </a:lnTo>
                  <a:lnTo>
                    <a:pt x="0" y="8"/>
                  </a:lnTo>
                  <a:lnTo>
                    <a:pt x="2" y="7"/>
                  </a:lnTo>
                  <a:lnTo>
                    <a:pt x="3" y="5"/>
                  </a:lnTo>
                  <a:lnTo>
                    <a:pt x="5" y="4"/>
                  </a:lnTo>
                  <a:lnTo>
                    <a:pt x="8" y="3"/>
                  </a:lnTo>
                  <a:lnTo>
                    <a:pt x="10" y="3"/>
                  </a:lnTo>
                  <a:lnTo>
                    <a:pt x="12" y="2"/>
                  </a:lnTo>
                  <a:lnTo>
                    <a:pt x="14" y="2"/>
                  </a:lnTo>
                  <a:lnTo>
                    <a:pt x="15" y="2"/>
                  </a:lnTo>
                  <a:lnTo>
                    <a:pt x="18" y="2"/>
                  </a:lnTo>
                  <a:lnTo>
                    <a:pt x="20" y="0"/>
                  </a:lnTo>
                  <a:lnTo>
                    <a:pt x="23" y="0"/>
                  </a:lnTo>
                  <a:lnTo>
                    <a:pt x="27" y="0"/>
                  </a:lnTo>
                  <a:lnTo>
                    <a:pt x="29" y="0"/>
                  </a:lnTo>
                  <a:lnTo>
                    <a:pt x="28" y="2"/>
                  </a:lnTo>
                  <a:lnTo>
                    <a:pt x="28" y="3"/>
                  </a:lnTo>
                  <a:lnTo>
                    <a:pt x="27" y="4"/>
                  </a:lnTo>
                  <a:lnTo>
                    <a:pt x="24" y="5"/>
                  </a:lnTo>
                  <a:lnTo>
                    <a:pt x="20" y="5"/>
                  </a:lnTo>
                  <a:lnTo>
                    <a:pt x="18" y="7"/>
                  </a:lnTo>
                  <a:lnTo>
                    <a:pt x="14" y="8"/>
                  </a:lnTo>
                  <a:lnTo>
                    <a:pt x="12" y="8"/>
                  </a:lnTo>
                  <a:lnTo>
                    <a:pt x="8" y="9"/>
                  </a:lnTo>
                  <a:lnTo>
                    <a:pt x="4" y="10"/>
                  </a:lnTo>
                  <a:lnTo>
                    <a:pt x="2" y="11"/>
                  </a:lnTo>
                  <a:close/>
                </a:path>
              </a:pathLst>
            </a:custGeom>
            <a:solidFill>
              <a:srgbClr val="788578"/>
            </a:solidFill>
            <a:ln w="9525">
              <a:noFill/>
              <a:round/>
              <a:headEnd/>
              <a:tailEnd/>
            </a:ln>
          </p:spPr>
          <p:txBody>
            <a:bodyPr/>
            <a:lstStyle/>
            <a:p>
              <a:endParaRPr lang="en-US" dirty="0"/>
            </a:p>
          </p:txBody>
        </p:sp>
        <p:sp>
          <p:nvSpPr>
            <p:cNvPr id="10553" name="Freeform 377"/>
            <p:cNvSpPr>
              <a:spLocks/>
            </p:cNvSpPr>
            <p:nvPr/>
          </p:nvSpPr>
          <p:spPr bwMode="auto">
            <a:xfrm>
              <a:off x="2092325" y="4470400"/>
              <a:ext cx="49213" cy="15875"/>
            </a:xfrm>
            <a:custGeom>
              <a:avLst/>
              <a:gdLst>
                <a:gd name="T0" fmla="*/ 2147483647 w 31"/>
                <a:gd name="T1" fmla="*/ 2147483647 h 10"/>
                <a:gd name="T2" fmla="*/ 0 w 31"/>
                <a:gd name="T3" fmla="*/ 2147483647 h 10"/>
                <a:gd name="T4" fmla="*/ 0 w 31"/>
                <a:gd name="T5" fmla="*/ 2147483647 h 10"/>
                <a:gd name="T6" fmla="*/ 2147483647 w 31"/>
                <a:gd name="T7" fmla="*/ 2147483647 h 10"/>
                <a:gd name="T8" fmla="*/ 2147483647 w 31"/>
                <a:gd name="T9" fmla="*/ 2147483647 h 10"/>
                <a:gd name="T10" fmla="*/ 2147483647 w 31"/>
                <a:gd name="T11" fmla="*/ 2147483647 h 10"/>
                <a:gd name="T12" fmla="*/ 2147483647 w 31"/>
                <a:gd name="T13" fmla="*/ 2147483647 h 10"/>
                <a:gd name="T14" fmla="*/ 2147483647 w 31"/>
                <a:gd name="T15" fmla="*/ 2147483647 h 10"/>
                <a:gd name="T16" fmla="*/ 2147483647 w 31"/>
                <a:gd name="T17" fmla="*/ 2147483647 h 10"/>
                <a:gd name="T18" fmla="*/ 2147483647 w 31"/>
                <a:gd name="T19" fmla="*/ 2147483647 h 10"/>
                <a:gd name="T20" fmla="*/ 2147483647 w 31"/>
                <a:gd name="T21" fmla="*/ 2147483647 h 10"/>
                <a:gd name="T22" fmla="*/ 2147483647 w 31"/>
                <a:gd name="T23" fmla="*/ 2147483647 h 10"/>
                <a:gd name="T24" fmla="*/ 2147483647 w 31"/>
                <a:gd name="T25" fmla="*/ 0 h 10"/>
                <a:gd name="T26" fmla="*/ 2147483647 w 31"/>
                <a:gd name="T27" fmla="*/ 0 h 10"/>
                <a:gd name="T28" fmla="*/ 2147483647 w 31"/>
                <a:gd name="T29" fmla="*/ 0 h 10"/>
                <a:gd name="T30" fmla="*/ 2147483647 w 31"/>
                <a:gd name="T31" fmla="*/ 2147483647 h 10"/>
                <a:gd name="T32" fmla="*/ 2147483647 w 31"/>
                <a:gd name="T33" fmla="*/ 2147483647 h 10"/>
                <a:gd name="T34" fmla="*/ 2147483647 w 31"/>
                <a:gd name="T35" fmla="*/ 2147483647 h 10"/>
                <a:gd name="T36" fmla="*/ 2147483647 w 31"/>
                <a:gd name="T37" fmla="*/ 2147483647 h 10"/>
                <a:gd name="T38" fmla="*/ 2147483647 w 31"/>
                <a:gd name="T39" fmla="*/ 2147483647 h 10"/>
                <a:gd name="T40" fmla="*/ 2147483647 w 31"/>
                <a:gd name="T41" fmla="*/ 2147483647 h 10"/>
                <a:gd name="T42" fmla="*/ 2147483647 w 31"/>
                <a:gd name="T43" fmla="*/ 2147483647 h 10"/>
                <a:gd name="T44" fmla="*/ 2147483647 w 31"/>
                <a:gd name="T45" fmla="*/ 2147483647 h 10"/>
                <a:gd name="T46" fmla="*/ 2147483647 w 31"/>
                <a:gd name="T47" fmla="*/ 2147483647 h 10"/>
                <a:gd name="T48" fmla="*/ 2147483647 w 31"/>
                <a:gd name="T49" fmla="*/ 2147483647 h 10"/>
                <a:gd name="T50" fmla="*/ 2147483647 w 31"/>
                <a:gd name="T51" fmla="*/ 214748364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0"/>
                <a:gd name="T80" fmla="*/ 31 w 31"/>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0">
                  <a:moveTo>
                    <a:pt x="1" y="10"/>
                  </a:moveTo>
                  <a:lnTo>
                    <a:pt x="0" y="9"/>
                  </a:lnTo>
                  <a:lnTo>
                    <a:pt x="0" y="8"/>
                  </a:lnTo>
                  <a:lnTo>
                    <a:pt x="1" y="6"/>
                  </a:lnTo>
                  <a:lnTo>
                    <a:pt x="2" y="5"/>
                  </a:lnTo>
                  <a:lnTo>
                    <a:pt x="5" y="5"/>
                  </a:lnTo>
                  <a:lnTo>
                    <a:pt x="7" y="4"/>
                  </a:lnTo>
                  <a:lnTo>
                    <a:pt x="10" y="3"/>
                  </a:lnTo>
                  <a:lnTo>
                    <a:pt x="12" y="3"/>
                  </a:lnTo>
                  <a:lnTo>
                    <a:pt x="16" y="2"/>
                  </a:lnTo>
                  <a:lnTo>
                    <a:pt x="20" y="2"/>
                  </a:lnTo>
                  <a:lnTo>
                    <a:pt x="22" y="2"/>
                  </a:lnTo>
                  <a:lnTo>
                    <a:pt x="26" y="0"/>
                  </a:lnTo>
                  <a:lnTo>
                    <a:pt x="28" y="0"/>
                  </a:lnTo>
                  <a:lnTo>
                    <a:pt x="31" y="0"/>
                  </a:lnTo>
                  <a:lnTo>
                    <a:pt x="30" y="3"/>
                  </a:lnTo>
                  <a:lnTo>
                    <a:pt x="28" y="5"/>
                  </a:lnTo>
                  <a:lnTo>
                    <a:pt x="25" y="5"/>
                  </a:lnTo>
                  <a:lnTo>
                    <a:pt x="21" y="5"/>
                  </a:lnTo>
                  <a:lnTo>
                    <a:pt x="17" y="5"/>
                  </a:lnTo>
                  <a:lnTo>
                    <a:pt x="15" y="6"/>
                  </a:lnTo>
                  <a:lnTo>
                    <a:pt x="11" y="8"/>
                  </a:lnTo>
                  <a:lnTo>
                    <a:pt x="7" y="8"/>
                  </a:lnTo>
                  <a:lnTo>
                    <a:pt x="5" y="9"/>
                  </a:lnTo>
                  <a:lnTo>
                    <a:pt x="1" y="10"/>
                  </a:lnTo>
                  <a:close/>
                </a:path>
              </a:pathLst>
            </a:custGeom>
            <a:solidFill>
              <a:srgbClr val="788578"/>
            </a:solidFill>
            <a:ln w="9525">
              <a:noFill/>
              <a:round/>
              <a:headEnd/>
              <a:tailEnd/>
            </a:ln>
          </p:spPr>
          <p:txBody>
            <a:bodyPr/>
            <a:lstStyle/>
            <a:p>
              <a:endParaRPr lang="en-US" dirty="0"/>
            </a:p>
          </p:txBody>
        </p:sp>
        <p:sp>
          <p:nvSpPr>
            <p:cNvPr id="10554" name="Freeform 378"/>
            <p:cNvSpPr>
              <a:spLocks/>
            </p:cNvSpPr>
            <p:nvPr/>
          </p:nvSpPr>
          <p:spPr bwMode="auto">
            <a:xfrm>
              <a:off x="2111375" y="4418013"/>
              <a:ext cx="30163" cy="55562"/>
            </a:xfrm>
            <a:custGeom>
              <a:avLst/>
              <a:gdLst>
                <a:gd name="T0" fmla="*/ 2147483647 w 19"/>
                <a:gd name="T1" fmla="*/ 2147483647 h 35"/>
                <a:gd name="T2" fmla="*/ 2147483647 w 19"/>
                <a:gd name="T3" fmla="*/ 2147483647 h 35"/>
                <a:gd name="T4" fmla="*/ 2147483647 w 19"/>
                <a:gd name="T5" fmla="*/ 2147483647 h 35"/>
                <a:gd name="T6" fmla="*/ 2147483647 w 19"/>
                <a:gd name="T7" fmla="*/ 2147483647 h 35"/>
                <a:gd name="T8" fmla="*/ 2147483647 w 19"/>
                <a:gd name="T9" fmla="*/ 2147483647 h 35"/>
                <a:gd name="T10" fmla="*/ 2147483647 w 19"/>
                <a:gd name="T11" fmla="*/ 2147483647 h 35"/>
                <a:gd name="T12" fmla="*/ 2147483647 w 19"/>
                <a:gd name="T13" fmla="*/ 2147483647 h 35"/>
                <a:gd name="T14" fmla="*/ 2147483647 w 19"/>
                <a:gd name="T15" fmla="*/ 2147483647 h 35"/>
                <a:gd name="T16" fmla="*/ 2147483647 w 19"/>
                <a:gd name="T17" fmla="*/ 2147483647 h 35"/>
                <a:gd name="T18" fmla="*/ 2147483647 w 19"/>
                <a:gd name="T19" fmla="*/ 2147483647 h 35"/>
                <a:gd name="T20" fmla="*/ 2147483647 w 19"/>
                <a:gd name="T21" fmla="*/ 2147483647 h 35"/>
                <a:gd name="T22" fmla="*/ 2147483647 w 19"/>
                <a:gd name="T23" fmla="*/ 2147483647 h 35"/>
                <a:gd name="T24" fmla="*/ 2147483647 w 19"/>
                <a:gd name="T25" fmla="*/ 2147483647 h 35"/>
                <a:gd name="T26" fmla="*/ 0 w 19"/>
                <a:gd name="T27" fmla="*/ 2147483647 h 35"/>
                <a:gd name="T28" fmla="*/ 0 w 19"/>
                <a:gd name="T29" fmla="*/ 2147483647 h 35"/>
                <a:gd name="T30" fmla="*/ 2147483647 w 19"/>
                <a:gd name="T31" fmla="*/ 0 h 35"/>
                <a:gd name="T32" fmla="*/ 2147483647 w 19"/>
                <a:gd name="T33" fmla="*/ 2147483647 h 35"/>
                <a:gd name="T34" fmla="*/ 2147483647 w 19"/>
                <a:gd name="T35" fmla="*/ 2147483647 h 35"/>
                <a:gd name="T36" fmla="*/ 2147483647 w 19"/>
                <a:gd name="T37" fmla="*/ 2147483647 h 35"/>
                <a:gd name="T38" fmla="*/ 2147483647 w 19"/>
                <a:gd name="T39" fmla="*/ 2147483647 h 35"/>
                <a:gd name="T40" fmla="*/ 2147483647 w 19"/>
                <a:gd name="T41" fmla="*/ 2147483647 h 35"/>
                <a:gd name="T42" fmla="*/ 2147483647 w 19"/>
                <a:gd name="T43" fmla="*/ 2147483647 h 35"/>
                <a:gd name="T44" fmla="*/ 2147483647 w 19"/>
                <a:gd name="T45" fmla="*/ 2147483647 h 35"/>
                <a:gd name="T46" fmla="*/ 2147483647 w 19"/>
                <a:gd name="T47" fmla="*/ 2147483647 h 35"/>
                <a:gd name="T48" fmla="*/ 2147483647 w 19"/>
                <a:gd name="T49" fmla="*/ 2147483647 h 35"/>
                <a:gd name="T50" fmla="*/ 2147483647 w 19"/>
                <a:gd name="T51" fmla="*/ 2147483647 h 35"/>
                <a:gd name="T52" fmla="*/ 2147483647 w 19"/>
                <a:gd name="T53" fmla="*/ 2147483647 h 35"/>
                <a:gd name="T54" fmla="*/ 2147483647 w 19"/>
                <a:gd name="T55" fmla="*/ 2147483647 h 35"/>
                <a:gd name="T56" fmla="*/ 2147483647 w 19"/>
                <a:gd name="T57" fmla="*/ 2147483647 h 35"/>
                <a:gd name="T58" fmla="*/ 2147483647 w 19"/>
                <a:gd name="T59" fmla="*/ 2147483647 h 35"/>
                <a:gd name="T60" fmla="*/ 2147483647 w 19"/>
                <a:gd name="T61" fmla="*/ 2147483647 h 35"/>
                <a:gd name="T62" fmla="*/ 2147483647 w 19"/>
                <a:gd name="T63" fmla="*/ 2147483647 h 35"/>
                <a:gd name="T64" fmla="*/ 2147483647 w 19"/>
                <a:gd name="T65" fmla="*/ 2147483647 h 35"/>
                <a:gd name="T66" fmla="*/ 2147483647 w 19"/>
                <a:gd name="T67" fmla="*/ 2147483647 h 35"/>
                <a:gd name="T68" fmla="*/ 2147483647 w 19"/>
                <a:gd name="T69" fmla="*/ 2147483647 h 35"/>
                <a:gd name="T70" fmla="*/ 2147483647 w 19"/>
                <a:gd name="T71" fmla="*/ 2147483647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35"/>
                <a:gd name="T110" fmla="*/ 19 w 1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35">
                  <a:moveTo>
                    <a:pt x="16" y="32"/>
                  </a:moveTo>
                  <a:lnTo>
                    <a:pt x="15" y="30"/>
                  </a:lnTo>
                  <a:lnTo>
                    <a:pt x="15" y="28"/>
                  </a:lnTo>
                  <a:lnTo>
                    <a:pt x="14" y="26"/>
                  </a:lnTo>
                  <a:lnTo>
                    <a:pt x="14" y="24"/>
                  </a:lnTo>
                  <a:lnTo>
                    <a:pt x="13" y="22"/>
                  </a:lnTo>
                  <a:lnTo>
                    <a:pt x="11" y="20"/>
                  </a:lnTo>
                  <a:lnTo>
                    <a:pt x="11" y="19"/>
                  </a:lnTo>
                  <a:lnTo>
                    <a:pt x="10" y="16"/>
                  </a:lnTo>
                  <a:lnTo>
                    <a:pt x="8" y="14"/>
                  </a:lnTo>
                  <a:lnTo>
                    <a:pt x="5" y="10"/>
                  </a:lnTo>
                  <a:lnTo>
                    <a:pt x="3" y="8"/>
                  </a:lnTo>
                  <a:lnTo>
                    <a:pt x="1" y="4"/>
                  </a:lnTo>
                  <a:lnTo>
                    <a:pt x="0" y="3"/>
                  </a:lnTo>
                  <a:lnTo>
                    <a:pt x="0" y="2"/>
                  </a:lnTo>
                  <a:lnTo>
                    <a:pt x="1" y="0"/>
                  </a:lnTo>
                  <a:lnTo>
                    <a:pt x="3" y="2"/>
                  </a:lnTo>
                  <a:lnTo>
                    <a:pt x="5" y="3"/>
                  </a:lnTo>
                  <a:lnTo>
                    <a:pt x="8" y="5"/>
                  </a:lnTo>
                  <a:lnTo>
                    <a:pt x="10" y="8"/>
                  </a:lnTo>
                  <a:lnTo>
                    <a:pt x="13" y="11"/>
                  </a:lnTo>
                  <a:lnTo>
                    <a:pt x="14" y="14"/>
                  </a:lnTo>
                  <a:lnTo>
                    <a:pt x="15" y="15"/>
                  </a:lnTo>
                  <a:lnTo>
                    <a:pt x="15" y="17"/>
                  </a:lnTo>
                  <a:lnTo>
                    <a:pt x="16" y="19"/>
                  </a:lnTo>
                  <a:lnTo>
                    <a:pt x="18" y="21"/>
                  </a:lnTo>
                  <a:lnTo>
                    <a:pt x="18" y="24"/>
                  </a:lnTo>
                  <a:lnTo>
                    <a:pt x="19" y="25"/>
                  </a:lnTo>
                  <a:lnTo>
                    <a:pt x="19" y="27"/>
                  </a:lnTo>
                  <a:lnTo>
                    <a:pt x="19" y="30"/>
                  </a:lnTo>
                  <a:lnTo>
                    <a:pt x="19" y="31"/>
                  </a:lnTo>
                  <a:lnTo>
                    <a:pt x="19" y="32"/>
                  </a:lnTo>
                  <a:lnTo>
                    <a:pt x="19" y="35"/>
                  </a:lnTo>
                  <a:lnTo>
                    <a:pt x="18" y="35"/>
                  </a:lnTo>
                  <a:lnTo>
                    <a:pt x="16" y="32"/>
                  </a:lnTo>
                  <a:close/>
                </a:path>
              </a:pathLst>
            </a:custGeom>
            <a:solidFill>
              <a:srgbClr val="788578"/>
            </a:solidFill>
            <a:ln w="9525">
              <a:noFill/>
              <a:round/>
              <a:headEnd/>
              <a:tailEnd/>
            </a:ln>
          </p:spPr>
          <p:txBody>
            <a:bodyPr/>
            <a:lstStyle/>
            <a:p>
              <a:endParaRPr lang="en-US" dirty="0"/>
            </a:p>
          </p:txBody>
        </p:sp>
        <p:sp>
          <p:nvSpPr>
            <p:cNvPr id="10555" name="Freeform 379"/>
            <p:cNvSpPr>
              <a:spLocks/>
            </p:cNvSpPr>
            <p:nvPr/>
          </p:nvSpPr>
          <p:spPr bwMode="auto">
            <a:xfrm>
              <a:off x="2139950" y="4391025"/>
              <a:ext cx="33338" cy="44450"/>
            </a:xfrm>
            <a:custGeom>
              <a:avLst/>
              <a:gdLst>
                <a:gd name="T0" fmla="*/ 2147483647 w 21"/>
                <a:gd name="T1" fmla="*/ 2147483647 h 28"/>
                <a:gd name="T2" fmla="*/ 0 w 21"/>
                <a:gd name="T3" fmla="*/ 2147483647 h 28"/>
                <a:gd name="T4" fmla="*/ 0 w 21"/>
                <a:gd name="T5" fmla="*/ 2147483647 h 28"/>
                <a:gd name="T6" fmla="*/ 2147483647 w 21"/>
                <a:gd name="T7" fmla="*/ 2147483647 h 28"/>
                <a:gd name="T8" fmla="*/ 2147483647 w 21"/>
                <a:gd name="T9" fmla="*/ 2147483647 h 28"/>
                <a:gd name="T10" fmla="*/ 2147483647 w 21"/>
                <a:gd name="T11" fmla="*/ 2147483647 h 28"/>
                <a:gd name="T12" fmla="*/ 2147483647 w 21"/>
                <a:gd name="T13" fmla="*/ 2147483647 h 28"/>
                <a:gd name="T14" fmla="*/ 2147483647 w 21"/>
                <a:gd name="T15" fmla="*/ 2147483647 h 28"/>
                <a:gd name="T16" fmla="*/ 2147483647 w 21"/>
                <a:gd name="T17" fmla="*/ 2147483647 h 28"/>
                <a:gd name="T18" fmla="*/ 2147483647 w 21"/>
                <a:gd name="T19" fmla="*/ 2147483647 h 28"/>
                <a:gd name="T20" fmla="*/ 2147483647 w 21"/>
                <a:gd name="T21" fmla="*/ 0 h 28"/>
                <a:gd name="T22" fmla="*/ 2147483647 w 21"/>
                <a:gd name="T23" fmla="*/ 0 h 28"/>
                <a:gd name="T24" fmla="*/ 2147483647 w 21"/>
                <a:gd name="T25" fmla="*/ 0 h 28"/>
                <a:gd name="T26" fmla="*/ 2147483647 w 21"/>
                <a:gd name="T27" fmla="*/ 0 h 28"/>
                <a:gd name="T28" fmla="*/ 2147483647 w 21"/>
                <a:gd name="T29" fmla="*/ 2147483647 h 28"/>
                <a:gd name="T30" fmla="*/ 2147483647 w 21"/>
                <a:gd name="T31" fmla="*/ 2147483647 h 28"/>
                <a:gd name="T32" fmla="*/ 2147483647 w 21"/>
                <a:gd name="T33" fmla="*/ 2147483647 h 28"/>
                <a:gd name="T34" fmla="*/ 2147483647 w 21"/>
                <a:gd name="T35" fmla="*/ 2147483647 h 28"/>
                <a:gd name="T36" fmla="*/ 2147483647 w 21"/>
                <a:gd name="T37" fmla="*/ 2147483647 h 28"/>
                <a:gd name="T38" fmla="*/ 2147483647 w 21"/>
                <a:gd name="T39" fmla="*/ 2147483647 h 28"/>
                <a:gd name="T40" fmla="*/ 2147483647 w 21"/>
                <a:gd name="T41" fmla="*/ 2147483647 h 28"/>
                <a:gd name="T42" fmla="*/ 2147483647 w 21"/>
                <a:gd name="T43" fmla="*/ 2147483647 h 28"/>
                <a:gd name="T44" fmla="*/ 2147483647 w 21"/>
                <a:gd name="T45" fmla="*/ 2147483647 h 28"/>
                <a:gd name="T46" fmla="*/ 2147483647 w 21"/>
                <a:gd name="T47" fmla="*/ 2147483647 h 28"/>
                <a:gd name="T48" fmla="*/ 2147483647 w 21"/>
                <a:gd name="T49" fmla="*/ 2147483647 h 28"/>
                <a:gd name="T50" fmla="*/ 2147483647 w 21"/>
                <a:gd name="T51" fmla="*/ 2147483647 h 28"/>
                <a:gd name="T52" fmla="*/ 2147483647 w 21"/>
                <a:gd name="T53" fmla="*/ 2147483647 h 28"/>
                <a:gd name="T54" fmla="*/ 2147483647 w 21"/>
                <a:gd name="T55" fmla="*/ 2147483647 h 28"/>
                <a:gd name="T56" fmla="*/ 2147483647 w 21"/>
                <a:gd name="T57" fmla="*/ 2147483647 h 28"/>
                <a:gd name="T58" fmla="*/ 2147483647 w 21"/>
                <a:gd name="T59" fmla="*/ 2147483647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28"/>
                <a:gd name="T92" fmla="*/ 21 w 21"/>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28">
                  <a:moveTo>
                    <a:pt x="1" y="27"/>
                  </a:moveTo>
                  <a:lnTo>
                    <a:pt x="0" y="25"/>
                  </a:lnTo>
                  <a:lnTo>
                    <a:pt x="0" y="21"/>
                  </a:lnTo>
                  <a:lnTo>
                    <a:pt x="1" y="19"/>
                  </a:lnTo>
                  <a:lnTo>
                    <a:pt x="3" y="16"/>
                  </a:lnTo>
                  <a:lnTo>
                    <a:pt x="6" y="12"/>
                  </a:lnTo>
                  <a:lnTo>
                    <a:pt x="8" y="9"/>
                  </a:lnTo>
                  <a:lnTo>
                    <a:pt x="11" y="6"/>
                  </a:lnTo>
                  <a:lnTo>
                    <a:pt x="15" y="4"/>
                  </a:lnTo>
                  <a:lnTo>
                    <a:pt x="16" y="2"/>
                  </a:lnTo>
                  <a:lnTo>
                    <a:pt x="17" y="0"/>
                  </a:lnTo>
                  <a:lnTo>
                    <a:pt x="18" y="0"/>
                  </a:lnTo>
                  <a:lnTo>
                    <a:pt x="20" y="0"/>
                  </a:lnTo>
                  <a:lnTo>
                    <a:pt x="21" y="0"/>
                  </a:lnTo>
                  <a:lnTo>
                    <a:pt x="21" y="2"/>
                  </a:lnTo>
                  <a:lnTo>
                    <a:pt x="18" y="4"/>
                  </a:lnTo>
                  <a:lnTo>
                    <a:pt x="17" y="6"/>
                  </a:lnTo>
                  <a:lnTo>
                    <a:pt x="15" y="9"/>
                  </a:lnTo>
                  <a:lnTo>
                    <a:pt x="13" y="11"/>
                  </a:lnTo>
                  <a:lnTo>
                    <a:pt x="11" y="12"/>
                  </a:lnTo>
                  <a:lnTo>
                    <a:pt x="8" y="15"/>
                  </a:lnTo>
                  <a:lnTo>
                    <a:pt x="7" y="17"/>
                  </a:lnTo>
                  <a:lnTo>
                    <a:pt x="6" y="20"/>
                  </a:lnTo>
                  <a:lnTo>
                    <a:pt x="5" y="20"/>
                  </a:lnTo>
                  <a:lnTo>
                    <a:pt x="5" y="22"/>
                  </a:lnTo>
                  <a:lnTo>
                    <a:pt x="5" y="23"/>
                  </a:lnTo>
                  <a:lnTo>
                    <a:pt x="3" y="26"/>
                  </a:lnTo>
                  <a:lnTo>
                    <a:pt x="2" y="28"/>
                  </a:lnTo>
                  <a:lnTo>
                    <a:pt x="1" y="27"/>
                  </a:lnTo>
                  <a:close/>
                </a:path>
              </a:pathLst>
            </a:custGeom>
            <a:solidFill>
              <a:srgbClr val="788578"/>
            </a:solidFill>
            <a:ln w="9525">
              <a:noFill/>
              <a:round/>
              <a:headEnd/>
              <a:tailEnd/>
            </a:ln>
          </p:spPr>
          <p:txBody>
            <a:bodyPr/>
            <a:lstStyle/>
            <a:p>
              <a:endParaRPr lang="en-US" dirty="0"/>
            </a:p>
          </p:txBody>
        </p:sp>
        <p:sp>
          <p:nvSpPr>
            <p:cNvPr id="10556" name="Freeform 380"/>
            <p:cNvSpPr>
              <a:spLocks/>
            </p:cNvSpPr>
            <p:nvPr/>
          </p:nvSpPr>
          <p:spPr bwMode="auto">
            <a:xfrm>
              <a:off x="2105025" y="4443413"/>
              <a:ext cx="19050" cy="52387"/>
            </a:xfrm>
            <a:custGeom>
              <a:avLst/>
              <a:gdLst>
                <a:gd name="T0" fmla="*/ 2147483647 w 12"/>
                <a:gd name="T1" fmla="*/ 0 h 33"/>
                <a:gd name="T2" fmla="*/ 2147483647 w 12"/>
                <a:gd name="T3" fmla="*/ 2147483647 h 33"/>
                <a:gd name="T4" fmla="*/ 2147483647 w 12"/>
                <a:gd name="T5" fmla="*/ 2147483647 h 33"/>
                <a:gd name="T6" fmla="*/ 2147483647 w 12"/>
                <a:gd name="T7" fmla="*/ 2147483647 h 33"/>
                <a:gd name="T8" fmla="*/ 2147483647 w 12"/>
                <a:gd name="T9" fmla="*/ 2147483647 h 33"/>
                <a:gd name="T10" fmla="*/ 2147483647 w 12"/>
                <a:gd name="T11" fmla="*/ 2147483647 h 33"/>
                <a:gd name="T12" fmla="*/ 2147483647 w 12"/>
                <a:gd name="T13" fmla="*/ 2147483647 h 33"/>
                <a:gd name="T14" fmla="*/ 2147483647 w 12"/>
                <a:gd name="T15" fmla="*/ 2147483647 h 33"/>
                <a:gd name="T16" fmla="*/ 2147483647 w 12"/>
                <a:gd name="T17" fmla="*/ 2147483647 h 33"/>
                <a:gd name="T18" fmla="*/ 2147483647 w 12"/>
                <a:gd name="T19" fmla="*/ 2147483647 h 33"/>
                <a:gd name="T20" fmla="*/ 2147483647 w 12"/>
                <a:gd name="T21" fmla="*/ 2147483647 h 33"/>
                <a:gd name="T22" fmla="*/ 2147483647 w 12"/>
                <a:gd name="T23" fmla="*/ 2147483647 h 33"/>
                <a:gd name="T24" fmla="*/ 2147483647 w 12"/>
                <a:gd name="T25" fmla="*/ 2147483647 h 33"/>
                <a:gd name="T26" fmla="*/ 2147483647 w 12"/>
                <a:gd name="T27" fmla="*/ 2147483647 h 33"/>
                <a:gd name="T28" fmla="*/ 2147483647 w 12"/>
                <a:gd name="T29" fmla="*/ 2147483647 h 33"/>
                <a:gd name="T30" fmla="*/ 2147483647 w 12"/>
                <a:gd name="T31" fmla="*/ 2147483647 h 33"/>
                <a:gd name="T32" fmla="*/ 2147483647 w 12"/>
                <a:gd name="T33" fmla="*/ 2147483647 h 33"/>
                <a:gd name="T34" fmla="*/ 2147483647 w 12"/>
                <a:gd name="T35" fmla="*/ 2147483647 h 33"/>
                <a:gd name="T36" fmla="*/ 2147483647 w 12"/>
                <a:gd name="T37" fmla="*/ 2147483647 h 33"/>
                <a:gd name="T38" fmla="*/ 0 w 12"/>
                <a:gd name="T39" fmla="*/ 2147483647 h 33"/>
                <a:gd name="T40" fmla="*/ 0 w 12"/>
                <a:gd name="T41" fmla="*/ 2147483647 h 33"/>
                <a:gd name="T42" fmla="*/ 0 w 12"/>
                <a:gd name="T43" fmla="*/ 2147483647 h 33"/>
                <a:gd name="T44" fmla="*/ 0 w 12"/>
                <a:gd name="T45" fmla="*/ 2147483647 h 33"/>
                <a:gd name="T46" fmla="*/ 2147483647 w 12"/>
                <a:gd name="T47" fmla="*/ 2147483647 h 33"/>
                <a:gd name="T48" fmla="*/ 2147483647 w 12"/>
                <a:gd name="T49" fmla="*/ 2147483647 h 33"/>
                <a:gd name="T50" fmla="*/ 2147483647 w 12"/>
                <a:gd name="T51" fmla="*/ 2147483647 h 33"/>
                <a:gd name="T52" fmla="*/ 2147483647 w 12"/>
                <a:gd name="T53" fmla="*/ 2147483647 h 33"/>
                <a:gd name="T54" fmla="*/ 2147483647 w 12"/>
                <a:gd name="T55" fmla="*/ 2147483647 h 33"/>
                <a:gd name="T56" fmla="*/ 2147483647 w 12"/>
                <a:gd name="T57" fmla="*/ 2147483647 h 33"/>
                <a:gd name="T58" fmla="*/ 2147483647 w 12"/>
                <a:gd name="T59" fmla="*/ 2147483647 h 33"/>
                <a:gd name="T60" fmla="*/ 2147483647 w 12"/>
                <a:gd name="T61" fmla="*/ 2147483647 h 33"/>
                <a:gd name="T62" fmla="*/ 2147483647 w 12"/>
                <a:gd name="T63" fmla="*/ 2147483647 h 33"/>
                <a:gd name="T64" fmla="*/ 2147483647 w 12"/>
                <a:gd name="T65" fmla="*/ 2147483647 h 33"/>
                <a:gd name="T66" fmla="*/ 2147483647 w 12"/>
                <a:gd name="T67" fmla="*/ 2147483647 h 33"/>
                <a:gd name="T68" fmla="*/ 2147483647 w 12"/>
                <a:gd name="T69" fmla="*/ 0 h 33"/>
                <a:gd name="T70" fmla="*/ 2147483647 w 12"/>
                <a:gd name="T71" fmla="*/ 0 h 33"/>
                <a:gd name="T72" fmla="*/ 2147483647 w 12"/>
                <a:gd name="T73" fmla="*/ 0 h 33"/>
                <a:gd name="T74" fmla="*/ 2147483647 w 12"/>
                <a:gd name="T75" fmla="*/ 0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
                <a:gd name="T115" fmla="*/ 0 h 33"/>
                <a:gd name="T116" fmla="*/ 12 w 12"/>
                <a:gd name="T117" fmla="*/ 33 h 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 h="33">
                  <a:moveTo>
                    <a:pt x="8" y="0"/>
                  </a:moveTo>
                  <a:lnTo>
                    <a:pt x="10" y="3"/>
                  </a:lnTo>
                  <a:lnTo>
                    <a:pt x="12" y="5"/>
                  </a:lnTo>
                  <a:lnTo>
                    <a:pt x="12" y="6"/>
                  </a:lnTo>
                  <a:lnTo>
                    <a:pt x="12" y="9"/>
                  </a:lnTo>
                  <a:lnTo>
                    <a:pt x="12" y="10"/>
                  </a:lnTo>
                  <a:lnTo>
                    <a:pt x="12" y="12"/>
                  </a:lnTo>
                  <a:lnTo>
                    <a:pt x="12" y="14"/>
                  </a:lnTo>
                  <a:lnTo>
                    <a:pt x="12" y="16"/>
                  </a:lnTo>
                  <a:lnTo>
                    <a:pt x="10" y="19"/>
                  </a:lnTo>
                  <a:lnTo>
                    <a:pt x="10" y="20"/>
                  </a:lnTo>
                  <a:lnTo>
                    <a:pt x="9" y="22"/>
                  </a:lnTo>
                  <a:lnTo>
                    <a:pt x="9" y="23"/>
                  </a:lnTo>
                  <a:lnTo>
                    <a:pt x="8" y="26"/>
                  </a:lnTo>
                  <a:lnTo>
                    <a:pt x="8" y="27"/>
                  </a:lnTo>
                  <a:lnTo>
                    <a:pt x="7" y="29"/>
                  </a:lnTo>
                  <a:lnTo>
                    <a:pt x="5" y="32"/>
                  </a:lnTo>
                  <a:lnTo>
                    <a:pt x="4" y="32"/>
                  </a:lnTo>
                  <a:lnTo>
                    <a:pt x="3" y="33"/>
                  </a:lnTo>
                  <a:lnTo>
                    <a:pt x="0" y="33"/>
                  </a:lnTo>
                  <a:lnTo>
                    <a:pt x="0" y="32"/>
                  </a:lnTo>
                  <a:lnTo>
                    <a:pt x="0" y="28"/>
                  </a:lnTo>
                  <a:lnTo>
                    <a:pt x="0" y="26"/>
                  </a:lnTo>
                  <a:lnTo>
                    <a:pt x="2" y="23"/>
                  </a:lnTo>
                  <a:lnTo>
                    <a:pt x="3" y="21"/>
                  </a:lnTo>
                  <a:lnTo>
                    <a:pt x="4" y="17"/>
                  </a:lnTo>
                  <a:lnTo>
                    <a:pt x="5" y="15"/>
                  </a:lnTo>
                  <a:lnTo>
                    <a:pt x="5" y="12"/>
                  </a:lnTo>
                  <a:lnTo>
                    <a:pt x="7" y="10"/>
                  </a:lnTo>
                  <a:lnTo>
                    <a:pt x="7" y="9"/>
                  </a:lnTo>
                  <a:lnTo>
                    <a:pt x="5" y="8"/>
                  </a:lnTo>
                  <a:lnTo>
                    <a:pt x="5" y="5"/>
                  </a:lnTo>
                  <a:lnTo>
                    <a:pt x="5" y="4"/>
                  </a:lnTo>
                  <a:lnTo>
                    <a:pt x="4" y="1"/>
                  </a:lnTo>
                  <a:lnTo>
                    <a:pt x="5" y="0"/>
                  </a:lnTo>
                  <a:lnTo>
                    <a:pt x="8" y="0"/>
                  </a:lnTo>
                  <a:close/>
                </a:path>
              </a:pathLst>
            </a:custGeom>
            <a:solidFill>
              <a:srgbClr val="788578"/>
            </a:solidFill>
            <a:ln w="9525">
              <a:noFill/>
              <a:round/>
              <a:headEnd/>
              <a:tailEnd/>
            </a:ln>
          </p:spPr>
          <p:txBody>
            <a:bodyPr/>
            <a:lstStyle/>
            <a:p>
              <a:endParaRPr lang="en-US" dirty="0"/>
            </a:p>
          </p:txBody>
        </p:sp>
        <p:sp>
          <p:nvSpPr>
            <p:cNvPr id="10557" name="Freeform 381"/>
            <p:cNvSpPr>
              <a:spLocks/>
            </p:cNvSpPr>
            <p:nvPr/>
          </p:nvSpPr>
          <p:spPr bwMode="auto">
            <a:xfrm>
              <a:off x="2095500" y="4500563"/>
              <a:ext cx="14288" cy="53975"/>
            </a:xfrm>
            <a:custGeom>
              <a:avLst/>
              <a:gdLst>
                <a:gd name="T0" fmla="*/ 2147483647 w 9"/>
                <a:gd name="T1" fmla="*/ 2147483647 h 34"/>
                <a:gd name="T2" fmla="*/ 2147483647 w 9"/>
                <a:gd name="T3" fmla="*/ 2147483647 h 34"/>
                <a:gd name="T4" fmla="*/ 2147483647 w 9"/>
                <a:gd name="T5" fmla="*/ 2147483647 h 34"/>
                <a:gd name="T6" fmla="*/ 2147483647 w 9"/>
                <a:gd name="T7" fmla="*/ 2147483647 h 34"/>
                <a:gd name="T8" fmla="*/ 2147483647 w 9"/>
                <a:gd name="T9" fmla="*/ 2147483647 h 34"/>
                <a:gd name="T10" fmla="*/ 0 w 9"/>
                <a:gd name="T11" fmla="*/ 2147483647 h 34"/>
                <a:gd name="T12" fmla="*/ 0 w 9"/>
                <a:gd name="T13" fmla="*/ 2147483647 h 34"/>
                <a:gd name="T14" fmla="*/ 0 w 9"/>
                <a:gd name="T15" fmla="*/ 2147483647 h 34"/>
                <a:gd name="T16" fmla="*/ 0 w 9"/>
                <a:gd name="T17" fmla="*/ 2147483647 h 34"/>
                <a:gd name="T18" fmla="*/ 0 w 9"/>
                <a:gd name="T19" fmla="*/ 2147483647 h 34"/>
                <a:gd name="T20" fmla="*/ 0 w 9"/>
                <a:gd name="T21" fmla="*/ 2147483647 h 34"/>
                <a:gd name="T22" fmla="*/ 0 w 9"/>
                <a:gd name="T23" fmla="*/ 2147483647 h 34"/>
                <a:gd name="T24" fmla="*/ 2147483647 w 9"/>
                <a:gd name="T25" fmla="*/ 2147483647 h 34"/>
                <a:gd name="T26" fmla="*/ 2147483647 w 9"/>
                <a:gd name="T27" fmla="*/ 2147483647 h 34"/>
                <a:gd name="T28" fmla="*/ 2147483647 w 9"/>
                <a:gd name="T29" fmla="*/ 2147483647 h 34"/>
                <a:gd name="T30" fmla="*/ 2147483647 w 9"/>
                <a:gd name="T31" fmla="*/ 2147483647 h 34"/>
                <a:gd name="T32" fmla="*/ 2147483647 w 9"/>
                <a:gd name="T33" fmla="*/ 2147483647 h 34"/>
                <a:gd name="T34" fmla="*/ 2147483647 w 9"/>
                <a:gd name="T35" fmla="*/ 2147483647 h 34"/>
                <a:gd name="T36" fmla="*/ 2147483647 w 9"/>
                <a:gd name="T37" fmla="*/ 2147483647 h 34"/>
                <a:gd name="T38" fmla="*/ 2147483647 w 9"/>
                <a:gd name="T39" fmla="*/ 0 h 34"/>
                <a:gd name="T40" fmla="*/ 2147483647 w 9"/>
                <a:gd name="T41" fmla="*/ 0 h 34"/>
                <a:gd name="T42" fmla="*/ 2147483647 w 9"/>
                <a:gd name="T43" fmla="*/ 0 h 34"/>
                <a:gd name="T44" fmla="*/ 2147483647 w 9"/>
                <a:gd name="T45" fmla="*/ 2147483647 h 34"/>
                <a:gd name="T46" fmla="*/ 2147483647 w 9"/>
                <a:gd name="T47" fmla="*/ 2147483647 h 34"/>
                <a:gd name="T48" fmla="*/ 2147483647 w 9"/>
                <a:gd name="T49" fmla="*/ 2147483647 h 34"/>
                <a:gd name="T50" fmla="*/ 2147483647 w 9"/>
                <a:gd name="T51" fmla="*/ 2147483647 h 34"/>
                <a:gd name="T52" fmla="*/ 2147483647 w 9"/>
                <a:gd name="T53" fmla="*/ 2147483647 h 34"/>
                <a:gd name="T54" fmla="*/ 2147483647 w 9"/>
                <a:gd name="T55" fmla="*/ 2147483647 h 34"/>
                <a:gd name="T56" fmla="*/ 2147483647 w 9"/>
                <a:gd name="T57" fmla="*/ 2147483647 h 34"/>
                <a:gd name="T58" fmla="*/ 2147483647 w 9"/>
                <a:gd name="T59" fmla="*/ 2147483647 h 34"/>
                <a:gd name="T60" fmla="*/ 2147483647 w 9"/>
                <a:gd name="T61" fmla="*/ 2147483647 h 34"/>
                <a:gd name="T62" fmla="*/ 2147483647 w 9"/>
                <a:gd name="T63" fmla="*/ 2147483647 h 34"/>
                <a:gd name="T64" fmla="*/ 2147483647 w 9"/>
                <a:gd name="T65" fmla="*/ 2147483647 h 34"/>
                <a:gd name="T66" fmla="*/ 2147483647 w 9"/>
                <a:gd name="T67" fmla="*/ 2147483647 h 34"/>
                <a:gd name="T68" fmla="*/ 2147483647 w 9"/>
                <a:gd name="T69" fmla="*/ 2147483647 h 34"/>
                <a:gd name="T70" fmla="*/ 2147483647 w 9"/>
                <a:gd name="T71" fmla="*/ 2147483647 h 34"/>
                <a:gd name="T72" fmla="*/ 2147483647 w 9"/>
                <a:gd name="T73" fmla="*/ 2147483647 h 34"/>
                <a:gd name="T74" fmla="*/ 2147483647 w 9"/>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
                <a:gd name="T115" fmla="*/ 0 h 34"/>
                <a:gd name="T116" fmla="*/ 9 w 9"/>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 h="34">
                  <a:moveTo>
                    <a:pt x="6" y="34"/>
                  </a:moveTo>
                  <a:lnTo>
                    <a:pt x="5" y="32"/>
                  </a:lnTo>
                  <a:lnTo>
                    <a:pt x="4" y="32"/>
                  </a:lnTo>
                  <a:lnTo>
                    <a:pt x="3" y="30"/>
                  </a:lnTo>
                  <a:lnTo>
                    <a:pt x="1" y="29"/>
                  </a:lnTo>
                  <a:lnTo>
                    <a:pt x="0" y="28"/>
                  </a:lnTo>
                  <a:lnTo>
                    <a:pt x="0" y="26"/>
                  </a:lnTo>
                  <a:lnTo>
                    <a:pt x="0" y="24"/>
                  </a:lnTo>
                  <a:lnTo>
                    <a:pt x="0" y="23"/>
                  </a:lnTo>
                  <a:lnTo>
                    <a:pt x="0" y="20"/>
                  </a:lnTo>
                  <a:lnTo>
                    <a:pt x="0" y="18"/>
                  </a:lnTo>
                  <a:lnTo>
                    <a:pt x="0" y="17"/>
                  </a:lnTo>
                  <a:lnTo>
                    <a:pt x="1" y="14"/>
                  </a:lnTo>
                  <a:lnTo>
                    <a:pt x="1" y="12"/>
                  </a:lnTo>
                  <a:lnTo>
                    <a:pt x="1" y="11"/>
                  </a:lnTo>
                  <a:lnTo>
                    <a:pt x="1" y="8"/>
                  </a:lnTo>
                  <a:lnTo>
                    <a:pt x="1" y="7"/>
                  </a:lnTo>
                  <a:lnTo>
                    <a:pt x="1" y="3"/>
                  </a:lnTo>
                  <a:lnTo>
                    <a:pt x="3" y="2"/>
                  </a:lnTo>
                  <a:lnTo>
                    <a:pt x="4" y="0"/>
                  </a:lnTo>
                  <a:lnTo>
                    <a:pt x="5" y="0"/>
                  </a:lnTo>
                  <a:lnTo>
                    <a:pt x="6" y="0"/>
                  </a:lnTo>
                  <a:lnTo>
                    <a:pt x="8" y="1"/>
                  </a:lnTo>
                  <a:lnTo>
                    <a:pt x="8" y="3"/>
                  </a:lnTo>
                  <a:lnTo>
                    <a:pt x="8" y="7"/>
                  </a:lnTo>
                  <a:lnTo>
                    <a:pt x="8" y="9"/>
                  </a:lnTo>
                  <a:lnTo>
                    <a:pt x="6" y="13"/>
                  </a:lnTo>
                  <a:lnTo>
                    <a:pt x="6" y="15"/>
                  </a:lnTo>
                  <a:lnTo>
                    <a:pt x="5" y="19"/>
                  </a:lnTo>
                  <a:lnTo>
                    <a:pt x="5" y="22"/>
                  </a:lnTo>
                  <a:lnTo>
                    <a:pt x="6" y="24"/>
                  </a:lnTo>
                  <a:lnTo>
                    <a:pt x="8" y="26"/>
                  </a:lnTo>
                  <a:lnTo>
                    <a:pt x="9" y="29"/>
                  </a:lnTo>
                  <a:lnTo>
                    <a:pt x="9" y="30"/>
                  </a:lnTo>
                  <a:lnTo>
                    <a:pt x="9" y="32"/>
                  </a:lnTo>
                  <a:lnTo>
                    <a:pt x="6" y="34"/>
                  </a:lnTo>
                  <a:close/>
                </a:path>
              </a:pathLst>
            </a:custGeom>
            <a:solidFill>
              <a:srgbClr val="788578"/>
            </a:solidFill>
            <a:ln w="9525">
              <a:noFill/>
              <a:round/>
              <a:headEnd/>
              <a:tailEnd/>
            </a:ln>
          </p:spPr>
          <p:txBody>
            <a:bodyPr/>
            <a:lstStyle/>
            <a:p>
              <a:endParaRPr lang="en-US" dirty="0"/>
            </a:p>
          </p:txBody>
        </p:sp>
        <p:sp>
          <p:nvSpPr>
            <p:cNvPr id="10558" name="Freeform 382"/>
            <p:cNvSpPr>
              <a:spLocks/>
            </p:cNvSpPr>
            <p:nvPr/>
          </p:nvSpPr>
          <p:spPr bwMode="auto">
            <a:xfrm>
              <a:off x="2916238" y="3706813"/>
              <a:ext cx="34925" cy="55562"/>
            </a:xfrm>
            <a:custGeom>
              <a:avLst/>
              <a:gdLst>
                <a:gd name="T0" fmla="*/ 2147483647 w 22"/>
                <a:gd name="T1" fmla="*/ 2147483647 h 35"/>
                <a:gd name="T2" fmla="*/ 2147483647 w 22"/>
                <a:gd name="T3" fmla="*/ 0 h 35"/>
                <a:gd name="T4" fmla="*/ 2147483647 w 22"/>
                <a:gd name="T5" fmla="*/ 0 h 35"/>
                <a:gd name="T6" fmla="*/ 2147483647 w 22"/>
                <a:gd name="T7" fmla="*/ 0 h 35"/>
                <a:gd name="T8" fmla="*/ 2147483647 w 22"/>
                <a:gd name="T9" fmla="*/ 0 h 35"/>
                <a:gd name="T10" fmla="*/ 2147483647 w 22"/>
                <a:gd name="T11" fmla="*/ 2147483647 h 35"/>
                <a:gd name="T12" fmla="*/ 2147483647 w 22"/>
                <a:gd name="T13" fmla="*/ 2147483647 h 35"/>
                <a:gd name="T14" fmla="*/ 2147483647 w 22"/>
                <a:gd name="T15" fmla="*/ 2147483647 h 35"/>
                <a:gd name="T16" fmla="*/ 2147483647 w 22"/>
                <a:gd name="T17" fmla="*/ 2147483647 h 35"/>
                <a:gd name="T18" fmla="*/ 2147483647 w 22"/>
                <a:gd name="T19" fmla="*/ 2147483647 h 35"/>
                <a:gd name="T20" fmla="*/ 2147483647 w 22"/>
                <a:gd name="T21" fmla="*/ 2147483647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2147483647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0 w 22"/>
                <a:gd name="T47" fmla="*/ 2147483647 h 35"/>
                <a:gd name="T48" fmla="*/ 0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35"/>
                <a:gd name="T122" fmla="*/ 22 w 22"/>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35">
                  <a:moveTo>
                    <a:pt x="17" y="2"/>
                  </a:moveTo>
                  <a:lnTo>
                    <a:pt x="17" y="0"/>
                  </a:lnTo>
                  <a:lnTo>
                    <a:pt x="18" y="0"/>
                  </a:lnTo>
                  <a:lnTo>
                    <a:pt x="20" y="0"/>
                  </a:lnTo>
                  <a:lnTo>
                    <a:pt x="21" y="0"/>
                  </a:lnTo>
                  <a:lnTo>
                    <a:pt x="22" y="2"/>
                  </a:lnTo>
                  <a:lnTo>
                    <a:pt x="22" y="5"/>
                  </a:lnTo>
                  <a:lnTo>
                    <a:pt x="22" y="6"/>
                  </a:lnTo>
                  <a:lnTo>
                    <a:pt x="22" y="8"/>
                  </a:lnTo>
                  <a:lnTo>
                    <a:pt x="21" y="9"/>
                  </a:lnTo>
                  <a:lnTo>
                    <a:pt x="21" y="12"/>
                  </a:lnTo>
                  <a:lnTo>
                    <a:pt x="18" y="14"/>
                  </a:lnTo>
                  <a:lnTo>
                    <a:pt x="18" y="17"/>
                  </a:lnTo>
                  <a:lnTo>
                    <a:pt x="16" y="19"/>
                  </a:lnTo>
                  <a:lnTo>
                    <a:pt x="16" y="22"/>
                  </a:lnTo>
                  <a:lnTo>
                    <a:pt x="13" y="23"/>
                  </a:lnTo>
                  <a:lnTo>
                    <a:pt x="12" y="25"/>
                  </a:lnTo>
                  <a:lnTo>
                    <a:pt x="11" y="27"/>
                  </a:lnTo>
                  <a:lnTo>
                    <a:pt x="10" y="29"/>
                  </a:lnTo>
                  <a:lnTo>
                    <a:pt x="7" y="31"/>
                  </a:lnTo>
                  <a:lnTo>
                    <a:pt x="6" y="34"/>
                  </a:lnTo>
                  <a:lnTo>
                    <a:pt x="2" y="35"/>
                  </a:lnTo>
                  <a:lnTo>
                    <a:pt x="1" y="35"/>
                  </a:lnTo>
                  <a:lnTo>
                    <a:pt x="0" y="34"/>
                  </a:lnTo>
                  <a:lnTo>
                    <a:pt x="0" y="33"/>
                  </a:lnTo>
                  <a:lnTo>
                    <a:pt x="1" y="30"/>
                  </a:lnTo>
                  <a:lnTo>
                    <a:pt x="2" y="28"/>
                  </a:lnTo>
                  <a:lnTo>
                    <a:pt x="3" y="27"/>
                  </a:lnTo>
                  <a:lnTo>
                    <a:pt x="5" y="25"/>
                  </a:lnTo>
                  <a:lnTo>
                    <a:pt x="7" y="22"/>
                  </a:lnTo>
                  <a:lnTo>
                    <a:pt x="11" y="19"/>
                  </a:lnTo>
                  <a:lnTo>
                    <a:pt x="11" y="17"/>
                  </a:lnTo>
                  <a:lnTo>
                    <a:pt x="12" y="16"/>
                  </a:lnTo>
                  <a:lnTo>
                    <a:pt x="13" y="13"/>
                  </a:lnTo>
                  <a:lnTo>
                    <a:pt x="15" y="12"/>
                  </a:lnTo>
                  <a:lnTo>
                    <a:pt x="16" y="9"/>
                  </a:lnTo>
                  <a:lnTo>
                    <a:pt x="16" y="7"/>
                  </a:lnTo>
                  <a:lnTo>
                    <a:pt x="17" y="5"/>
                  </a:lnTo>
                  <a:lnTo>
                    <a:pt x="17" y="2"/>
                  </a:lnTo>
                  <a:close/>
                </a:path>
              </a:pathLst>
            </a:custGeom>
            <a:solidFill>
              <a:srgbClr val="698275"/>
            </a:solidFill>
            <a:ln w="9525">
              <a:noFill/>
              <a:round/>
              <a:headEnd/>
              <a:tailEnd/>
            </a:ln>
          </p:spPr>
          <p:txBody>
            <a:bodyPr/>
            <a:lstStyle/>
            <a:p>
              <a:endParaRPr lang="en-US" dirty="0"/>
            </a:p>
          </p:txBody>
        </p:sp>
        <p:sp>
          <p:nvSpPr>
            <p:cNvPr id="10559" name="Freeform 383"/>
            <p:cNvSpPr>
              <a:spLocks/>
            </p:cNvSpPr>
            <p:nvPr/>
          </p:nvSpPr>
          <p:spPr bwMode="auto">
            <a:xfrm>
              <a:off x="2919413" y="3719513"/>
              <a:ext cx="44450" cy="26987"/>
            </a:xfrm>
            <a:custGeom>
              <a:avLst/>
              <a:gdLst>
                <a:gd name="T0" fmla="*/ 2147483647 w 28"/>
                <a:gd name="T1" fmla="*/ 0 h 17"/>
                <a:gd name="T2" fmla="*/ 2147483647 w 28"/>
                <a:gd name="T3" fmla="*/ 2147483647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2147483647 w 28"/>
                <a:gd name="T37" fmla="*/ 2147483647 h 17"/>
                <a:gd name="T38" fmla="*/ 2147483647 w 28"/>
                <a:gd name="T39" fmla="*/ 2147483647 h 17"/>
                <a:gd name="T40" fmla="*/ 2147483647 w 28"/>
                <a:gd name="T41" fmla="*/ 2147483647 h 17"/>
                <a:gd name="T42" fmla="*/ 0 w 28"/>
                <a:gd name="T43" fmla="*/ 2147483647 h 17"/>
                <a:gd name="T44" fmla="*/ 0 w 28"/>
                <a:gd name="T45" fmla="*/ 2147483647 h 17"/>
                <a:gd name="T46" fmla="*/ 2147483647 w 28"/>
                <a:gd name="T47" fmla="*/ 0 h 17"/>
                <a:gd name="T48" fmla="*/ 2147483647 w 28"/>
                <a:gd name="T49" fmla="*/ 0 h 17"/>
                <a:gd name="T50" fmla="*/ 2147483647 w 28"/>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7"/>
                <a:gd name="T80" fmla="*/ 28 w 28"/>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7">
                  <a:moveTo>
                    <a:pt x="3" y="0"/>
                  </a:moveTo>
                  <a:lnTo>
                    <a:pt x="5" y="1"/>
                  </a:lnTo>
                  <a:lnTo>
                    <a:pt x="8" y="3"/>
                  </a:lnTo>
                  <a:lnTo>
                    <a:pt x="10" y="4"/>
                  </a:lnTo>
                  <a:lnTo>
                    <a:pt x="14" y="6"/>
                  </a:lnTo>
                  <a:lnTo>
                    <a:pt x="16" y="8"/>
                  </a:lnTo>
                  <a:lnTo>
                    <a:pt x="19" y="10"/>
                  </a:lnTo>
                  <a:lnTo>
                    <a:pt x="21" y="11"/>
                  </a:lnTo>
                  <a:lnTo>
                    <a:pt x="25" y="14"/>
                  </a:lnTo>
                  <a:lnTo>
                    <a:pt x="26" y="14"/>
                  </a:lnTo>
                  <a:lnTo>
                    <a:pt x="28" y="16"/>
                  </a:lnTo>
                  <a:lnTo>
                    <a:pt x="28" y="17"/>
                  </a:lnTo>
                  <a:lnTo>
                    <a:pt x="26" y="17"/>
                  </a:lnTo>
                  <a:lnTo>
                    <a:pt x="23" y="16"/>
                  </a:lnTo>
                  <a:lnTo>
                    <a:pt x="20" y="15"/>
                  </a:lnTo>
                  <a:lnTo>
                    <a:pt x="16" y="14"/>
                  </a:lnTo>
                  <a:lnTo>
                    <a:pt x="14" y="12"/>
                  </a:lnTo>
                  <a:lnTo>
                    <a:pt x="10" y="10"/>
                  </a:lnTo>
                  <a:lnTo>
                    <a:pt x="8" y="9"/>
                  </a:lnTo>
                  <a:lnTo>
                    <a:pt x="5" y="6"/>
                  </a:lnTo>
                  <a:lnTo>
                    <a:pt x="3" y="5"/>
                  </a:lnTo>
                  <a:lnTo>
                    <a:pt x="0" y="4"/>
                  </a:lnTo>
                  <a:lnTo>
                    <a:pt x="0" y="3"/>
                  </a:lnTo>
                  <a:lnTo>
                    <a:pt x="1" y="0"/>
                  </a:lnTo>
                  <a:lnTo>
                    <a:pt x="3" y="0"/>
                  </a:lnTo>
                  <a:close/>
                </a:path>
              </a:pathLst>
            </a:custGeom>
            <a:solidFill>
              <a:srgbClr val="698275"/>
            </a:solidFill>
            <a:ln w="9525">
              <a:noFill/>
              <a:round/>
              <a:headEnd/>
              <a:tailEnd/>
            </a:ln>
          </p:spPr>
          <p:txBody>
            <a:bodyPr/>
            <a:lstStyle/>
            <a:p>
              <a:endParaRPr lang="en-US" dirty="0"/>
            </a:p>
          </p:txBody>
        </p:sp>
        <p:sp>
          <p:nvSpPr>
            <p:cNvPr id="10560" name="Freeform 384"/>
            <p:cNvSpPr>
              <a:spLocks/>
            </p:cNvSpPr>
            <p:nvPr/>
          </p:nvSpPr>
          <p:spPr bwMode="auto">
            <a:xfrm>
              <a:off x="2900363" y="3436938"/>
              <a:ext cx="20637" cy="366712"/>
            </a:xfrm>
            <a:custGeom>
              <a:avLst/>
              <a:gdLst>
                <a:gd name="T0" fmla="*/ 2147483647 w 13"/>
                <a:gd name="T1" fmla="*/ 0 h 231"/>
                <a:gd name="T2" fmla="*/ 2147483647 w 13"/>
                <a:gd name="T3" fmla="*/ 2147483647 h 231"/>
                <a:gd name="T4" fmla="*/ 2147483647 w 13"/>
                <a:gd name="T5" fmla="*/ 2147483647 h 231"/>
                <a:gd name="T6" fmla="*/ 2147483647 w 13"/>
                <a:gd name="T7" fmla="*/ 2147483647 h 231"/>
                <a:gd name="T8" fmla="*/ 2147483647 w 13"/>
                <a:gd name="T9" fmla="*/ 2147483647 h 231"/>
                <a:gd name="T10" fmla="*/ 2147483647 w 13"/>
                <a:gd name="T11" fmla="*/ 2147483647 h 231"/>
                <a:gd name="T12" fmla="*/ 2147483647 w 13"/>
                <a:gd name="T13" fmla="*/ 2147483647 h 231"/>
                <a:gd name="T14" fmla="*/ 2147483647 w 13"/>
                <a:gd name="T15" fmla="*/ 2147483647 h 231"/>
                <a:gd name="T16" fmla="*/ 2147483647 w 13"/>
                <a:gd name="T17" fmla="*/ 2147483647 h 231"/>
                <a:gd name="T18" fmla="*/ 2147483647 w 13"/>
                <a:gd name="T19" fmla="*/ 2147483647 h 231"/>
                <a:gd name="T20" fmla="*/ 2147483647 w 13"/>
                <a:gd name="T21" fmla="*/ 2147483647 h 231"/>
                <a:gd name="T22" fmla="*/ 2147483647 w 13"/>
                <a:gd name="T23" fmla="*/ 2147483647 h 231"/>
                <a:gd name="T24" fmla="*/ 2147483647 w 13"/>
                <a:gd name="T25" fmla="*/ 2147483647 h 231"/>
                <a:gd name="T26" fmla="*/ 2147483647 w 13"/>
                <a:gd name="T27" fmla="*/ 2147483647 h 231"/>
                <a:gd name="T28" fmla="*/ 2147483647 w 13"/>
                <a:gd name="T29" fmla="*/ 2147483647 h 231"/>
                <a:gd name="T30" fmla="*/ 2147483647 w 13"/>
                <a:gd name="T31" fmla="*/ 2147483647 h 231"/>
                <a:gd name="T32" fmla="*/ 2147483647 w 13"/>
                <a:gd name="T33" fmla="*/ 2147483647 h 231"/>
                <a:gd name="T34" fmla="*/ 2147483647 w 13"/>
                <a:gd name="T35" fmla="*/ 2147483647 h 231"/>
                <a:gd name="T36" fmla="*/ 2147483647 w 13"/>
                <a:gd name="T37" fmla="*/ 2147483647 h 231"/>
                <a:gd name="T38" fmla="*/ 2147483647 w 13"/>
                <a:gd name="T39" fmla="*/ 2147483647 h 231"/>
                <a:gd name="T40" fmla="*/ 2147483647 w 13"/>
                <a:gd name="T41" fmla="*/ 2147483647 h 231"/>
                <a:gd name="T42" fmla="*/ 2147483647 w 13"/>
                <a:gd name="T43" fmla="*/ 2147483647 h 231"/>
                <a:gd name="T44" fmla="*/ 2147483647 w 13"/>
                <a:gd name="T45" fmla="*/ 2147483647 h 231"/>
                <a:gd name="T46" fmla="*/ 2147483647 w 13"/>
                <a:gd name="T47" fmla="*/ 2147483647 h 231"/>
                <a:gd name="T48" fmla="*/ 2147483647 w 13"/>
                <a:gd name="T49" fmla="*/ 2147483647 h 231"/>
                <a:gd name="T50" fmla="*/ 2147483647 w 13"/>
                <a:gd name="T51" fmla="*/ 2147483647 h 231"/>
                <a:gd name="T52" fmla="*/ 2147483647 w 13"/>
                <a:gd name="T53" fmla="*/ 2147483647 h 231"/>
                <a:gd name="T54" fmla="*/ 2147483647 w 13"/>
                <a:gd name="T55" fmla="*/ 2147483647 h 231"/>
                <a:gd name="T56" fmla="*/ 2147483647 w 13"/>
                <a:gd name="T57" fmla="*/ 2147483647 h 231"/>
                <a:gd name="T58" fmla="*/ 2147483647 w 13"/>
                <a:gd name="T59" fmla="*/ 2147483647 h 231"/>
                <a:gd name="T60" fmla="*/ 2147483647 w 13"/>
                <a:gd name="T61" fmla="*/ 2147483647 h 231"/>
                <a:gd name="T62" fmla="*/ 2147483647 w 13"/>
                <a:gd name="T63" fmla="*/ 2147483647 h 231"/>
                <a:gd name="T64" fmla="*/ 2147483647 w 13"/>
                <a:gd name="T65" fmla="*/ 2147483647 h 231"/>
                <a:gd name="T66" fmla="*/ 2147483647 w 13"/>
                <a:gd name="T67" fmla="*/ 2147483647 h 231"/>
                <a:gd name="T68" fmla="*/ 2147483647 w 13"/>
                <a:gd name="T69" fmla="*/ 2147483647 h 231"/>
                <a:gd name="T70" fmla="*/ 2147483647 w 13"/>
                <a:gd name="T71" fmla="*/ 2147483647 h 231"/>
                <a:gd name="T72" fmla="*/ 2147483647 w 13"/>
                <a:gd name="T73" fmla="*/ 2147483647 h 231"/>
                <a:gd name="T74" fmla="*/ 2147483647 w 13"/>
                <a:gd name="T75" fmla="*/ 2147483647 h 231"/>
                <a:gd name="T76" fmla="*/ 2147483647 w 13"/>
                <a:gd name="T77" fmla="*/ 2147483647 h 231"/>
                <a:gd name="T78" fmla="*/ 2147483647 w 13"/>
                <a:gd name="T79" fmla="*/ 2147483647 h 231"/>
                <a:gd name="T80" fmla="*/ 2147483647 w 13"/>
                <a:gd name="T81" fmla="*/ 2147483647 h 231"/>
                <a:gd name="T82" fmla="*/ 2147483647 w 13"/>
                <a:gd name="T83" fmla="*/ 2147483647 h 231"/>
                <a:gd name="T84" fmla="*/ 2147483647 w 13"/>
                <a:gd name="T85" fmla="*/ 2147483647 h 231"/>
                <a:gd name="T86" fmla="*/ 2147483647 w 13"/>
                <a:gd name="T87" fmla="*/ 2147483647 h 231"/>
                <a:gd name="T88" fmla="*/ 2147483647 w 13"/>
                <a:gd name="T89" fmla="*/ 2147483647 h 231"/>
                <a:gd name="T90" fmla="*/ 2147483647 w 13"/>
                <a:gd name="T91" fmla="*/ 2147483647 h 231"/>
                <a:gd name="T92" fmla="*/ 2147483647 w 13"/>
                <a:gd name="T93" fmla="*/ 2147483647 h 231"/>
                <a:gd name="T94" fmla="*/ 2147483647 w 13"/>
                <a:gd name="T95" fmla="*/ 2147483647 h 231"/>
                <a:gd name="T96" fmla="*/ 0 w 13"/>
                <a:gd name="T97" fmla="*/ 2147483647 h 231"/>
                <a:gd name="T98" fmla="*/ 0 w 13"/>
                <a:gd name="T99" fmla="*/ 2147483647 h 231"/>
                <a:gd name="T100" fmla="*/ 0 w 13"/>
                <a:gd name="T101" fmla="*/ 2147483647 h 231"/>
                <a:gd name="T102" fmla="*/ 0 w 13"/>
                <a:gd name="T103" fmla="*/ 2147483647 h 231"/>
                <a:gd name="T104" fmla="*/ 0 w 13"/>
                <a:gd name="T105" fmla="*/ 2147483647 h 231"/>
                <a:gd name="T106" fmla="*/ 0 w 13"/>
                <a:gd name="T107" fmla="*/ 2147483647 h 231"/>
                <a:gd name="T108" fmla="*/ 2147483647 w 13"/>
                <a:gd name="T109" fmla="*/ 0 h 231"/>
                <a:gd name="T110" fmla="*/ 2147483647 w 13"/>
                <a:gd name="T111" fmla="*/ 0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
                <a:gd name="T169" fmla="*/ 0 h 231"/>
                <a:gd name="T170" fmla="*/ 13 w 13"/>
                <a:gd name="T171" fmla="*/ 231 h 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 h="231">
                  <a:moveTo>
                    <a:pt x="1" y="0"/>
                  </a:moveTo>
                  <a:lnTo>
                    <a:pt x="2" y="3"/>
                  </a:lnTo>
                  <a:lnTo>
                    <a:pt x="3" y="6"/>
                  </a:lnTo>
                  <a:lnTo>
                    <a:pt x="3" y="8"/>
                  </a:lnTo>
                  <a:lnTo>
                    <a:pt x="3" y="10"/>
                  </a:lnTo>
                  <a:lnTo>
                    <a:pt x="3" y="11"/>
                  </a:lnTo>
                  <a:lnTo>
                    <a:pt x="3" y="14"/>
                  </a:lnTo>
                  <a:lnTo>
                    <a:pt x="3" y="15"/>
                  </a:lnTo>
                  <a:lnTo>
                    <a:pt x="2" y="17"/>
                  </a:lnTo>
                  <a:lnTo>
                    <a:pt x="2" y="20"/>
                  </a:lnTo>
                  <a:lnTo>
                    <a:pt x="2" y="21"/>
                  </a:lnTo>
                  <a:lnTo>
                    <a:pt x="2" y="23"/>
                  </a:lnTo>
                  <a:lnTo>
                    <a:pt x="3" y="25"/>
                  </a:lnTo>
                  <a:lnTo>
                    <a:pt x="3" y="27"/>
                  </a:lnTo>
                  <a:lnTo>
                    <a:pt x="5" y="29"/>
                  </a:lnTo>
                  <a:lnTo>
                    <a:pt x="5" y="42"/>
                  </a:lnTo>
                  <a:lnTo>
                    <a:pt x="5" y="54"/>
                  </a:lnTo>
                  <a:lnTo>
                    <a:pt x="6" y="65"/>
                  </a:lnTo>
                  <a:lnTo>
                    <a:pt x="6" y="77"/>
                  </a:lnTo>
                  <a:lnTo>
                    <a:pt x="6" y="89"/>
                  </a:lnTo>
                  <a:lnTo>
                    <a:pt x="7" y="103"/>
                  </a:lnTo>
                  <a:lnTo>
                    <a:pt x="7" y="115"/>
                  </a:lnTo>
                  <a:lnTo>
                    <a:pt x="7" y="127"/>
                  </a:lnTo>
                  <a:lnTo>
                    <a:pt x="7" y="139"/>
                  </a:lnTo>
                  <a:lnTo>
                    <a:pt x="8" y="151"/>
                  </a:lnTo>
                  <a:lnTo>
                    <a:pt x="8" y="164"/>
                  </a:lnTo>
                  <a:lnTo>
                    <a:pt x="10" y="176"/>
                  </a:lnTo>
                  <a:lnTo>
                    <a:pt x="11" y="188"/>
                  </a:lnTo>
                  <a:lnTo>
                    <a:pt x="11" y="200"/>
                  </a:lnTo>
                  <a:lnTo>
                    <a:pt x="12" y="212"/>
                  </a:lnTo>
                  <a:lnTo>
                    <a:pt x="13" y="225"/>
                  </a:lnTo>
                  <a:lnTo>
                    <a:pt x="13" y="226"/>
                  </a:lnTo>
                  <a:lnTo>
                    <a:pt x="13" y="227"/>
                  </a:lnTo>
                  <a:lnTo>
                    <a:pt x="13" y="228"/>
                  </a:lnTo>
                  <a:lnTo>
                    <a:pt x="13" y="231"/>
                  </a:lnTo>
                  <a:lnTo>
                    <a:pt x="10" y="228"/>
                  </a:lnTo>
                  <a:lnTo>
                    <a:pt x="8" y="226"/>
                  </a:lnTo>
                  <a:lnTo>
                    <a:pt x="7" y="211"/>
                  </a:lnTo>
                  <a:lnTo>
                    <a:pt x="6" y="198"/>
                  </a:lnTo>
                  <a:lnTo>
                    <a:pt x="5" y="183"/>
                  </a:lnTo>
                  <a:lnTo>
                    <a:pt x="5" y="170"/>
                  </a:lnTo>
                  <a:lnTo>
                    <a:pt x="3" y="156"/>
                  </a:lnTo>
                  <a:lnTo>
                    <a:pt x="3" y="142"/>
                  </a:lnTo>
                  <a:lnTo>
                    <a:pt x="2" y="128"/>
                  </a:lnTo>
                  <a:lnTo>
                    <a:pt x="2" y="114"/>
                  </a:lnTo>
                  <a:lnTo>
                    <a:pt x="1" y="100"/>
                  </a:lnTo>
                  <a:lnTo>
                    <a:pt x="1" y="86"/>
                  </a:lnTo>
                  <a:lnTo>
                    <a:pt x="1" y="72"/>
                  </a:lnTo>
                  <a:lnTo>
                    <a:pt x="0" y="59"/>
                  </a:lnTo>
                  <a:lnTo>
                    <a:pt x="0" y="44"/>
                  </a:lnTo>
                  <a:lnTo>
                    <a:pt x="0" y="31"/>
                  </a:lnTo>
                  <a:lnTo>
                    <a:pt x="0" y="17"/>
                  </a:lnTo>
                  <a:lnTo>
                    <a:pt x="0" y="3"/>
                  </a:lnTo>
                  <a:lnTo>
                    <a:pt x="0" y="1"/>
                  </a:lnTo>
                  <a:lnTo>
                    <a:pt x="1" y="0"/>
                  </a:lnTo>
                  <a:close/>
                </a:path>
              </a:pathLst>
            </a:custGeom>
            <a:solidFill>
              <a:srgbClr val="000000"/>
            </a:solidFill>
            <a:ln w="9525">
              <a:noFill/>
              <a:round/>
              <a:headEnd/>
              <a:tailEnd/>
            </a:ln>
          </p:spPr>
          <p:txBody>
            <a:bodyPr/>
            <a:lstStyle/>
            <a:p>
              <a:endParaRPr lang="en-US" dirty="0"/>
            </a:p>
          </p:txBody>
        </p:sp>
        <p:sp>
          <p:nvSpPr>
            <p:cNvPr id="10561" name="Freeform 385"/>
            <p:cNvSpPr>
              <a:spLocks/>
            </p:cNvSpPr>
            <p:nvPr/>
          </p:nvSpPr>
          <p:spPr bwMode="auto">
            <a:xfrm>
              <a:off x="1801813" y="3638550"/>
              <a:ext cx="9525" cy="115888"/>
            </a:xfrm>
            <a:custGeom>
              <a:avLst/>
              <a:gdLst>
                <a:gd name="T0" fmla="*/ 2147483647 w 6"/>
                <a:gd name="T1" fmla="*/ 0 h 73"/>
                <a:gd name="T2" fmla="*/ 2147483647 w 6"/>
                <a:gd name="T3" fmla="*/ 0 h 73"/>
                <a:gd name="T4" fmla="*/ 2147483647 w 6"/>
                <a:gd name="T5" fmla="*/ 0 h 73"/>
                <a:gd name="T6" fmla="*/ 2147483647 w 6"/>
                <a:gd name="T7" fmla="*/ 2147483647 h 73"/>
                <a:gd name="T8" fmla="*/ 2147483647 w 6"/>
                <a:gd name="T9" fmla="*/ 2147483647 h 73"/>
                <a:gd name="T10" fmla="*/ 2147483647 w 6"/>
                <a:gd name="T11" fmla="*/ 2147483647 h 73"/>
                <a:gd name="T12" fmla="*/ 2147483647 w 6"/>
                <a:gd name="T13" fmla="*/ 2147483647 h 73"/>
                <a:gd name="T14" fmla="*/ 2147483647 w 6"/>
                <a:gd name="T15" fmla="*/ 2147483647 h 73"/>
                <a:gd name="T16" fmla="*/ 2147483647 w 6"/>
                <a:gd name="T17" fmla="*/ 2147483647 h 73"/>
                <a:gd name="T18" fmla="*/ 2147483647 w 6"/>
                <a:gd name="T19" fmla="*/ 2147483647 h 73"/>
                <a:gd name="T20" fmla="*/ 2147483647 w 6"/>
                <a:gd name="T21" fmla="*/ 2147483647 h 73"/>
                <a:gd name="T22" fmla="*/ 2147483647 w 6"/>
                <a:gd name="T23" fmla="*/ 2147483647 h 73"/>
                <a:gd name="T24" fmla="*/ 2147483647 w 6"/>
                <a:gd name="T25" fmla="*/ 2147483647 h 73"/>
                <a:gd name="T26" fmla="*/ 2147483647 w 6"/>
                <a:gd name="T27" fmla="*/ 2147483647 h 73"/>
                <a:gd name="T28" fmla="*/ 2147483647 w 6"/>
                <a:gd name="T29" fmla="*/ 2147483647 h 73"/>
                <a:gd name="T30" fmla="*/ 2147483647 w 6"/>
                <a:gd name="T31" fmla="*/ 2147483647 h 73"/>
                <a:gd name="T32" fmla="*/ 2147483647 w 6"/>
                <a:gd name="T33" fmla="*/ 2147483647 h 73"/>
                <a:gd name="T34" fmla="*/ 2147483647 w 6"/>
                <a:gd name="T35" fmla="*/ 2147483647 h 73"/>
                <a:gd name="T36" fmla="*/ 2147483647 w 6"/>
                <a:gd name="T37" fmla="*/ 2147483647 h 73"/>
                <a:gd name="T38" fmla="*/ 2147483647 w 6"/>
                <a:gd name="T39" fmla="*/ 2147483647 h 73"/>
                <a:gd name="T40" fmla="*/ 2147483647 w 6"/>
                <a:gd name="T41" fmla="*/ 2147483647 h 73"/>
                <a:gd name="T42" fmla="*/ 2147483647 w 6"/>
                <a:gd name="T43" fmla="*/ 2147483647 h 73"/>
                <a:gd name="T44" fmla="*/ 2147483647 w 6"/>
                <a:gd name="T45" fmla="*/ 2147483647 h 73"/>
                <a:gd name="T46" fmla="*/ 2147483647 w 6"/>
                <a:gd name="T47" fmla="*/ 2147483647 h 73"/>
                <a:gd name="T48" fmla="*/ 2147483647 w 6"/>
                <a:gd name="T49" fmla="*/ 2147483647 h 73"/>
                <a:gd name="T50" fmla="*/ 2147483647 w 6"/>
                <a:gd name="T51" fmla="*/ 2147483647 h 73"/>
                <a:gd name="T52" fmla="*/ 2147483647 w 6"/>
                <a:gd name="T53" fmla="*/ 2147483647 h 73"/>
                <a:gd name="T54" fmla="*/ 2147483647 w 6"/>
                <a:gd name="T55" fmla="*/ 2147483647 h 73"/>
                <a:gd name="T56" fmla="*/ 2147483647 w 6"/>
                <a:gd name="T57" fmla="*/ 2147483647 h 73"/>
                <a:gd name="T58" fmla="*/ 2147483647 w 6"/>
                <a:gd name="T59" fmla="*/ 2147483647 h 73"/>
                <a:gd name="T60" fmla="*/ 0 w 6"/>
                <a:gd name="T61" fmla="*/ 2147483647 h 73"/>
                <a:gd name="T62" fmla="*/ 0 w 6"/>
                <a:gd name="T63" fmla="*/ 2147483647 h 73"/>
                <a:gd name="T64" fmla="*/ 0 w 6"/>
                <a:gd name="T65" fmla="*/ 2147483647 h 73"/>
                <a:gd name="T66" fmla="*/ 0 w 6"/>
                <a:gd name="T67" fmla="*/ 2147483647 h 73"/>
                <a:gd name="T68" fmla="*/ 0 w 6"/>
                <a:gd name="T69" fmla="*/ 2147483647 h 73"/>
                <a:gd name="T70" fmla="*/ 0 w 6"/>
                <a:gd name="T71" fmla="*/ 2147483647 h 73"/>
                <a:gd name="T72" fmla="*/ 0 w 6"/>
                <a:gd name="T73" fmla="*/ 2147483647 h 73"/>
                <a:gd name="T74" fmla="*/ 2147483647 w 6"/>
                <a:gd name="T75" fmla="*/ 2147483647 h 73"/>
                <a:gd name="T76" fmla="*/ 2147483647 w 6"/>
                <a:gd name="T77" fmla="*/ 2147483647 h 73"/>
                <a:gd name="T78" fmla="*/ 2147483647 w 6"/>
                <a:gd name="T79" fmla="*/ 2147483647 h 73"/>
                <a:gd name="T80" fmla="*/ 2147483647 w 6"/>
                <a:gd name="T81" fmla="*/ 2147483647 h 73"/>
                <a:gd name="T82" fmla="*/ 2147483647 w 6"/>
                <a:gd name="T83" fmla="*/ 2147483647 h 73"/>
                <a:gd name="T84" fmla="*/ 2147483647 w 6"/>
                <a:gd name="T85" fmla="*/ 2147483647 h 73"/>
                <a:gd name="T86" fmla="*/ 2147483647 w 6"/>
                <a:gd name="T87" fmla="*/ 2147483647 h 73"/>
                <a:gd name="T88" fmla="*/ 2147483647 w 6"/>
                <a:gd name="T89" fmla="*/ 2147483647 h 73"/>
                <a:gd name="T90" fmla="*/ 2147483647 w 6"/>
                <a:gd name="T91" fmla="*/ 2147483647 h 73"/>
                <a:gd name="T92" fmla="*/ 2147483647 w 6"/>
                <a:gd name="T93" fmla="*/ 2147483647 h 73"/>
                <a:gd name="T94" fmla="*/ 2147483647 w 6"/>
                <a:gd name="T95" fmla="*/ 2147483647 h 73"/>
                <a:gd name="T96" fmla="*/ 0 w 6"/>
                <a:gd name="T97" fmla="*/ 2147483647 h 73"/>
                <a:gd name="T98" fmla="*/ 0 w 6"/>
                <a:gd name="T99" fmla="*/ 2147483647 h 73"/>
                <a:gd name="T100" fmla="*/ 0 w 6"/>
                <a:gd name="T101" fmla="*/ 2147483647 h 73"/>
                <a:gd name="T102" fmla="*/ 0 w 6"/>
                <a:gd name="T103" fmla="*/ 2147483647 h 73"/>
                <a:gd name="T104" fmla="*/ 0 w 6"/>
                <a:gd name="T105" fmla="*/ 2147483647 h 73"/>
                <a:gd name="T106" fmla="*/ 0 w 6"/>
                <a:gd name="T107" fmla="*/ 2147483647 h 73"/>
                <a:gd name="T108" fmla="*/ 0 w 6"/>
                <a:gd name="T109" fmla="*/ 2147483647 h 73"/>
                <a:gd name="T110" fmla="*/ 0 w 6"/>
                <a:gd name="T111" fmla="*/ 2147483647 h 73"/>
                <a:gd name="T112" fmla="*/ 0 w 6"/>
                <a:gd name="T113" fmla="*/ 2147483647 h 73"/>
                <a:gd name="T114" fmla="*/ 2147483647 w 6"/>
                <a:gd name="T115" fmla="*/ 0 h 73"/>
                <a:gd name="T116" fmla="*/ 2147483647 w 6"/>
                <a:gd name="T117" fmla="*/ 0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
                <a:gd name="T178" fmla="*/ 0 h 73"/>
                <a:gd name="T179" fmla="*/ 6 w 6"/>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 h="73">
                  <a:moveTo>
                    <a:pt x="4" y="0"/>
                  </a:moveTo>
                  <a:lnTo>
                    <a:pt x="4" y="0"/>
                  </a:lnTo>
                  <a:lnTo>
                    <a:pt x="4" y="2"/>
                  </a:lnTo>
                  <a:lnTo>
                    <a:pt x="4" y="4"/>
                  </a:lnTo>
                  <a:lnTo>
                    <a:pt x="4" y="5"/>
                  </a:lnTo>
                  <a:lnTo>
                    <a:pt x="5" y="6"/>
                  </a:lnTo>
                  <a:lnTo>
                    <a:pt x="5" y="9"/>
                  </a:lnTo>
                  <a:lnTo>
                    <a:pt x="5" y="11"/>
                  </a:lnTo>
                  <a:lnTo>
                    <a:pt x="5" y="15"/>
                  </a:lnTo>
                  <a:lnTo>
                    <a:pt x="6" y="18"/>
                  </a:lnTo>
                  <a:lnTo>
                    <a:pt x="6" y="23"/>
                  </a:lnTo>
                  <a:lnTo>
                    <a:pt x="6" y="27"/>
                  </a:lnTo>
                  <a:lnTo>
                    <a:pt x="6" y="32"/>
                  </a:lnTo>
                  <a:lnTo>
                    <a:pt x="6" y="35"/>
                  </a:lnTo>
                  <a:lnTo>
                    <a:pt x="6" y="40"/>
                  </a:lnTo>
                  <a:lnTo>
                    <a:pt x="6" y="44"/>
                  </a:lnTo>
                  <a:lnTo>
                    <a:pt x="6" y="49"/>
                  </a:lnTo>
                  <a:lnTo>
                    <a:pt x="6" y="52"/>
                  </a:lnTo>
                  <a:lnTo>
                    <a:pt x="6" y="56"/>
                  </a:lnTo>
                  <a:lnTo>
                    <a:pt x="5" y="59"/>
                  </a:lnTo>
                  <a:lnTo>
                    <a:pt x="5" y="62"/>
                  </a:lnTo>
                  <a:lnTo>
                    <a:pt x="4" y="65"/>
                  </a:lnTo>
                  <a:lnTo>
                    <a:pt x="4" y="67"/>
                  </a:lnTo>
                  <a:lnTo>
                    <a:pt x="4" y="68"/>
                  </a:lnTo>
                  <a:lnTo>
                    <a:pt x="4" y="71"/>
                  </a:lnTo>
                  <a:lnTo>
                    <a:pt x="4" y="72"/>
                  </a:lnTo>
                  <a:lnTo>
                    <a:pt x="3" y="73"/>
                  </a:lnTo>
                  <a:lnTo>
                    <a:pt x="1" y="72"/>
                  </a:lnTo>
                  <a:lnTo>
                    <a:pt x="0" y="70"/>
                  </a:lnTo>
                  <a:lnTo>
                    <a:pt x="0" y="68"/>
                  </a:lnTo>
                  <a:lnTo>
                    <a:pt x="0" y="67"/>
                  </a:lnTo>
                  <a:lnTo>
                    <a:pt x="0" y="65"/>
                  </a:lnTo>
                  <a:lnTo>
                    <a:pt x="0" y="62"/>
                  </a:lnTo>
                  <a:lnTo>
                    <a:pt x="0" y="60"/>
                  </a:lnTo>
                  <a:lnTo>
                    <a:pt x="0" y="57"/>
                  </a:lnTo>
                  <a:lnTo>
                    <a:pt x="1" y="55"/>
                  </a:lnTo>
                  <a:lnTo>
                    <a:pt x="1" y="51"/>
                  </a:lnTo>
                  <a:lnTo>
                    <a:pt x="1" y="48"/>
                  </a:lnTo>
                  <a:lnTo>
                    <a:pt x="1" y="45"/>
                  </a:lnTo>
                  <a:lnTo>
                    <a:pt x="1" y="41"/>
                  </a:lnTo>
                  <a:lnTo>
                    <a:pt x="1" y="38"/>
                  </a:lnTo>
                  <a:lnTo>
                    <a:pt x="1" y="34"/>
                  </a:lnTo>
                  <a:lnTo>
                    <a:pt x="1" y="30"/>
                  </a:lnTo>
                  <a:lnTo>
                    <a:pt x="1" y="27"/>
                  </a:lnTo>
                  <a:lnTo>
                    <a:pt x="1" y="24"/>
                  </a:lnTo>
                  <a:lnTo>
                    <a:pt x="1" y="21"/>
                  </a:lnTo>
                  <a:lnTo>
                    <a:pt x="0" y="18"/>
                  </a:lnTo>
                  <a:lnTo>
                    <a:pt x="0" y="16"/>
                  </a:lnTo>
                  <a:lnTo>
                    <a:pt x="0" y="13"/>
                  </a:lnTo>
                  <a:lnTo>
                    <a:pt x="0" y="11"/>
                  </a:lnTo>
                  <a:lnTo>
                    <a:pt x="0" y="10"/>
                  </a:lnTo>
                  <a:lnTo>
                    <a:pt x="0" y="9"/>
                  </a:lnTo>
                  <a:lnTo>
                    <a:pt x="0" y="5"/>
                  </a:lnTo>
                  <a:lnTo>
                    <a:pt x="0" y="4"/>
                  </a:lnTo>
                  <a:lnTo>
                    <a:pt x="0" y="2"/>
                  </a:lnTo>
                  <a:lnTo>
                    <a:pt x="4" y="0"/>
                  </a:lnTo>
                  <a:close/>
                </a:path>
              </a:pathLst>
            </a:custGeom>
            <a:solidFill>
              <a:srgbClr val="000000"/>
            </a:solidFill>
            <a:ln w="9525">
              <a:noFill/>
              <a:round/>
              <a:headEnd/>
              <a:tailEnd/>
            </a:ln>
          </p:spPr>
          <p:txBody>
            <a:bodyPr/>
            <a:lstStyle/>
            <a:p>
              <a:endParaRPr lang="en-US" dirty="0"/>
            </a:p>
          </p:txBody>
        </p:sp>
        <p:sp>
          <p:nvSpPr>
            <p:cNvPr id="10562" name="Freeform 386"/>
            <p:cNvSpPr>
              <a:spLocks/>
            </p:cNvSpPr>
            <p:nvPr/>
          </p:nvSpPr>
          <p:spPr bwMode="auto">
            <a:xfrm>
              <a:off x="1771650" y="3670300"/>
              <a:ext cx="36513" cy="90488"/>
            </a:xfrm>
            <a:custGeom>
              <a:avLst/>
              <a:gdLst>
                <a:gd name="T0" fmla="*/ 0 w 23"/>
                <a:gd name="T1" fmla="*/ 0 h 57"/>
                <a:gd name="T2" fmla="*/ 0 w 23"/>
                <a:gd name="T3" fmla="*/ 2147483647 h 57"/>
                <a:gd name="T4" fmla="*/ 0 w 23"/>
                <a:gd name="T5" fmla="*/ 2147483647 h 57"/>
                <a:gd name="T6" fmla="*/ 0 w 23"/>
                <a:gd name="T7" fmla="*/ 2147483647 h 57"/>
                <a:gd name="T8" fmla="*/ 0 w 23"/>
                <a:gd name="T9" fmla="*/ 2147483647 h 57"/>
                <a:gd name="T10" fmla="*/ 0 w 23"/>
                <a:gd name="T11" fmla="*/ 2147483647 h 57"/>
                <a:gd name="T12" fmla="*/ 0 w 23"/>
                <a:gd name="T13" fmla="*/ 2147483647 h 57"/>
                <a:gd name="T14" fmla="*/ 0 w 23"/>
                <a:gd name="T15" fmla="*/ 2147483647 h 57"/>
                <a:gd name="T16" fmla="*/ 0 w 23"/>
                <a:gd name="T17" fmla="*/ 2147483647 h 57"/>
                <a:gd name="T18" fmla="*/ 0 w 23"/>
                <a:gd name="T19" fmla="*/ 2147483647 h 57"/>
                <a:gd name="T20" fmla="*/ 0 w 23"/>
                <a:gd name="T21" fmla="*/ 2147483647 h 57"/>
                <a:gd name="T22" fmla="*/ 2147483647 w 23"/>
                <a:gd name="T23" fmla="*/ 2147483647 h 57"/>
                <a:gd name="T24" fmla="*/ 2147483647 w 23"/>
                <a:gd name="T25" fmla="*/ 2147483647 h 57"/>
                <a:gd name="T26" fmla="*/ 2147483647 w 23"/>
                <a:gd name="T27" fmla="*/ 2147483647 h 57"/>
                <a:gd name="T28" fmla="*/ 2147483647 w 23"/>
                <a:gd name="T29" fmla="*/ 2147483647 h 57"/>
                <a:gd name="T30" fmla="*/ 2147483647 w 23"/>
                <a:gd name="T31" fmla="*/ 2147483647 h 57"/>
                <a:gd name="T32" fmla="*/ 2147483647 w 23"/>
                <a:gd name="T33" fmla="*/ 2147483647 h 57"/>
                <a:gd name="T34" fmla="*/ 2147483647 w 23"/>
                <a:gd name="T35" fmla="*/ 2147483647 h 57"/>
                <a:gd name="T36" fmla="*/ 2147483647 w 23"/>
                <a:gd name="T37" fmla="*/ 2147483647 h 57"/>
                <a:gd name="T38" fmla="*/ 2147483647 w 23"/>
                <a:gd name="T39" fmla="*/ 2147483647 h 57"/>
                <a:gd name="T40" fmla="*/ 2147483647 w 23"/>
                <a:gd name="T41" fmla="*/ 2147483647 h 57"/>
                <a:gd name="T42" fmla="*/ 2147483647 w 23"/>
                <a:gd name="T43" fmla="*/ 2147483647 h 57"/>
                <a:gd name="T44" fmla="*/ 2147483647 w 23"/>
                <a:gd name="T45" fmla="*/ 2147483647 h 57"/>
                <a:gd name="T46" fmla="*/ 2147483647 w 23"/>
                <a:gd name="T47" fmla="*/ 2147483647 h 57"/>
                <a:gd name="T48" fmla="*/ 2147483647 w 23"/>
                <a:gd name="T49" fmla="*/ 2147483647 h 57"/>
                <a:gd name="T50" fmla="*/ 2147483647 w 23"/>
                <a:gd name="T51" fmla="*/ 2147483647 h 57"/>
                <a:gd name="T52" fmla="*/ 2147483647 w 23"/>
                <a:gd name="T53" fmla="*/ 2147483647 h 57"/>
                <a:gd name="T54" fmla="*/ 2147483647 w 23"/>
                <a:gd name="T55" fmla="*/ 2147483647 h 57"/>
                <a:gd name="T56" fmla="*/ 2147483647 w 23"/>
                <a:gd name="T57" fmla="*/ 2147483647 h 57"/>
                <a:gd name="T58" fmla="*/ 2147483647 w 23"/>
                <a:gd name="T59" fmla="*/ 2147483647 h 57"/>
                <a:gd name="T60" fmla="*/ 2147483647 w 23"/>
                <a:gd name="T61" fmla="*/ 2147483647 h 57"/>
                <a:gd name="T62" fmla="*/ 2147483647 w 23"/>
                <a:gd name="T63" fmla="*/ 2147483647 h 57"/>
                <a:gd name="T64" fmla="*/ 2147483647 w 23"/>
                <a:gd name="T65" fmla="*/ 2147483647 h 57"/>
                <a:gd name="T66" fmla="*/ 2147483647 w 23"/>
                <a:gd name="T67" fmla="*/ 2147483647 h 57"/>
                <a:gd name="T68" fmla="*/ 2147483647 w 23"/>
                <a:gd name="T69" fmla="*/ 2147483647 h 57"/>
                <a:gd name="T70" fmla="*/ 0 w 23"/>
                <a:gd name="T71" fmla="*/ 0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57"/>
                <a:gd name="T110" fmla="*/ 23 w 23"/>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57">
                  <a:moveTo>
                    <a:pt x="0" y="0"/>
                  </a:moveTo>
                  <a:lnTo>
                    <a:pt x="0" y="0"/>
                  </a:lnTo>
                  <a:lnTo>
                    <a:pt x="0" y="3"/>
                  </a:lnTo>
                  <a:lnTo>
                    <a:pt x="0" y="4"/>
                  </a:lnTo>
                  <a:lnTo>
                    <a:pt x="0" y="6"/>
                  </a:lnTo>
                  <a:lnTo>
                    <a:pt x="0" y="8"/>
                  </a:lnTo>
                  <a:lnTo>
                    <a:pt x="0" y="10"/>
                  </a:lnTo>
                  <a:lnTo>
                    <a:pt x="0" y="13"/>
                  </a:lnTo>
                  <a:lnTo>
                    <a:pt x="0" y="15"/>
                  </a:lnTo>
                  <a:lnTo>
                    <a:pt x="0" y="18"/>
                  </a:lnTo>
                  <a:lnTo>
                    <a:pt x="0" y="20"/>
                  </a:lnTo>
                  <a:lnTo>
                    <a:pt x="0" y="21"/>
                  </a:lnTo>
                  <a:lnTo>
                    <a:pt x="0" y="24"/>
                  </a:lnTo>
                  <a:lnTo>
                    <a:pt x="0" y="25"/>
                  </a:lnTo>
                  <a:lnTo>
                    <a:pt x="0" y="28"/>
                  </a:lnTo>
                  <a:lnTo>
                    <a:pt x="0" y="30"/>
                  </a:lnTo>
                  <a:lnTo>
                    <a:pt x="0" y="32"/>
                  </a:lnTo>
                  <a:lnTo>
                    <a:pt x="0" y="36"/>
                  </a:lnTo>
                  <a:lnTo>
                    <a:pt x="0" y="40"/>
                  </a:lnTo>
                  <a:lnTo>
                    <a:pt x="0" y="42"/>
                  </a:lnTo>
                  <a:lnTo>
                    <a:pt x="0" y="46"/>
                  </a:lnTo>
                  <a:lnTo>
                    <a:pt x="0" y="48"/>
                  </a:lnTo>
                  <a:lnTo>
                    <a:pt x="0" y="51"/>
                  </a:lnTo>
                  <a:lnTo>
                    <a:pt x="2" y="53"/>
                  </a:lnTo>
                  <a:lnTo>
                    <a:pt x="4" y="54"/>
                  </a:lnTo>
                  <a:lnTo>
                    <a:pt x="7" y="56"/>
                  </a:lnTo>
                  <a:lnTo>
                    <a:pt x="9" y="57"/>
                  </a:lnTo>
                  <a:lnTo>
                    <a:pt x="10" y="57"/>
                  </a:lnTo>
                  <a:lnTo>
                    <a:pt x="13" y="57"/>
                  </a:lnTo>
                  <a:lnTo>
                    <a:pt x="14" y="57"/>
                  </a:lnTo>
                  <a:lnTo>
                    <a:pt x="17" y="57"/>
                  </a:lnTo>
                  <a:lnTo>
                    <a:pt x="19" y="57"/>
                  </a:lnTo>
                  <a:lnTo>
                    <a:pt x="20" y="57"/>
                  </a:lnTo>
                  <a:lnTo>
                    <a:pt x="23" y="52"/>
                  </a:lnTo>
                  <a:lnTo>
                    <a:pt x="19" y="48"/>
                  </a:lnTo>
                  <a:lnTo>
                    <a:pt x="19" y="50"/>
                  </a:lnTo>
                  <a:lnTo>
                    <a:pt x="18" y="52"/>
                  </a:lnTo>
                  <a:lnTo>
                    <a:pt x="17" y="52"/>
                  </a:lnTo>
                  <a:lnTo>
                    <a:pt x="15" y="52"/>
                  </a:lnTo>
                  <a:lnTo>
                    <a:pt x="13" y="52"/>
                  </a:lnTo>
                  <a:lnTo>
                    <a:pt x="12" y="52"/>
                  </a:lnTo>
                  <a:lnTo>
                    <a:pt x="9" y="52"/>
                  </a:lnTo>
                  <a:lnTo>
                    <a:pt x="7" y="52"/>
                  </a:lnTo>
                  <a:lnTo>
                    <a:pt x="5" y="52"/>
                  </a:lnTo>
                  <a:lnTo>
                    <a:pt x="5" y="51"/>
                  </a:lnTo>
                  <a:lnTo>
                    <a:pt x="4" y="50"/>
                  </a:lnTo>
                  <a:lnTo>
                    <a:pt x="4" y="46"/>
                  </a:lnTo>
                  <a:lnTo>
                    <a:pt x="4" y="45"/>
                  </a:lnTo>
                  <a:lnTo>
                    <a:pt x="4" y="42"/>
                  </a:lnTo>
                  <a:lnTo>
                    <a:pt x="4" y="41"/>
                  </a:lnTo>
                  <a:lnTo>
                    <a:pt x="4" y="40"/>
                  </a:lnTo>
                  <a:lnTo>
                    <a:pt x="4" y="37"/>
                  </a:lnTo>
                  <a:lnTo>
                    <a:pt x="4" y="35"/>
                  </a:lnTo>
                  <a:lnTo>
                    <a:pt x="4" y="34"/>
                  </a:lnTo>
                  <a:lnTo>
                    <a:pt x="4" y="32"/>
                  </a:lnTo>
                  <a:lnTo>
                    <a:pt x="4" y="30"/>
                  </a:lnTo>
                  <a:lnTo>
                    <a:pt x="4" y="29"/>
                  </a:lnTo>
                  <a:lnTo>
                    <a:pt x="4" y="28"/>
                  </a:lnTo>
                  <a:lnTo>
                    <a:pt x="4" y="25"/>
                  </a:lnTo>
                  <a:lnTo>
                    <a:pt x="4" y="24"/>
                  </a:lnTo>
                  <a:lnTo>
                    <a:pt x="4" y="23"/>
                  </a:lnTo>
                  <a:lnTo>
                    <a:pt x="4" y="20"/>
                  </a:lnTo>
                  <a:lnTo>
                    <a:pt x="5" y="18"/>
                  </a:lnTo>
                  <a:lnTo>
                    <a:pt x="5" y="15"/>
                  </a:lnTo>
                  <a:lnTo>
                    <a:pt x="5" y="13"/>
                  </a:lnTo>
                  <a:lnTo>
                    <a:pt x="5" y="10"/>
                  </a:lnTo>
                  <a:lnTo>
                    <a:pt x="5" y="8"/>
                  </a:lnTo>
                  <a:lnTo>
                    <a:pt x="5" y="6"/>
                  </a:lnTo>
                  <a:lnTo>
                    <a:pt x="5" y="4"/>
                  </a:lnTo>
                  <a:lnTo>
                    <a:pt x="5" y="2"/>
                  </a:lnTo>
                  <a:lnTo>
                    <a:pt x="5" y="1"/>
                  </a:lnTo>
                  <a:lnTo>
                    <a:pt x="0" y="0"/>
                  </a:lnTo>
                  <a:close/>
                </a:path>
              </a:pathLst>
            </a:custGeom>
            <a:solidFill>
              <a:srgbClr val="000000"/>
            </a:solidFill>
            <a:ln w="9525">
              <a:noFill/>
              <a:round/>
              <a:headEnd/>
              <a:tailEnd/>
            </a:ln>
          </p:spPr>
          <p:txBody>
            <a:bodyPr/>
            <a:lstStyle/>
            <a:p>
              <a:endParaRPr lang="en-US" dirty="0"/>
            </a:p>
          </p:txBody>
        </p:sp>
        <p:sp>
          <p:nvSpPr>
            <p:cNvPr id="10563" name="Freeform 387"/>
            <p:cNvSpPr>
              <a:spLocks/>
            </p:cNvSpPr>
            <p:nvPr/>
          </p:nvSpPr>
          <p:spPr bwMode="auto">
            <a:xfrm>
              <a:off x="1771650" y="3570288"/>
              <a:ext cx="36513" cy="77787"/>
            </a:xfrm>
            <a:custGeom>
              <a:avLst/>
              <a:gdLst>
                <a:gd name="T0" fmla="*/ 2147483647 w 23"/>
                <a:gd name="T1" fmla="*/ 2147483647 h 49"/>
                <a:gd name="T2" fmla="*/ 2147483647 w 23"/>
                <a:gd name="T3" fmla="*/ 2147483647 h 49"/>
                <a:gd name="T4" fmla="*/ 2147483647 w 23"/>
                <a:gd name="T5" fmla="*/ 2147483647 h 49"/>
                <a:gd name="T6" fmla="*/ 2147483647 w 23"/>
                <a:gd name="T7" fmla="*/ 2147483647 h 49"/>
                <a:gd name="T8" fmla="*/ 2147483647 w 23"/>
                <a:gd name="T9" fmla="*/ 2147483647 h 49"/>
                <a:gd name="T10" fmla="*/ 2147483647 w 23"/>
                <a:gd name="T11" fmla="*/ 2147483647 h 49"/>
                <a:gd name="T12" fmla="*/ 2147483647 w 23"/>
                <a:gd name="T13" fmla="*/ 2147483647 h 49"/>
                <a:gd name="T14" fmla="*/ 2147483647 w 23"/>
                <a:gd name="T15" fmla="*/ 2147483647 h 49"/>
                <a:gd name="T16" fmla="*/ 2147483647 w 23"/>
                <a:gd name="T17" fmla="*/ 2147483647 h 49"/>
                <a:gd name="T18" fmla="*/ 2147483647 w 23"/>
                <a:gd name="T19" fmla="*/ 2147483647 h 49"/>
                <a:gd name="T20" fmla="*/ 2147483647 w 23"/>
                <a:gd name="T21" fmla="*/ 2147483647 h 49"/>
                <a:gd name="T22" fmla="*/ 2147483647 w 23"/>
                <a:gd name="T23" fmla="*/ 2147483647 h 49"/>
                <a:gd name="T24" fmla="*/ 2147483647 w 23"/>
                <a:gd name="T25" fmla="*/ 2147483647 h 49"/>
                <a:gd name="T26" fmla="*/ 2147483647 w 23"/>
                <a:gd name="T27" fmla="*/ 0 h 49"/>
                <a:gd name="T28" fmla="*/ 2147483647 w 23"/>
                <a:gd name="T29" fmla="*/ 0 h 49"/>
                <a:gd name="T30" fmla="*/ 2147483647 w 23"/>
                <a:gd name="T31" fmla="*/ 0 h 49"/>
                <a:gd name="T32" fmla="*/ 0 w 23"/>
                <a:gd name="T33" fmla="*/ 2147483647 h 49"/>
                <a:gd name="T34" fmla="*/ 0 w 23"/>
                <a:gd name="T35" fmla="*/ 2147483647 h 49"/>
                <a:gd name="T36" fmla="*/ 0 w 23"/>
                <a:gd name="T37" fmla="*/ 2147483647 h 49"/>
                <a:gd name="T38" fmla="*/ 0 w 23"/>
                <a:gd name="T39" fmla="*/ 2147483647 h 49"/>
                <a:gd name="T40" fmla="*/ 0 w 23"/>
                <a:gd name="T41" fmla="*/ 2147483647 h 49"/>
                <a:gd name="T42" fmla="*/ 0 w 23"/>
                <a:gd name="T43" fmla="*/ 2147483647 h 49"/>
                <a:gd name="T44" fmla="*/ 0 w 23"/>
                <a:gd name="T45" fmla="*/ 2147483647 h 49"/>
                <a:gd name="T46" fmla="*/ 2147483647 w 23"/>
                <a:gd name="T47" fmla="*/ 2147483647 h 49"/>
                <a:gd name="T48" fmla="*/ 2147483647 w 23"/>
                <a:gd name="T49" fmla="*/ 2147483647 h 49"/>
                <a:gd name="T50" fmla="*/ 2147483647 w 23"/>
                <a:gd name="T51" fmla="*/ 2147483647 h 49"/>
                <a:gd name="T52" fmla="*/ 2147483647 w 23"/>
                <a:gd name="T53" fmla="*/ 2147483647 h 49"/>
                <a:gd name="T54" fmla="*/ 2147483647 w 23"/>
                <a:gd name="T55" fmla="*/ 2147483647 h 49"/>
                <a:gd name="T56" fmla="*/ 2147483647 w 23"/>
                <a:gd name="T57" fmla="*/ 2147483647 h 49"/>
                <a:gd name="T58" fmla="*/ 2147483647 w 23"/>
                <a:gd name="T59" fmla="*/ 2147483647 h 49"/>
                <a:gd name="T60" fmla="*/ 2147483647 w 23"/>
                <a:gd name="T61" fmla="*/ 2147483647 h 49"/>
                <a:gd name="T62" fmla="*/ 2147483647 w 23"/>
                <a:gd name="T63" fmla="*/ 2147483647 h 49"/>
                <a:gd name="T64" fmla="*/ 2147483647 w 23"/>
                <a:gd name="T65" fmla="*/ 2147483647 h 49"/>
                <a:gd name="T66" fmla="*/ 2147483647 w 23"/>
                <a:gd name="T67" fmla="*/ 2147483647 h 49"/>
                <a:gd name="T68" fmla="*/ 2147483647 w 23"/>
                <a:gd name="T69" fmla="*/ 2147483647 h 49"/>
                <a:gd name="T70" fmla="*/ 2147483647 w 23"/>
                <a:gd name="T71" fmla="*/ 2147483647 h 49"/>
                <a:gd name="T72" fmla="*/ 2147483647 w 23"/>
                <a:gd name="T73" fmla="*/ 2147483647 h 49"/>
                <a:gd name="T74" fmla="*/ 2147483647 w 23"/>
                <a:gd name="T75" fmla="*/ 2147483647 h 49"/>
                <a:gd name="T76" fmla="*/ 2147483647 w 23"/>
                <a:gd name="T77" fmla="*/ 2147483647 h 49"/>
                <a:gd name="T78" fmla="*/ 2147483647 w 23"/>
                <a:gd name="T79" fmla="*/ 2147483647 h 49"/>
                <a:gd name="T80" fmla="*/ 2147483647 w 23"/>
                <a:gd name="T81" fmla="*/ 2147483647 h 49"/>
                <a:gd name="T82" fmla="*/ 2147483647 w 23"/>
                <a:gd name="T83" fmla="*/ 2147483647 h 49"/>
                <a:gd name="T84" fmla="*/ 2147483647 w 23"/>
                <a:gd name="T85" fmla="*/ 2147483647 h 49"/>
                <a:gd name="T86" fmla="*/ 2147483647 w 23"/>
                <a:gd name="T87" fmla="*/ 2147483647 h 49"/>
                <a:gd name="T88" fmla="*/ 2147483647 w 23"/>
                <a:gd name="T89" fmla="*/ 2147483647 h 49"/>
                <a:gd name="T90" fmla="*/ 2147483647 w 23"/>
                <a:gd name="T91" fmla="*/ 2147483647 h 49"/>
                <a:gd name="T92" fmla="*/ 2147483647 w 23"/>
                <a:gd name="T93" fmla="*/ 2147483647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49"/>
                <a:gd name="T143" fmla="*/ 23 w 23"/>
                <a:gd name="T144" fmla="*/ 49 h 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49">
                  <a:moveTo>
                    <a:pt x="23" y="49"/>
                  </a:moveTo>
                  <a:lnTo>
                    <a:pt x="23" y="49"/>
                  </a:lnTo>
                  <a:lnTo>
                    <a:pt x="23" y="45"/>
                  </a:lnTo>
                  <a:lnTo>
                    <a:pt x="23" y="44"/>
                  </a:lnTo>
                  <a:lnTo>
                    <a:pt x="23" y="42"/>
                  </a:lnTo>
                  <a:lnTo>
                    <a:pt x="23" y="39"/>
                  </a:lnTo>
                  <a:lnTo>
                    <a:pt x="23" y="37"/>
                  </a:lnTo>
                  <a:lnTo>
                    <a:pt x="23" y="34"/>
                  </a:lnTo>
                  <a:lnTo>
                    <a:pt x="23" y="32"/>
                  </a:lnTo>
                  <a:lnTo>
                    <a:pt x="23" y="30"/>
                  </a:lnTo>
                  <a:lnTo>
                    <a:pt x="23" y="27"/>
                  </a:lnTo>
                  <a:lnTo>
                    <a:pt x="23" y="25"/>
                  </a:lnTo>
                  <a:lnTo>
                    <a:pt x="23" y="22"/>
                  </a:lnTo>
                  <a:lnTo>
                    <a:pt x="23" y="20"/>
                  </a:lnTo>
                  <a:lnTo>
                    <a:pt x="23" y="19"/>
                  </a:lnTo>
                  <a:lnTo>
                    <a:pt x="23" y="17"/>
                  </a:lnTo>
                  <a:lnTo>
                    <a:pt x="23" y="15"/>
                  </a:lnTo>
                  <a:lnTo>
                    <a:pt x="23" y="14"/>
                  </a:lnTo>
                  <a:lnTo>
                    <a:pt x="23" y="13"/>
                  </a:lnTo>
                  <a:lnTo>
                    <a:pt x="23" y="10"/>
                  </a:lnTo>
                  <a:lnTo>
                    <a:pt x="23" y="8"/>
                  </a:lnTo>
                  <a:lnTo>
                    <a:pt x="23" y="5"/>
                  </a:lnTo>
                  <a:lnTo>
                    <a:pt x="22" y="4"/>
                  </a:lnTo>
                  <a:lnTo>
                    <a:pt x="19" y="3"/>
                  </a:lnTo>
                  <a:lnTo>
                    <a:pt x="17" y="3"/>
                  </a:lnTo>
                  <a:lnTo>
                    <a:pt x="13" y="2"/>
                  </a:lnTo>
                  <a:lnTo>
                    <a:pt x="9" y="0"/>
                  </a:lnTo>
                  <a:lnTo>
                    <a:pt x="7" y="0"/>
                  </a:lnTo>
                  <a:lnTo>
                    <a:pt x="4" y="0"/>
                  </a:lnTo>
                  <a:lnTo>
                    <a:pt x="2" y="0"/>
                  </a:lnTo>
                  <a:lnTo>
                    <a:pt x="0" y="3"/>
                  </a:lnTo>
                  <a:lnTo>
                    <a:pt x="0" y="4"/>
                  </a:lnTo>
                  <a:lnTo>
                    <a:pt x="0" y="5"/>
                  </a:lnTo>
                  <a:lnTo>
                    <a:pt x="0" y="8"/>
                  </a:lnTo>
                  <a:lnTo>
                    <a:pt x="0" y="10"/>
                  </a:lnTo>
                  <a:lnTo>
                    <a:pt x="0" y="11"/>
                  </a:lnTo>
                  <a:lnTo>
                    <a:pt x="0" y="14"/>
                  </a:lnTo>
                  <a:lnTo>
                    <a:pt x="0" y="15"/>
                  </a:lnTo>
                  <a:lnTo>
                    <a:pt x="0" y="17"/>
                  </a:lnTo>
                  <a:lnTo>
                    <a:pt x="0" y="20"/>
                  </a:lnTo>
                  <a:lnTo>
                    <a:pt x="0" y="24"/>
                  </a:lnTo>
                  <a:lnTo>
                    <a:pt x="0" y="26"/>
                  </a:lnTo>
                  <a:lnTo>
                    <a:pt x="0" y="30"/>
                  </a:lnTo>
                  <a:lnTo>
                    <a:pt x="0" y="31"/>
                  </a:lnTo>
                  <a:lnTo>
                    <a:pt x="0" y="32"/>
                  </a:lnTo>
                  <a:lnTo>
                    <a:pt x="4" y="36"/>
                  </a:lnTo>
                  <a:lnTo>
                    <a:pt x="4" y="34"/>
                  </a:lnTo>
                  <a:lnTo>
                    <a:pt x="4" y="33"/>
                  </a:lnTo>
                  <a:lnTo>
                    <a:pt x="4" y="32"/>
                  </a:lnTo>
                  <a:lnTo>
                    <a:pt x="4" y="31"/>
                  </a:lnTo>
                  <a:lnTo>
                    <a:pt x="4" y="28"/>
                  </a:lnTo>
                  <a:lnTo>
                    <a:pt x="4" y="26"/>
                  </a:lnTo>
                  <a:lnTo>
                    <a:pt x="4" y="24"/>
                  </a:lnTo>
                  <a:lnTo>
                    <a:pt x="4" y="21"/>
                  </a:lnTo>
                  <a:lnTo>
                    <a:pt x="4" y="19"/>
                  </a:lnTo>
                  <a:lnTo>
                    <a:pt x="4" y="16"/>
                  </a:lnTo>
                  <a:lnTo>
                    <a:pt x="4" y="14"/>
                  </a:lnTo>
                  <a:lnTo>
                    <a:pt x="4" y="11"/>
                  </a:lnTo>
                  <a:lnTo>
                    <a:pt x="4" y="9"/>
                  </a:lnTo>
                  <a:lnTo>
                    <a:pt x="4" y="8"/>
                  </a:lnTo>
                  <a:lnTo>
                    <a:pt x="5" y="6"/>
                  </a:lnTo>
                  <a:lnTo>
                    <a:pt x="5" y="5"/>
                  </a:lnTo>
                  <a:lnTo>
                    <a:pt x="7" y="5"/>
                  </a:lnTo>
                  <a:lnTo>
                    <a:pt x="9" y="5"/>
                  </a:lnTo>
                  <a:lnTo>
                    <a:pt x="12" y="6"/>
                  </a:lnTo>
                  <a:lnTo>
                    <a:pt x="13" y="6"/>
                  </a:lnTo>
                  <a:lnTo>
                    <a:pt x="15" y="6"/>
                  </a:lnTo>
                  <a:lnTo>
                    <a:pt x="17" y="6"/>
                  </a:lnTo>
                  <a:lnTo>
                    <a:pt x="18" y="8"/>
                  </a:lnTo>
                  <a:lnTo>
                    <a:pt x="18" y="9"/>
                  </a:lnTo>
                  <a:lnTo>
                    <a:pt x="18" y="11"/>
                  </a:lnTo>
                  <a:lnTo>
                    <a:pt x="19" y="13"/>
                  </a:lnTo>
                  <a:lnTo>
                    <a:pt x="19" y="15"/>
                  </a:lnTo>
                  <a:lnTo>
                    <a:pt x="19" y="17"/>
                  </a:lnTo>
                  <a:lnTo>
                    <a:pt x="19" y="19"/>
                  </a:lnTo>
                  <a:lnTo>
                    <a:pt x="19" y="20"/>
                  </a:lnTo>
                  <a:lnTo>
                    <a:pt x="19" y="21"/>
                  </a:lnTo>
                  <a:lnTo>
                    <a:pt x="19" y="24"/>
                  </a:lnTo>
                  <a:lnTo>
                    <a:pt x="19" y="26"/>
                  </a:lnTo>
                  <a:lnTo>
                    <a:pt x="19" y="28"/>
                  </a:lnTo>
                  <a:lnTo>
                    <a:pt x="19" y="30"/>
                  </a:lnTo>
                  <a:lnTo>
                    <a:pt x="19" y="32"/>
                  </a:lnTo>
                  <a:lnTo>
                    <a:pt x="19" y="33"/>
                  </a:lnTo>
                  <a:lnTo>
                    <a:pt x="19" y="36"/>
                  </a:lnTo>
                  <a:lnTo>
                    <a:pt x="19" y="37"/>
                  </a:lnTo>
                  <a:lnTo>
                    <a:pt x="19" y="39"/>
                  </a:lnTo>
                  <a:lnTo>
                    <a:pt x="19" y="42"/>
                  </a:lnTo>
                  <a:lnTo>
                    <a:pt x="19" y="43"/>
                  </a:lnTo>
                  <a:lnTo>
                    <a:pt x="23" y="49"/>
                  </a:lnTo>
                  <a:close/>
                </a:path>
              </a:pathLst>
            </a:custGeom>
            <a:solidFill>
              <a:srgbClr val="000000"/>
            </a:solidFill>
            <a:ln w="9525">
              <a:noFill/>
              <a:round/>
              <a:headEnd/>
              <a:tailEnd/>
            </a:ln>
          </p:spPr>
          <p:txBody>
            <a:bodyPr/>
            <a:lstStyle/>
            <a:p>
              <a:endParaRPr lang="en-US" dirty="0"/>
            </a:p>
          </p:txBody>
        </p:sp>
        <p:sp>
          <p:nvSpPr>
            <p:cNvPr id="10564" name="Freeform 388"/>
            <p:cNvSpPr>
              <a:spLocks/>
            </p:cNvSpPr>
            <p:nvPr/>
          </p:nvSpPr>
          <p:spPr bwMode="auto">
            <a:xfrm>
              <a:off x="1870075" y="3240088"/>
              <a:ext cx="34925" cy="9525"/>
            </a:xfrm>
            <a:custGeom>
              <a:avLst/>
              <a:gdLst>
                <a:gd name="T0" fmla="*/ 2147483647 w 22"/>
                <a:gd name="T1" fmla="*/ 0 h 6"/>
                <a:gd name="T2" fmla="*/ 0 w 22"/>
                <a:gd name="T3" fmla="*/ 2147483647 h 6"/>
                <a:gd name="T4" fmla="*/ 0 w 22"/>
                <a:gd name="T5" fmla="*/ 2147483647 h 6"/>
                <a:gd name="T6" fmla="*/ 2147483647 w 22"/>
                <a:gd name="T7" fmla="*/ 2147483647 h 6"/>
                <a:gd name="T8" fmla="*/ 2147483647 w 22"/>
                <a:gd name="T9" fmla="*/ 0 h 6"/>
                <a:gd name="T10" fmla="*/ 2147483647 w 22"/>
                <a:gd name="T11" fmla="*/ 0 h 6"/>
                <a:gd name="T12" fmla="*/ 0 60000 65536"/>
                <a:gd name="T13" fmla="*/ 0 60000 65536"/>
                <a:gd name="T14" fmla="*/ 0 60000 65536"/>
                <a:gd name="T15" fmla="*/ 0 60000 65536"/>
                <a:gd name="T16" fmla="*/ 0 60000 65536"/>
                <a:gd name="T17" fmla="*/ 0 60000 65536"/>
                <a:gd name="T18" fmla="*/ 0 w 22"/>
                <a:gd name="T19" fmla="*/ 0 h 6"/>
                <a:gd name="T20" fmla="*/ 22 w 2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2" h="6">
                  <a:moveTo>
                    <a:pt x="21" y="0"/>
                  </a:moveTo>
                  <a:lnTo>
                    <a:pt x="0" y="1"/>
                  </a:lnTo>
                  <a:lnTo>
                    <a:pt x="0" y="6"/>
                  </a:lnTo>
                  <a:lnTo>
                    <a:pt x="22" y="5"/>
                  </a:lnTo>
                  <a:lnTo>
                    <a:pt x="21" y="0"/>
                  </a:lnTo>
                  <a:close/>
                </a:path>
              </a:pathLst>
            </a:custGeom>
            <a:solidFill>
              <a:srgbClr val="000000"/>
            </a:solidFill>
            <a:ln w="9525">
              <a:noFill/>
              <a:round/>
              <a:headEnd/>
              <a:tailEnd/>
            </a:ln>
          </p:spPr>
          <p:txBody>
            <a:bodyPr/>
            <a:lstStyle/>
            <a:p>
              <a:endParaRPr lang="en-US" dirty="0"/>
            </a:p>
          </p:txBody>
        </p:sp>
        <p:sp>
          <p:nvSpPr>
            <p:cNvPr id="10565" name="Freeform 389"/>
            <p:cNvSpPr>
              <a:spLocks/>
            </p:cNvSpPr>
            <p:nvPr/>
          </p:nvSpPr>
          <p:spPr bwMode="auto">
            <a:xfrm>
              <a:off x="1760538" y="3244850"/>
              <a:ext cx="19050" cy="28575"/>
            </a:xfrm>
            <a:custGeom>
              <a:avLst/>
              <a:gdLst>
                <a:gd name="T0" fmla="*/ 0 w 12"/>
                <a:gd name="T1" fmla="*/ 2147483647 h 18"/>
                <a:gd name="T2" fmla="*/ 2147483647 w 12"/>
                <a:gd name="T3" fmla="*/ 0 h 18"/>
                <a:gd name="T4" fmla="*/ 2147483647 w 12"/>
                <a:gd name="T5" fmla="*/ 2147483647 h 18"/>
                <a:gd name="T6" fmla="*/ 0 w 12"/>
                <a:gd name="T7" fmla="*/ 2147483647 h 18"/>
                <a:gd name="T8" fmla="*/ 0 w 12"/>
                <a:gd name="T9" fmla="*/ 2147483647 h 18"/>
                <a:gd name="T10" fmla="*/ 0 w 12"/>
                <a:gd name="T11" fmla="*/ 2147483647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0" y="10"/>
                  </a:moveTo>
                  <a:lnTo>
                    <a:pt x="11" y="0"/>
                  </a:lnTo>
                  <a:lnTo>
                    <a:pt x="12" y="5"/>
                  </a:lnTo>
                  <a:lnTo>
                    <a:pt x="0" y="18"/>
                  </a:lnTo>
                  <a:lnTo>
                    <a:pt x="0" y="10"/>
                  </a:lnTo>
                  <a:close/>
                </a:path>
              </a:pathLst>
            </a:custGeom>
            <a:solidFill>
              <a:srgbClr val="000000"/>
            </a:solidFill>
            <a:ln w="9525">
              <a:noFill/>
              <a:round/>
              <a:headEnd/>
              <a:tailEnd/>
            </a:ln>
          </p:spPr>
          <p:txBody>
            <a:bodyPr/>
            <a:lstStyle/>
            <a:p>
              <a:endParaRPr lang="en-US" dirty="0"/>
            </a:p>
          </p:txBody>
        </p:sp>
        <p:sp>
          <p:nvSpPr>
            <p:cNvPr id="10566" name="Freeform 390"/>
            <p:cNvSpPr>
              <a:spLocks/>
            </p:cNvSpPr>
            <p:nvPr/>
          </p:nvSpPr>
          <p:spPr bwMode="auto">
            <a:xfrm>
              <a:off x="2798763" y="2335213"/>
              <a:ext cx="34925" cy="155575"/>
            </a:xfrm>
            <a:custGeom>
              <a:avLst/>
              <a:gdLst>
                <a:gd name="T0" fmla="*/ 2147483647 w 22"/>
                <a:gd name="T1" fmla="*/ 2147483647 h 98"/>
                <a:gd name="T2" fmla="*/ 2147483647 w 22"/>
                <a:gd name="T3" fmla="*/ 2147483647 h 98"/>
                <a:gd name="T4" fmla="*/ 2147483647 w 22"/>
                <a:gd name="T5" fmla="*/ 2147483647 h 98"/>
                <a:gd name="T6" fmla="*/ 2147483647 w 22"/>
                <a:gd name="T7" fmla="*/ 2147483647 h 98"/>
                <a:gd name="T8" fmla="*/ 2147483647 w 22"/>
                <a:gd name="T9" fmla="*/ 2147483647 h 98"/>
                <a:gd name="T10" fmla="*/ 2147483647 w 22"/>
                <a:gd name="T11" fmla="*/ 2147483647 h 98"/>
                <a:gd name="T12" fmla="*/ 2147483647 w 22"/>
                <a:gd name="T13" fmla="*/ 2147483647 h 98"/>
                <a:gd name="T14" fmla="*/ 2147483647 w 22"/>
                <a:gd name="T15" fmla="*/ 2147483647 h 98"/>
                <a:gd name="T16" fmla="*/ 2147483647 w 22"/>
                <a:gd name="T17" fmla="*/ 2147483647 h 98"/>
                <a:gd name="T18" fmla="*/ 2147483647 w 22"/>
                <a:gd name="T19" fmla="*/ 2147483647 h 98"/>
                <a:gd name="T20" fmla="*/ 2147483647 w 22"/>
                <a:gd name="T21" fmla="*/ 2147483647 h 98"/>
                <a:gd name="T22" fmla="*/ 2147483647 w 22"/>
                <a:gd name="T23" fmla="*/ 2147483647 h 98"/>
                <a:gd name="T24" fmla="*/ 2147483647 w 22"/>
                <a:gd name="T25" fmla="*/ 2147483647 h 98"/>
                <a:gd name="T26" fmla="*/ 2147483647 w 22"/>
                <a:gd name="T27" fmla="*/ 2147483647 h 98"/>
                <a:gd name="T28" fmla="*/ 2147483647 w 22"/>
                <a:gd name="T29" fmla="*/ 2147483647 h 98"/>
                <a:gd name="T30" fmla="*/ 2147483647 w 22"/>
                <a:gd name="T31" fmla="*/ 2147483647 h 98"/>
                <a:gd name="T32" fmla="*/ 0 w 22"/>
                <a:gd name="T33" fmla="*/ 2147483647 h 98"/>
                <a:gd name="T34" fmla="*/ 0 w 22"/>
                <a:gd name="T35" fmla="*/ 2147483647 h 98"/>
                <a:gd name="T36" fmla="*/ 2147483647 w 22"/>
                <a:gd name="T37" fmla="*/ 2147483647 h 98"/>
                <a:gd name="T38" fmla="*/ 2147483647 w 22"/>
                <a:gd name="T39" fmla="*/ 2147483647 h 98"/>
                <a:gd name="T40" fmla="*/ 2147483647 w 22"/>
                <a:gd name="T41" fmla="*/ 2147483647 h 98"/>
                <a:gd name="T42" fmla="*/ 2147483647 w 22"/>
                <a:gd name="T43" fmla="*/ 2147483647 h 98"/>
                <a:gd name="T44" fmla="*/ 2147483647 w 22"/>
                <a:gd name="T45" fmla="*/ 2147483647 h 98"/>
                <a:gd name="T46" fmla="*/ 2147483647 w 22"/>
                <a:gd name="T47" fmla="*/ 2147483647 h 98"/>
                <a:gd name="T48" fmla="*/ 2147483647 w 22"/>
                <a:gd name="T49" fmla="*/ 2147483647 h 98"/>
                <a:gd name="T50" fmla="*/ 2147483647 w 22"/>
                <a:gd name="T51" fmla="*/ 2147483647 h 98"/>
                <a:gd name="T52" fmla="*/ 2147483647 w 22"/>
                <a:gd name="T53" fmla="*/ 2147483647 h 98"/>
                <a:gd name="T54" fmla="*/ 2147483647 w 22"/>
                <a:gd name="T55" fmla="*/ 2147483647 h 98"/>
                <a:gd name="T56" fmla="*/ 2147483647 w 22"/>
                <a:gd name="T57" fmla="*/ 2147483647 h 98"/>
                <a:gd name="T58" fmla="*/ 2147483647 w 22"/>
                <a:gd name="T59" fmla="*/ 2147483647 h 98"/>
                <a:gd name="T60" fmla="*/ 2147483647 w 22"/>
                <a:gd name="T61" fmla="*/ 2147483647 h 98"/>
                <a:gd name="T62" fmla="*/ 2147483647 w 22"/>
                <a:gd name="T63" fmla="*/ 2147483647 h 98"/>
                <a:gd name="T64" fmla="*/ 2147483647 w 22"/>
                <a:gd name="T65" fmla="*/ 0 h 98"/>
                <a:gd name="T66" fmla="*/ 2147483647 w 22"/>
                <a:gd name="T67" fmla="*/ 214748364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98"/>
                <a:gd name="T104" fmla="*/ 22 w 22"/>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98">
                  <a:moveTo>
                    <a:pt x="22" y="3"/>
                  </a:moveTo>
                  <a:lnTo>
                    <a:pt x="22" y="3"/>
                  </a:lnTo>
                  <a:lnTo>
                    <a:pt x="22" y="4"/>
                  </a:lnTo>
                  <a:lnTo>
                    <a:pt x="21" y="5"/>
                  </a:lnTo>
                  <a:lnTo>
                    <a:pt x="21" y="9"/>
                  </a:lnTo>
                  <a:lnTo>
                    <a:pt x="21" y="11"/>
                  </a:lnTo>
                  <a:lnTo>
                    <a:pt x="21" y="15"/>
                  </a:lnTo>
                  <a:lnTo>
                    <a:pt x="21" y="19"/>
                  </a:lnTo>
                  <a:lnTo>
                    <a:pt x="21" y="24"/>
                  </a:lnTo>
                  <a:lnTo>
                    <a:pt x="20" y="27"/>
                  </a:lnTo>
                  <a:lnTo>
                    <a:pt x="20" y="32"/>
                  </a:lnTo>
                  <a:lnTo>
                    <a:pt x="20" y="36"/>
                  </a:lnTo>
                  <a:lnTo>
                    <a:pt x="20" y="39"/>
                  </a:lnTo>
                  <a:lnTo>
                    <a:pt x="19" y="44"/>
                  </a:lnTo>
                  <a:lnTo>
                    <a:pt x="19" y="48"/>
                  </a:lnTo>
                  <a:lnTo>
                    <a:pt x="19" y="50"/>
                  </a:lnTo>
                  <a:lnTo>
                    <a:pt x="17" y="53"/>
                  </a:lnTo>
                  <a:lnTo>
                    <a:pt x="17" y="54"/>
                  </a:lnTo>
                  <a:lnTo>
                    <a:pt x="16" y="58"/>
                  </a:lnTo>
                  <a:lnTo>
                    <a:pt x="15" y="60"/>
                  </a:lnTo>
                  <a:lnTo>
                    <a:pt x="14" y="64"/>
                  </a:lnTo>
                  <a:lnTo>
                    <a:pt x="12" y="68"/>
                  </a:lnTo>
                  <a:lnTo>
                    <a:pt x="11" y="71"/>
                  </a:lnTo>
                  <a:lnTo>
                    <a:pt x="11" y="75"/>
                  </a:lnTo>
                  <a:lnTo>
                    <a:pt x="10" y="78"/>
                  </a:lnTo>
                  <a:lnTo>
                    <a:pt x="9" y="82"/>
                  </a:lnTo>
                  <a:lnTo>
                    <a:pt x="7" y="86"/>
                  </a:lnTo>
                  <a:lnTo>
                    <a:pt x="6" y="88"/>
                  </a:lnTo>
                  <a:lnTo>
                    <a:pt x="5" y="92"/>
                  </a:lnTo>
                  <a:lnTo>
                    <a:pt x="5" y="94"/>
                  </a:lnTo>
                  <a:lnTo>
                    <a:pt x="4" y="97"/>
                  </a:lnTo>
                  <a:lnTo>
                    <a:pt x="4" y="98"/>
                  </a:lnTo>
                  <a:lnTo>
                    <a:pt x="0" y="97"/>
                  </a:lnTo>
                  <a:lnTo>
                    <a:pt x="0" y="96"/>
                  </a:lnTo>
                  <a:lnTo>
                    <a:pt x="0" y="94"/>
                  </a:lnTo>
                  <a:lnTo>
                    <a:pt x="0" y="93"/>
                  </a:lnTo>
                  <a:lnTo>
                    <a:pt x="1" y="91"/>
                  </a:lnTo>
                  <a:lnTo>
                    <a:pt x="2" y="87"/>
                  </a:lnTo>
                  <a:lnTo>
                    <a:pt x="2" y="83"/>
                  </a:lnTo>
                  <a:lnTo>
                    <a:pt x="4" y="80"/>
                  </a:lnTo>
                  <a:lnTo>
                    <a:pt x="5" y="76"/>
                  </a:lnTo>
                  <a:lnTo>
                    <a:pt x="6" y="72"/>
                  </a:lnTo>
                  <a:lnTo>
                    <a:pt x="7" y="69"/>
                  </a:lnTo>
                  <a:lnTo>
                    <a:pt x="7" y="64"/>
                  </a:lnTo>
                  <a:lnTo>
                    <a:pt x="10" y="60"/>
                  </a:lnTo>
                  <a:lnTo>
                    <a:pt x="10" y="57"/>
                  </a:lnTo>
                  <a:lnTo>
                    <a:pt x="11" y="54"/>
                  </a:lnTo>
                  <a:lnTo>
                    <a:pt x="11" y="50"/>
                  </a:lnTo>
                  <a:lnTo>
                    <a:pt x="12" y="49"/>
                  </a:lnTo>
                  <a:lnTo>
                    <a:pt x="12" y="47"/>
                  </a:lnTo>
                  <a:lnTo>
                    <a:pt x="12" y="44"/>
                  </a:lnTo>
                  <a:lnTo>
                    <a:pt x="14" y="41"/>
                  </a:lnTo>
                  <a:lnTo>
                    <a:pt x="14" y="37"/>
                  </a:lnTo>
                  <a:lnTo>
                    <a:pt x="14" y="33"/>
                  </a:lnTo>
                  <a:lnTo>
                    <a:pt x="15" y="28"/>
                  </a:lnTo>
                  <a:lnTo>
                    <a:pt x="15" y="25"/>
                  </a:lnTo>
                  <a:lnTo>
                    <a:pt x="15" y="21"/>
                  </a:lnTo>
                  <a:lnTo>
                    <a:pt x="16" y="16"/>
                  </a:lnTo>
                  <a:lnTo>
                    <a:pt x="16" y="13"/>
                  </a:lnTo>
                  <a:lnTo>
                    <a:pt x="16" y="9"/>
                  </a:lnTo>
                  <a:lnTo>
                    <a:pt x="17" y="7"/>
                  </a:lnTo>
                  <a:lnTo>
                    <a:pt x="17" y="4"/>
                  </a:lnTo>
                  <a:lnTo>
                    <a:pt x="17" y="2"/>
                  </a:lnTo>
                  <a:lnTo>
                    <a:pt x="17" y="0"/>
                  </a:lnTo>
                  <a:lnTo>
                    <a:pt x="22" y="3"/>
                  </a:lnTo>
                  <a:close/>
                </a:path>
              </a:pathLst>
            </a:custGeom>
            <a:solidFill>
              <a:srgbClr val="000000"/>
            </a:solidFill>
            <a:ln w="9525">
              <a:noFill/>
              <a:round/>
              <a:headEnd/>
              <a:tailEnd/>
            </a:ln>
          </p:spPr>
          <p:txBody>
            <a:bodyPr/>
            <a:lstStyle/>
            <a:p>
              <a:endParaRPr lang="en-US" dirty="0"/>
            </a:p>
          </p:txBody>
        </p:sp>
        <p:sp>
          <p:nvSpPr>
            <p:cNvPr id="10567" name="Freeform 391"/>
            <p:cNvSpPr>
              <a:spLocks/>
            </p:cNvSpPr>
            <p:nvPr/>
          </p:nvSpPr>
          <p:spPr bwMode="auto">
            <a:xfrm>
              <a:off x="2579688" y="2127250"/>
              <a:ext cx="249237" cy="152400"/>
            </a:xfrm>
            <a:custGeom>
              <a:avLst/>
              <a:gdLst>
                <a:gd name="T0" fmla="*/ 2147483647 w 157"/>
                <a:gd name="T1" fmla="*/ 0 h 96"/>
                <a:gd name="T2" fmla="*/ 2147483647 w 157"/>
                <a:gd name="T3" fmla="*/ 0 h 96"/>
                <a:gd name="T4" fmla="*/ 2147483647 w 157"/>
                <a:gd name="T5" fmla="*/ 2147483647 h 96"/>
                <a:gd name="T6" fmla="*/ 2147483647 w 157"/>
                <a:gd name="T7" fmla="*/ 2147483647 h 96"/>
                <a:gd name="T8" fmla="*/ 2147483647 w 157"/>
                <a:gd name="T9" fmla="*/ 2147483647 h 96"/>
                <a:gd name="T10" fmla="*/ 2147483647 w 157"/>
                <a:gd name="T11" fmla="*/ 2147483647 h 96"/>
                <a:gd name="T12" fmla="*/ 2147483647 w 157"/>
                <a:gd name="T13" fmla="*/ 2147483647 h 96"/>
                <a:gd name="T14" fmla="*/ 2147483647 w 157"/>
                <a:gd name="T15" fmla="*/ 2147483647 h 96"/>
                <a:gd name="T16" fmla="*/ 2147483647 w 157"/>
                <a:gd name="T17" fmla="*/ 2147483647 h 96"/>
                <a:gd name="T18" fmla="*/ 2147483647 w 157"/>
                <a:gd name="T19" fmla="*/ 2147483647 h 96"/>
                <a:gd name="T20" fmla="*/ 2147483647 w 157"/>
                <a:gd name="T21" fmla="*/ 2147483647 h 96"/>
                <a:gd name="T22" fmla="*/ 2147483647 w 157"/>
                <a:gd name="T23" fmla="*/ 2147483647 h 96"/>
                <a:gd name="T24" fmla="*/ 2147483647 w 157"/>
                <a:gd name="T25" fmla="*/ 2147483647 h 96"/>
                <a:gd name="T26" fmla="*/ 2147483647 w 157"/>
                <a:gd name="T27" fmla="*/ 2147483647 h 96"/>
                <a:gd name="T28" fmla="*/ 2147483647 w 157"/>
                <a:gd name="T29" fmla="*/ 2147483647 h 96"/>
                <a:gd name="T30" fmla="*/ 2147483647 w 157"/>
                <a:gd name="T31" fmla="*/ 2147483647 h 96"/>
                <a:gd name="T32" fmla="*/ 2147483647 w 157"/>
                <a:gd name="T33" fmla="*/ 2147483647 h 96"/>
                <a:gd name="T34" fmla="*/ 2147483647 w 157"/>
                <a:gd name="T35" fmla="*/ 2147483647 h 96"/>
                <a:gd name="T36" fmla="*/ 2147483647 w 157"/>
                <a:gd name="T37" fmla="*/ 2147483647 h 96"/>
                <a:gd name="T38" fmla="*/ 2147483647 w 157"/>
                <a:gd name="T39" fmla="*/ 2147483647 h 96"/>
                <a:gd name="T40" fmla="*/ 2147483647 w 157"/>
                <a:gd name="T41" fmla="*/ 2147483647 h 96"/>
                <a:gd name="T42" fmla="*/ 2147483647 w 157"/>
                <a:gd name="T43" fmla="*/ 2147483647 h 96"/>
                <a:gd name="T44" fmla="*/ 2147483647 w 157"/>
                <a:gd name="T45" fmla="*/ 2147483647 h 96"/>
                <a:gd name="T46" fmla="*/ 2147483647 w 157"/>
                <a:gd name="T47" fmla="*/ 2147483647 h 96"/>
                <a:gd name="T48" fmla="*/ 2147483647 w 157"/>
                <a:gd name="T49" fmla="*/ 2147483647 h 96"/>
                <a:gd name="T50" fmla="*/ 2147483647 w 157"/>
                <a:gd name="T51" fmla="*/ 2147483647 h 96"/>
                <a:gd name="T52" fmla="*/ 2147483647 w 157"/>
                <a:gd name="T53" fmla="*/ 2147483647 h 96"/>
                <a:gd name="T54" fmla="*/ 2147483647 w 157"/>
                <a:gd name="T55" fmla="*/ 2147483647 h 96"/>
                <a:gd name="T56" fmla="*/ 2147483647 w 157"/>
                <a:gd name="T57" fmla="*/ 2147483647 h 96"/>
                <a:gd name="T58" fmla="*/ 2147483647 w 157"/>
                <a:gd name="T59" fmla="*/ 2147483647 h 96"/>
                <a:gd name="T60" fmla="*/ 2147483647 w 157"/>
                <a:gd name="T61" fmla="*/ 2147483647 h 96"/>
                <a:gd name="T62" fmla="*/ 2147483647 w 157"/>
                <a:gd name="T63" fmla="*/ 2147483647 h 96"/>
                <a:gd name="T64" fmla="*/ 2147483647 w 157"/>
                <a:gd name="T65" fmla="*/ 2147483647 h 96"/>
                <a:gd name="T66" fmla="*/ 2147483647 w 157"/>
                <a:gd name="T67" fmla="*/ 2147483647 h 96"/>
                <a:gd name="T68" fmla="*/ 2147483647 w 157"/>
                <a:gd name="T69" fmla="*/ 2147483647 h 96"/>
                <a:gd name="T70" fmla="*/ 2147483647 w 157"/>
                <a:gd name="T71" fmla="*/ 2147483647 h 96"/>
                <a:gd name="T72" fmla="*/ 2147483647 w 157"/>
                <a:gd name="T73" fmla="*/ 2147483647 h 96"/>
                <a:gd name="T74" fmla="*/ 2147483647 w 157"/>
                <a:gd name="T75" fmla="*/ 2147483647 h 96"/>
                <a:gd name="T76" fmla="*/ 2147483647 w 157"/>
                <a:gd name="T77" fmla="*/ 2147483647 h 96"/>
                <a:gd name="T78" fmla="*/ 2147483647 w 157"/>
                <a:gd name="T79" fmla="*/ 2147483647 h 96"/>
                <a:gd name="T80" fmla="*/ 2147483647 w 157"/>
                <a:gd name="T81" fmla="*/ 2147483647 h 96"/>
                <a:gd name="T82" fmla="*/ 2147483647 w 157"/>
                <a:gd name="T83" fmla="*/ 2147483647 h 96"/>
                <a:gd name="T84" fmla="*/ 2147483647 w 157"/>
                <a:gd name="T85" fmla="*/ 2147483647 h 96"/>
                <a:gd name="T86" fmla="*/ 2147483647 w 157"/>
                <a:gd name="T87" fmla="*/ 2147483647 h 96"/>
                <a:gd name="T88" fmla="*/ 2147483647 w 157"/>
                <a:gd name="T89" fmla="*/ 2147483647 h 96"/>
                <a:gd name="T90" fmla="*/ 2147483647 w 157"/>
                <a:gd name="T91" fmla="*/ 2147483647 h 96"/>
                <a:gd name="T92" fmla="*/ 2147483647 w 157"/>
                <a:gd name="T93" fmla="*/ 2147483647 h 96"/>
                <a:gd name="T94" fmla="*/ 2147483647 w 157"/>
                <a:gd name="T95" fmla="*/ 2147483647 h 96"/>
                <a:gd name="T96" fmla="*/ 2147483647 w 157"/>
                <a:gd name="T97" fmla="*/ 2147483647 h 96"/>
                <a:gd name="T98" fmla="*/ 2147483647 w 157"/>
                <a:gd name="T99" fmla="*/ 2147483647 h 96"/>
                <a:gd name="T100" fmla="*/ 2147483647 w 157"/>
                <a:gd name="T101" fmla="*/ 2147483647 h 96"/>
                <a:gd name="T102" fmla="*/ 0 w 157"/>
                <a:gd name="T103" fmla="*/ 2147483647 h 96"/>
                <a:gd name="T104" fmla="*/ 2147483647 w 157"/>
                <a:gd name="T105" fmla="*/ 0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
                <a:gd name="T160" fmla="*/ 0 h 96"/>
                <a:gd name="T161" fmla="*/ 157 w 15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 h="96">
                  <a:moveTo>
                    <a:pt x="3" y="0"/>
                  </a:moveTo>
                  <a:lnTo>
                    <a:pt x="3" y="0"/>
                  </a:lnTo>
                  <a:lnTo>
                    <a:pt x="5" y="0"/>
                  </a:lnTo>
                  <a:lnTo>
                    <a:pt x="8" y="0"/>
                  </a:lnTo>
                  <a:lnTo>
                    <a:pt x="12" y="1"/>
                  </a:lnTo>
                  <a:lnTo>
                    <a:pt x="15" y="2"/>
                  </a:lnTo>
                  <a:lnTo>
                    <a:pt x="22" y="3"/>
                  </a:lnTo>
                  <a:lnTo>
                    <a:pt x="27" y="5"/>
                  </a:lnTo>
                  <a:lnTo>
                    <a:pt x="34" y="6"/>
                  </a:lnTo>
                  <a:lnTo>
                    <a:pt x="40" y="8"/>
                  </a:lnTo>
                  <a:lnTo>
                    <a:pt x="48" y="10"/>
                  </a:lnTo>
                  <a:lnTo>
                    <a:pt x="54" y="12"/>
                  </a:lnTo>
                  <a:lnTo>
                    <a:pt x="62" y="14"/>
                  </a:lnTo>
                  <a:lnTo>
                    <a:pt x="68" y="16"/>
                  </a:lnTo>
                  <a:lnTo>
                    <a:pt x="74" y="19"/>
                  </a:lnTo>
                  <a:lnTo>
                    <a:pt x="80" y="22"/>
                  </a:lnTo>
                  <a:lnTo>
                    <a:pt x="87" y="24"/>
                  </a:lnTo>
                  <a:lnTo>
                    <a:pt x="92" y="27"/>
                  </a:lnTo>
                  <a:lnTo>
                    <a:pt x="97" y="30"/>
                  </a:lnTo>
                  <a:lnTo>
                    <a:pt x="100" y="33"/>
                  </a:lnTo>
                  <a:lnTo>
                    <a:pt x="105" y="36"/>
                  </a:lnTo>
                  <a:lnTo>
                    <a:pt x="109" y="39"/>
                  </a:lnTo>
                  <a:lnTo>
                    <a:pt x="114" y="42"/>
                  </a:lnTo>
                  <a:lnTo>
                    <a:pt x="118" y="45"/>
                  </a:lnTo>
                  <a:lnTo>
                    <a:pt x="122" y="49"/>
                  </a:lnTo>
                  <a:lnTo>
                    <a:pt x="124" y="51"/>
                  </a:lnTo>
                  <a:lnTo>
                    <a:pt x="127" y="53"/>
                  </a:lnTo>
                  <a:lnTo>
                    <a:pt x="129" y="56"/>
                  </a:lnTo>
                  <a:lnTo>
                    <a:pt x="132" y="58"/>
                  </a:lnTo>
                  <a:lnTo>
                    <a:pt x="134" y="60"/>
                  </a:lnTo>
                  <a:lnTo>
                    <a:pt x="135" y="62"/>
                  </a:lnTo>
                  <a:lnTo>
                    <a:pt x="137" y="62"/>
                  </a:lnTo>
                  <a:lnTo>
                    <a:pt x="138" y="64"/>
                  </a:lnTo>
                  <a:lnTo>
                    <a:pt x="139" y="64"/>
                  </a:lnTo>
                  <a:lnTo>
                    <a:pt x="140" y="66"/>
                  </a:lnTo>
                  <a:lnTo>
                    <a:pt x="142" y="68"/>
                  </a:lnTo>
                  <a:lnTo>
                    <a:pt x="143" y="69"/>
                  </a:lnTo>
                  <a:lnTo>
                    <a:pt x="143" y="72"/>
                  </a:lnTo>
                  <a:lnTo>
                    <a:pt x="145" y="74"/>
                  </a:lnTo>
                  <a:lnTo>
                    <a:pt x="147" y="78"/>
                  </a:lnTo>
                  <a:lnTo>
                    <a:pt x="149" y="80"/>
                  </a:lnTo>
                  <a:lnTo>
                    <a:pt x="150" y="83"/>
                  </a:lnTo>
                  <a:lnTo>
                    <a:pt x="152" y="85"/>
                  </a:lnTo>
                  <a:lnTo>
                    <a:pt x="153" y="88"/>
                  </a:lnTo>
                  <a:lnTo>
                    <a:pt x="154" y="90"/>
                  </a:lnTo>
                  <a:lnTo>
                    <a:pt x="155" y="91"/>
                  </a:lnTo>
                  <a:lnTo>
                    <a:pt x="155" y="94"/>
                  </a:lnTo>
                  <a:lnTo>
                    <a:pt x="157" y="94"/>
                  </a:lnTo>
                  <a:lnTo>
                    <a:pt x="157" y="95"/>
                  </a:lnTo>
                  <a:lnTo>
                    <a:pt x="152" y="96"/>
                  </a:lnTo>
                  <a:lnTo>
                    <a:pt x="152" y="95"/>
                  </a:lnTo>
                  <a:lnTo>
                    <a:pt x="150" y="92"/>
                  </a:lnTo>
                  <a:lnTo>
                    <a:pt x="149" y="90"/>
                  </a:lnTo>
                  <a:lnTo>
                    <a:pt x="148" y="89"/>
                  </a:lnTo>
                  <a:lnTo>
                    <a:pt x="147" y="86"/>
                  </a:lnTo>
                  <a:lnTo>
                    <a:pt x="145" y="84"/>
                  </a:lnTo>
                  <a:lnTo>
                    <a:pt x="143" y="80"/>
                  </a:lnTo>
                  <a:lnTo>
                    <a:pt x="140" y="78"/>
                  </a:lnTo>
                  <a:lnTo>
                    <a:pt x="139" y="75"/>
                  </a:lnTo>
                  <a:lnTo>
                    <a:pt x="137" y="72"/>
                  </a:lnTo>
                  <a:lnTo>
                    <a:pt x="134" y="69"/>
                  </a:lnTo>
                  <a:lnTo>
                    <a:pt x="132" y="67"/>
                  </a:lnTo>
                  <a:lnTo>
                    <a:pt x="129" y="63"/>
                  </a:lnTo>
                  <a:lnTo>
                    <a:pt x="127" y="61"/>
                  </a:lnTo>
                  <a:lnTo>
                    <a:pt x="123" y="58"/>
                  </a:lnTo>
                  <a:lnTo>
                    <a:pt x="120" y="56"/>
                  </a:lnTo>
                  <a:lnTo>
                    <a:pt x="117" y="52"/>
                  </a:lnTo>
                  <a:lnTo>
                    <a:pt x="114" y="50"/>
                  </a:lnTo>
                  <a:lnTo>
                    <a:pt x="110" y="46"/>
                  </a:lnTo>
                  <a:lnTo>
                    <a:pt x="107" y="45"/>
                  </a:lnTo>
                  <a:lnTo>
                    <a:pt x="103" y="41"/>
                  </a:lnTo>
                  <a:lnTo>
                    <a:pt x="100" y="39"/>
                  </a:lnTo>
                  <a:lnTo>
                    <a:pt x="97" y="36"/>
                  </a:lnTo>
                  <a:lnTo>
                    <a:pt x="93" y="34"/>
                  </a:lnTo>
                  <a:lnTo>
                    <a:pt x="90" y="33"/>
                  </a:lnTo>
                  <a:lnTo>
                    <a:pt x="88" y="30"/>
                  </a:lnTo>
                  <a:lnTo>
                    <a:pt x="84" y="29"/>
                  </a:lnTo>
                  <a:lnTo>
                    <a:pt x="82" y="28"/>
                  </a:lnTo>
                  <a:lnTo>
                    <a:pt x="80" y="27"/>
                  </a:lnTo>
                  <a:lnTo>
                    <a:pt x="79" y="25"/>
                  </a:lnTo>
                  <a:lnTo>
                    <a:pt x="77" y="24"/>
                  </a:lnTo>
                  <a:lnTo>
                    <a:pt x="74" y="23"/>
                  </a:lnTo>
                  <a:lnTo>
                    <a:pt x="72" y="22"/>
                  </a:lnTo>
                  <a:lnTo>
                    <a:pt x="68" y="22"/>
                  </a:lnTo>
                  <a:lnTo>
                    <a:pt x="64" y="19"/>
                  </a:lnTo>
                  <a:lnTo>
                    <a:pt x="59" y="18"/>
                  </a:lnTo>
                  <a:lnTo>
                    <a:pt x="55" y="17"/>
                  </a:lnTo>
                  <a:lnTo>
                    <a:pt x="50" y="16"/>
                  </a:lnTo>
                  <a:lnTo>
                    <a:pt x="45" y="14"/>
                  </a:lnTo>
                  <a:lnTo>
                    <a:pt x="40" y="13"/>
                  </a:lnTo>
                  <a:lnTo>
                    <a:pt x="37" y="12"/>
                  </a:lnTo>
                  <a:lnTo>
                    <a:pt x="33" y="11"/>
                  </a:lnTo>
                  <a:lnTo>
                    <a:pt x="29" y="10"/>
                  </a:lnTo>
                  <a:lnTo>
                    <a:pt x="25" y="10"/>
                  </a:lnTo>
                  <a:lnTo>
                    <a:pt x="23" y="8"/>
                  </a:lnTo>
                  <a:lnTo>
                    <a:pt x="20" y="8"/>
                  </a:lnTo>
                  <a:lnTo>
                    <a:pt x="18" y="8"/>
                  </a:lnTo>
                  <a:lnTo>
                    <a:pt x="14" y="7"/>
                  </a:lnTo>
                  <a:lnTo>
                    <a:pt x="10" y="7"/>
                  </a:lnTo>
                  <a:lnTo>
                    <a:pt x="8" y="6"/>
                  </a:lnTo>
                  <a:lnTo>
                    <a:pt x="4" y="5"/>
                  </a:lnTo>
                  <a:lnTo>
                    <a:pt x="3" y="5"/>
                  </a:lnTo>
                  <a:lnTo>
                    <a:pt x="2" y="5"/>
                  </a:lnTo>
                  <a:lnTo>
                    <a:pt x="0" y="5"/>
                  </a:lnTo>
                  <a:lnTo>
                    <a:pt x="3" y="0"/>
                  </a:lnTo>
                  <a:close/>
                </a:path>
              </a:pathLst>
            </a:custGeom>
            <a:solidFill>
              <a:srgbClr val="000000"/>
            </a:solidFill>
            <a:ln w="9525">
              <a:noFill/>
              <a:round/>
              <a:headEnd/>
              <a:tailEnd/>
            </a:ln>
          </p:spPr>
          <p:txBody>
            <a:bodyPr/>
            <a:lstStyle/>
            <a:p>
              <a:endParaRPr lang="en-US" dirty="0"/>
            </a:p>
          </p:txBody>
        </p:sp>
        <p:sp>
          <p:nvSpPr>
            <p:cNvPr id="10568" name="Freeform 392"/>
            <p:cNvSpPr>
              <a:spLocks/>
            </p:cNvSpPr>
            <p:nvPr/>
          </p:nvSpPr>
          <p:spPr bwMode="auto">
            <a:xfrm>
              <a:off x="1849438" y="2687638"/>
              <a:ext cx="25400" cy="82550"/>
            </a:xfrm>
            <a:custGeom>
              <a:avLst/>
              <a:gdLst>
                <a:gd name="T0" fmla="*/ 2147483647 w 16"/>
                <a:gd name="T1" fmla="*/ 2147483647 h 52"/>
                <a:gd name="T2" fmla="*/ 2147483647 w 16"/>
                <a:gd name="T3" fmla="*/ 2147483647 h 52"/>
                <a:gd name="T4" fmla="*/ 2147483647 w 16"/>
                <a:gd name="T5" fmla="*/ 2147483647 h 52"/>
                <a:gd name="T6" fmla="*/ 2147483647 w 16"/>
                <a:gd name="T7" fmla="*/ 2147483647 h 52"/>
                <a:gd name="T8" fmla="*/ 2147483647 w 16"/>
                <a:gd name="T9" fmla="*/ 2147483647 h 52"/>
                <a:gd name="T10" fmla="*/ 2147483647 w 16"/>
                <a:gd name="T11" fmla="*/ 2147483647 h 52"/>
                <a:gd name="T12" fmla="*/ 2147483647 w 16"/>
                <a:gd name="T13" fmla="*/ 2147483647 h 52"/>
                <a:gd name="T14" fmla="*/ 2147483647 w 16"/>
                <a:gd name="T15" fmla="*/ 2147483647 h 52"/>
                <a:gd name="T16" fmla="*/ 2147483647 w 16"/>
                <a:gd name="T17" fmla="*/ 2147483647 h 52"/>
                <a:gd name="T18" fmla="*/ 2147483647 w 16"/>
                <a:gd name="T19" fmla="*/ 2147483647 h 52"/>
                <a:gd name="T20" fmla="*/ 2147483647 w 16"/>
                <a:gd name="T21" fmla="*/ 2147483647 h 52"/>
                <a:gd name="T22" fmla="*/ 2147483647 w 16"/>
                <a:gd name="T23" fmla="*/ 2147483647 h 52"/>
                <a:gd name="T24" fmla="*/ 2147483647 w 16"/>
                <a:gd name="T25" fmla="*/ 2147483647 h 52"/>
                <a:gd name="T26" fmla="*/ 2147483647 w 16"/>
                <a:gd name="T27" fmla="*/ 2147483647 h 52"/>
                <a:gd name="T28" fmla="*/ 2147483647 w 16"/>
                <a:gd name="T29" fmla="*/ 2147483647 h 52"/>
                <a:gd name="T30" fmla="*/ 2147483647 w 16"/>
                <a:gd name="T31" fmla="*/ 2147483647 h 52"/>
                <a:gd name="T32" fmla="*/ 2147483647 w 16"/>
                <a:gd name="T33" fmla="*/ 2147483647 h 52"/>
                <a:gd name="T34" fmla="*/ 2147483647 w 16"/>
                <a:gd name="T35" fmla="*/ 2147483647 h 52"/>
                <a:gd name="T36" fmla="*/ 2147483647 w 16"/>
                <a:gd name="T37" fmla="*/ 2147483647 h 52"/>
                <a:gd name="T38" fmla="*/ 2147483647 w 16"/>
                <a:gd name="T39" fmla="*/ 2147483647 h 52"/>
                <a:gd name="T40" fmla="*/ 2147483647 w 16"/>
                <a:gd name="T41" fmla="*/ 2147483647 h 52"/>
                <a:gd name="T42" fmla="*/ 2147483647 w 16"/>
                <a:gd name="T43" fmla="*/ 2147483647 h 52"/>
                <a:gd name="T44" fmla="*/ 2147483647 w 16"/>
                <a:gd name="T45" fmla="*/ 2147483647 h 52"/>
                <a:gd name="T46" fmla="*/ 2147483647 w 16"/>
                <a:gd name="T47" fmla="*/ 2147483647 h 52"/>
                <a:gd name="T48" fmla="*/ 2147483647 w 16"/>
                <a:gd name="T49" fmla="*/ 2147483647 h 52"/>
                <a:gd name="T50" fmla="*/ 2147483647 w 16"/>
                <a:gd name="T51" fmla="*/ 2147483647 h 52"/>
                <a:gd name="T52" fmla="*/ 2147483647 w 16"/>
                <a:gd name="T53" fmla="*/ 2147483647 h 52"/>
                <a:gd name="T54" fmla="*/ 2147483647 w 16"/>
                <a:gd name="T55" fmla="*/ 2147483647 h 52"/>
                <a:gd name="T56" fmla="*/ 2147483647 w 16"/>
                <a:gd name="T57" fmla="*/ 2147483647 h 52"/>
                <a:gd name="T58" fmla="*/ 2147483647 w 16"/>
                <a:gd name="T59" fmla="*/ 2147483647 h 52"/>
                <a:gd name="T60" fmla="*/ 2147483647 w 16"/>
                <a:gd name="T61" fmla="*/ 2147483647 h 52"/>
                <a:gd name="T62" fmla="*/ 0 w 16"/>
                <a:gd name="T63" fmla="*/ 2147483647 h 52"/>
                <a:gd name="T64" fmla="*/ 0 w 16"/>
                <a:gd name="T65" fmla="*/ 2147483647 h 52"/>
                <a:gd name="T66" fmla="*/ 0 w 16"/>
                <a:gd name="T67" fmla="*/ 2147483647 h 52"/>
                <a:gd name="T68" fmla="*/ 0 w 16"/>
                <a:gd name="T69" fmla="*/ 2147483647 h 52"/>
                <a:gd name="T70" fmla="*/ 0 w 16"/>
                <a:gd name="T71" fmla="*/ 2147483647 h 52"/>
                <a:gd name="T72" fmla="*/ 2147483647 w 16"/>
                <a:gd name="T73" fmla="*/ 2147483647 h 52"/>
                <a:gd name="T74" fmla="*/ 2147483647 w 16"/>
                <a:gd name="T75" fmla="*/ 2147483647 h 52"/>
                <a:gd name="T76" fmla="*/ 2147483647 w 16"/>
                <a:gd name="T77" fmla="*/ 2147483647 h 52"/>
                <a:gd name="T78" fmla="*/ 2147483647 w 16"/>
                <a:gd name="T79" fmla="*/ 2147483647 h 52"/>
                <a:gd name="T80" fmla="*/ 2147483647 w 16"/>
                <a:gd name="T81" fmla="*/ 2147483647 h 52"/>
                <a:gd name="T82" fmla="*/ 2147483647 w 16"/>
                <a:gd name="T83" fmla="*/ 2147483647 h 52"/>
                <a:gd name="T84" fmla="*/ 2147483647 w 16"/>
                <a:gd name="T85" fmla="*/ 2147483647 h 52"/>
                <a:gd name="T86" fmla="*/ 2147483647 w 16"/>
                <a:gd name="T87" fmla="*/ 2147483647 h 52"/>
                <a:gd name="T88" fmla="*/ 2147483647 w 16"/>
                <a:gd name="T89" fmla="*/ 2147483647 h 52"/>
                <a:gd name="T90" fmla="*/ 2147483647 w 16"/>
                <a:gd name="T91" fmla="*/ 2147483647 h 52"/>
                <a:gd name="T92" fmla="*/ 2147483647 w 16"/>
                <a:gd name="T93" fmla="*/ 2147483647 h 52"/>
                <a:gd name="T94" fmla="*/ 2147483647 w 16"/>
                <a:gd name="T95" fmla="*/ 2147483647 h 52"/>
                <a:gd name="T96" fmla="*/ 2147483647 w 16"/>
                <a:gd name="T97" fmla="*/ 0 h 52"/>
                <a:gd name="T98" fmla="*/ 2147483647 w 16"/>
                <a:gd name="T99" fmla="*/ 0 h 52"/>
                <a:gd name="T100" fmla="*/ 2147483647 w 16"/>
                <a:gd name="T101" fmla="*/ 2147483647 h 52"/>
                <a:gd name="T102" fmla="*/ 2147483647 w 16"/>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52"/>
                <a:gd name="T158" fmla="*/ 16 w 16"/>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52">
                  <a:moveTo>
                    <a:pt x="16" y="5"/>
                  </a:moveTo>
                  <a:lnTo>
                    <a:pt x="15" y="5"/>
                  </a:lnTo>
                  <a:lnTo>
                    <a:pt x="15" y="6"/>
                  </a:lnTo>
                  <a:lnTo>
                    <a:pt x="14" y="8"/>
                  </a:lnTo>
                  <a:lnTo>
                    <a:pt x="11" y="10"/>
                  </a:lnTo>
                  <a:lnTo>
                    <a:pt x="10" y="13"/>
                  </a:lnTo>
                  <a:lnTo>
                    <a:pt x="9" y="14"/>
                  </a:lnTo>
                  <a:lnTo>
                    <a:pt x="8" y="16"/>
                  </a:lnTo>
                  <a:lnTo>
                    <a:pt x="8" y="20"/>
                  </a:lnTo>
                  <a:lnTo>
                    <a:pt x="6" y="21"/>
                  </a:lnTo>
                  <a:lnTo>
                    <a:pt x="6" y="24"/>
                  </a:lnTo>
                  <a:lnTo>
                    <a:pt x="6" y="25"/>
                  </a:lnTo>
                  <a:lnTo>
                    <a:pt x="5" y="27"/>
                  </a:lnTo>
                  <a:lnTo>
                    <a:pt x="5" y="28"/>
                  </a:lnTo>
                  <a:lnTo>
                    <a:pt x="5" y="31"/>
                  </a:lnTo>
                  <a:lnTo>
                    <a:pt x="5" y="32"/>
                  </a:lnTo>
                  <a:lnTo>
                    <a:pt x="5" y="34"/>
                  </a:lnTo>
                  <a:lnTo>
                    <a:pt x="5" y="37"/>
                  </a:lnTo>
                  <a:lnTo>
                    <a:pt x="6" y="39"/>
                  </a:lnTo>
                  <a:lnTo>
                    <a:pt x="6" y="41"/>
                  </a:lnTo>
                  <a:lnTo>
                    <a:pt x="6" y="44"/>
                  </a:lnTo>
                  <a:lnTo>
                    <a:pt x="6" y="45"/>
                  </a:lnTo>
                  <a:lnTo>
                    <a:pt x="8" y="48"/>
                  </a:lnTo>
                  <a:lnTo>
                    <a:pt x="8" y="49"/>
                  </a:lnTo>
                  <a:lnTo>
                    <a:pt x="4" y="52"/>
                  </a:lnTo>
                  <a:lnTo>
                    <a:pt x="4" y="49"/>
                  </a:lnTo>
                  <a:lnTo>
                    <a:pt x="3" y="48"/>
                  </a:lnTo>
                  <a:lnTo>
                    <a:pt x="1" y="44"/>
                  </a:lnTo>
                  <a:lnTo>
                    <a:pt x="1" y="42"/>
                  </a:lnTo>
                  <a:lnTo>
                    <a:pt x="0" y="38"/>
                  </a:lnTo>
                  <a:lnTo>
                    <a:pt x="0" y="34"/>
                  </a:lnTo>
                  <a:lnTo>
                    <a:pt x="0" y="31"/>
                  </a:lnTo>
                  <a:lnTo>
                    <a:pt x="0" y="28"/>
                  </a:lnTo>
                  <a:lnTo>
                    <a:pt x="0" y="25"/>
                  </a:lnTo>
                  <a:lnTo>
                    <a:pt x="1" y="22"/>
                  </a:lnTo>
                  <a:lnTo>
                    <a:pt x="1" y="20"/>
                  </a:lnTo>
                  <a:lnTo>
                    <a:pt x="1" y="19"/>
                  </a:lnTo>
                  <a:lnTo>
                    <a:pt x="3" y="16"/>
                  </a:lnTo>
                  <a:lnTo>
                    <a:pt x="4" y="15"/>
                  </a:lnTo>
                  <a:lnTo>
                    <a:pt x="4" y="14"/>
                  </a:lnTo>
                  <a:lnTo>
                    <a:pt x="4" y="11"/>
                  </a:lnTo>
                  <a:lnTo>
                    <a:pt x="5" y="10"/>
                  </a:lnTo>
                  <a:lnTo>
                    <a:pt x="8" y="8"/>
                  </a:lnTo>
                  <a:lnTo>
                    <a:pt x="9" y="5"/>
                  </a:lnTo>
                  <a:lnTo>
                    <a:pt x="11" y="3"/>
                  </a:lnTo>
                  <a:lnTo>
                    <a:pt x="13" y="2"/>
                  </a:lnTo>
                  <a:lnTo>
                    <a:pt x="14" y="0"/>
                  </a:lnTo>
                  <a:lnTo>
                    <a:pt x="16" y="5"/>
                  </a:lnTo>
                  <a:close/>
                </a:path>
              </a:pathLst>
            </a:custGeom>
            <a:solidFill>
              <a:srgbClr val="000000"/>
            </a:solidFill>
            <a:ln w="9525">
              <a:noFill/>
              <a:round/>
              <a:headEnd/>
              <a:tailEnd/>
            </a:ln>
          </p:spPr>
          <p:txBody>
            <a:bodyPr/>
            <a:lstStyle/>
            <a:p>
              <a:endParaRPr lang="en-US" dirty="0"/>
            </a:p>
          </p:txBody>
        </p:sp>
        <p:sp>
          <p:nvSpPr>
            <p:cNvPr id="10569" name="Freeform 394"/>
            <p:cNvSpPr>
              <a:spLocks/>
            </p:cNvSpPr>
            <p:nvPr/>
          </p:nvSpPr>
          <p:spPr bwMode="auto">
            <a:xfrm>
              <a:off x="1697038" y="2597150"/>
              <a:ext cx="49212" cy="220663"/>
            </a:xfrm>
            <a:custGeom>
              <a:avLst/>
              <a:gdLst>
                <a:gd name="T0" fmla="*/ 2147483647 w 31"/>
                <a:gd name="T1" fmla="*/ 2147483647 h 139"/>
                <a:gd name="T2" fmla="*/ 2147483647 w 31"/>
                <a:gd name="T3" fmla="*/ 2147483647 h 139"/>
                <a:gd name="T4" fmla="*/ 2147483647 w 31"/>
                <a:gd name="T5" fmla="*/ 2147483647 h 139"/>
                <a:gd name="T6" fmla="*/ 2147483647 w 31"/>
                <a:gd name="T7" fmla="*/ 2147483647 h 139"/>
                <a:gd name="T8" fmla="*/ 2147483647 w 31"/>
                <a:gd name="T9" fmla="*/ 2147483647 h 139"/>
                <a:gd name="T10" fmla="*/ 2147483647 w 31"/>
                <a:gd name="T11" fmla="*/ 2147483647 h 139"/>
                <a:gd name="T12" fmla="*/ 2147483647 w 31"/>
                <a:gd name="T13" fmla="*/ 2147483647 h 139"/>
                <a:gd name="T14" fmla="*/ 2147483647 w 31"/>
                <a:gd name="T15" fmla="*/ 2147483647 h 139"/>
                <a:gd name="T16" fmla="*/ 2147483647 w 31"/>
                <a:gd name="T17" fmla="*/ 2147483647 h 139"/>
                <a:gd name="T18" fmla="*/ 2147483647 w 31"/>
                <a:gd name="T19" fmla="*/ 2147483647 h 139"/>
                <a:gd name="T20" fmla="*/ 2147483647 w 31"/>
                <a:gd name="T21" fmla="*/ 2147483647 h 139"/>
                <a:gd name="T22" fmla="*/ 2147483647 w 31"/>
                <a:gd name="T23" fmla="*/ 2147483647 h 139"/>
                <a:gd name="T24" fmla="*/ 2147483647 w 31"/>
                <a:gd name="T25" fmla="*/ 2147483647 h 139"/>
                <a:gd name="T26" fmla="*/ 2147483647 w 31"/>
                <a:gd name="T27" fmla="*/ 2147483647 h 139"/>
                <a:gd name="T28" fmla="*/ 2147483647 w 31"/>
                <a:gd name="T29" fmla="*/ 2147483647 h 139"/>
                <a:gd name="T30" fmla="*/ 2147483647 w 31"/>
                <a:gd name="T31" fmla="*/ 2147483647 h 139"/>
                <a:gd name="T32" fmla="*/ 2147483647 w 31"/>
                <a:gd name="T33" fmla="*/ 2147483647 h 139"/>
                <a:gd name="T34" fmla="*/ 2147483647 w 31"/>
                <a:gd name="T35" fmla="*/ 2147483647 h 139"/>
                <a:gd name="T36" fmla="*/ 2147483647 w 31"/>
                <a:gd name="T37" fmla="*/ 2147483647 h 139"/>
                <a:gd name="T38" fmla="*/ 2147483647 w 31"/>
                <a:gd name="T39" fmla="*/ 2147483647 h 139"/>
                <a:gd name="T40" fmla="*/ 2147483647 w 31"/>
                <a:gd name="T41" fmla="*/ 2147483647 h 139"/>
                <a:gd name="T42" fmla="*/ 2147483647 w 31"/>
                <a:gd name="T43" fmla="*/ 2147483647 h 139"/>
                <a:gd name="T44" fmla="*/ 2147483647 w 31"/>
                <a:gd name="T45" fmla="*/ 2147483647 h 139"/>
                <a:gd name="T46" fmla="*/ 2147483647 w 31"/>
                <a:gd name="T47" fmla="*/ 2147483647 h 139"/>
                <a:gd name="T48" fmla="*/ 2147483647 w 31"/>
                <a:gd name="T49" fmla="*/ 2147483647 h 139"/>
                <a:gd name="T50" fmla="*/ 2147483647 w 31"/>
                <a:gd name="T51" fmla="*/ 2147483647 h 139"/>
                <a:gd name="T52" fmla="*/ 2147483647 w 31"/>
                <a:gd name="T53" fmla="*/ 2147483647 h 139"/>
                <a:gd name="T54" fmla="*/ 2147483647 w 31"/>
                <a:gd name="T55" fmla="*/ 2147483647 h 139"/>
                <a:gd name="T56" fmla="*/ 2147483647 w 31"/>
                <a:gd name="T57" fmla="*/ 2147483647 h 139"/>
                <a:gd name="T58" fmla="*/ 2147483647 w 31"/>
                <a:gd name="T59" fmla="*/ 2147483647 h 139"/>
                <a:gd name="T60" fmla="*/ 2147483647 w 31"/>
                <a:gd name="T61" fmla="*/ 2147483647 h 139"/>
                <a:gd name="T62" fmla="*/ 2147483647 w 31"/>
                <a:gd name="T63" fmla="*/ 2147483647 h 139"/>
                <a:gd name="T64" fmla="*/ 2147483647 w 31"/>
                <a:gd name="T65" fmla="*/ 2147483647 h 139"/>
                <a:gd name="T66" fmla="*/ 2147483647 w 31"/>
                <a:gd name="T67" fmla="*/ 2147483647 h 139"/>
                <a:gd name="T68" fmla="*/ 2147483647 w 31"/>
                <a:gd name="T69" fmla="*/ 2147483647 h 139"/>
                <a:gd name="T70" fmla="*/ 2147483647 w 31"/>
                <a:gd name="T71" fmla="*/ 2147483647 h 139"/>
                <a:gd name="T72" fmla="*/ 2147483647 w 31"/>
                <a:gd name="T73" fmla="*/ 2147483647 h 139"/>
                <a:gd name="T74" fmla="*/ 2147483647 w 31"/>
                <a:gd name="T75" fmla="*/ 2147483647 h 139"/>
                <a:gd name="T76" fmla="*/ 2147483647 w 31"/>
                <a:gd name="T77" fmla="*/ 2147483647 h 139"/>
                <a:gd name="T78" fmla="*/ 2147483647 w 31"/>
                <a:gd name="T79" fmla="*/ 2147483647 h 139"/>
                <a:gd name="T80" fmla="*/ 2147483647 w 31"/>
                <a:gd name="T81" fmla="*/ 2147483647 h 139"/>
                <a:gd name="T82" fmla="*/ 2147483647 w 31"/>
                <a:gd name="T83" fmla="*/ 2147483647 h 139"/>
                <a:gd name="T84" fmla="*/ 0 w 31"/>
                <a:gd name="T85" fmla="*/ 2147483647 h 139"/>
                <a:gd name="T86" fmla="*/ 0 w 31"/>
                <a:gd name="T87" fmla="*/ 2147483647 h 139"/>
                <a:gd name="T88" fmla="*/ 0 w 31"/>
                <a:gd name="T89" fmla="*/ 2147483647 h 139"/>
                <a:gd name="T90" fmla="*/ 2147483647 w 31"/>
                <a:gd name="T91" fmla="*/ 2147483647 h 139"/>
                <a:gd name="T92" fmla="*/ 2147483647 w 31"/>
                <a:gd name="T93" fmla="*/ 2147483647 h 139"/>
                <a:gd name="T94" fmla="*/ 2147483647 w 31"/>
                <a:gd name="T95" fmla="*/ 2147483647 h 139"/>
                <a:gd name="T96" fmla="*/ 2147483647 w 31"/>
                <a:gd name="T97" fmla="*/ 2147483647 h 139"/>
                <a:gd name="T98" fmla="*/ 2147483647 w 31"/>
                <a:gd name="T99" fmla="*/ 2147483647 h 139"/>
                <a:gd name="T100" fmla="*/ 2147483647 w 31"/>
                <a:gd name="T101" fmla="*/ 2147483647 h 139"/>
                <a:gd name="T102" fmla="*/ 2147483647 w 31"/>
                <a:gd name="T103" fmla="*/ 2147483647 h 139"/>
                <a:gd name="T104" fmla="*/ 2147483647 w 31"/>
                <a:gd name="T105" fmla="*/ 2147483647 h 139"/>
                <a:gd name="T106" fmla="*/ 2147483647 w 31"/>
                <a:gd name="T107" fmla="*/ 2147483647 h 139"/>
                <a:gd name="T108" fmla="*/ 2147483647 w 31"/>
                <a:gd name="T109" fmla="*/ 2147483647 h 139"/>
                <a:gd name="T110" fmla="*/ 2147483647 w 31"/>
                <a:gd name="T111" fmla="*/ 2147483647 h 139"/>
                <a:gd name="T112" fmla="*/ 2147483647 w 31"/>
                <a:gd name="T113" fmla="*/ 2147483647 h 139"/>
                <a:gd name="T114" fmla="*/ 2147483647 w 31"/>
                <a:gd name="T115" fmla="*/ 2147483647 h 139"/>
                <a:gd name="T116" fmla="*/ 2147483647 w 31"/>
                <a:gd name="T117" fmla="*/ 0 h 139"/>
                <a:gd name="T118" fmla="*/ 2147483647 w 31"/>
                <a:gd name="T119" fmla="*/ 2147483647 h 1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
                <a:gd name="T181" fmla="*/ 0 h 139"/>
                <a:gd name="T182" fmla="*/ 31 w 31"/>
                <a:gd name="T183" fmla="*/ 139 h 1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 h="139">
                  <a:moveTo>
                    <a:pt x="22" y="5"/>
                  </a:moveTo>
                  <a:lnTo>
                    <a:pt x="22" y="6"/>
                  </a:lnTo>
                  <a:lnTo>
                    <a:pt x="21" y="7"/>
                  </a:lnTo>
                  <a:lnTo>
                    <a:pt x="20" y="9"/>
                  </a:lnTo>
                  <a:lnTo>
                    <a:pt x="19" y="11"/>
                  </a:lnTo>
                  <a:lnTo>
                    <a:pt x="17" y="13"/>
                  </a:lnTo>
                  <a:lnTo>
                    <a:pt x="17" y="15"/>
                  </a:lnTo>
                  <a:lnTo>
                    <a:pt x="16" y="17"/>
                  </a:lnTo>
                  <a:lnTo>
                    <a:pt x="15" y="20"/>
                  </a:lnTo>
                  <a:lnTo>
                    <a:pt x="14" y="21"/>
                  </a:lnTo>
                  <a:lnTo>
                    <a:pt x="12" y="23"/>
                  </a:lnTo>
                  <a:lnTo>
                    <a:pt x="12" y="26"/>
                  </a:lnTo>
                  <a:lnTo>
                    <a:pt x="11" y="28"/>
                  </a:lnTo>
                  <a:lnTo>
                    <a:pt x="11" y="31"/>
                  </a:lnTo>
                  <a:lnTo>
                    <a:pt x="11" y="32"/>
                  </a:lnTo>
                  <a:lnTo>
                    <a:pt x="11" y="34"/>
                  </a:lnTo>
                  <a:lnTo>
                    <a:pt x="10" y="35"/>
                  </a:lnTo>
                  <a:lnTo>
                    <a:pt x="10" y="38"/>
                  </a:lnTo>
                  <a:lnTo>
                    <a:pt x="9" y="39"/>
                  </a:lnTo>
                  <a:lnTo>
                    <a:pt x="9" y="42"/>
                  </a:lnTo>
                  <a:lnTo>
                    <a:pt x="9" y="44"/>
                  </a:lnTo>
                  <a:lnTo>
                    <a:pt x="7" y="46"/>
                  </a:lnTo>
                  <a:lnTo>
                    <a:pt x="7" y="48"/>
                  </a:lnTo>
                  <a:lnTo>
                    <a:pt x="6" y="50"/>
                  </a:lnTo>
                  <a:lnTo>
                    <a:pt x="6" y="52"/>
                  </a:lnTo>
                  <a:lnTo>
                    <a:pt x="5" y="55"/>
                  </a:lnTo>
                  <a:lnTo>
                    <a:pt x="5" y="57"/>
                  </a:lnTo>
                  <a:lnTo>
                    <a:pt x="5" y="60"/>
                  </a:lnTo>
                  <a:lnTo>
                    <a:pt x="5" y="63"/>
                  </a:lnTo>
                  <a:lnTo>
                    <a:pt x="5" y="66"/>
                  </a:lnTo>
                  <a:lnTo>
                    <a:pt x="6" y="70"/>
                  </a:lnTo>
                  <a:lnTo>
                    <a:pt x="6" y="72"/>
                  </a:lnTo>
                  <a:lnTo>
                    <a:pt x="6" y="76"/>
                  </a:lnTo>
                  <a:lnTo>
                    <a:pt x="7" y="79"/>
                  </a:lnTo>
                  <a:lnTo>
                    <a:pt x="9" y="83"/>
                  </a:lnTo>
                  <a:lnTo>
                    <a:pt x="9" y="85"/>
                  </a:lnTo>
                  <a:lnTo>
                    <a:pt x="10" y="89"/>
                  </a:lnTo>
                  <a:lnTo>
                    <a:pt x="11" y="93"/>
                  </a:lnTo>
                  <a:lnTo>
                    <a:pt x="12" y="96"/>
                  </a:lnTo>
                  <a:lnTo>
                    <a:pt x="14" y="100"/>
                  </a:lnTo>
                  <a:lnTo>
                    <a:pt x="15" y="104"/>
                  </a:lnTo>
                  <a:lnTo>
                    <a:pt x="16" y="106"/>
                  </a:lnTo>
                  <a:lnTo>
                    <a:pt x="17" y="110"/>
                  </a:lnTo>
                  <a:lnTo>
                    <a:pt x="19" y="111"/>
                  </a:lnTo>
                  <a:lnTo>
                    <a:pt x="20" y="113"/>
                  </a:lnTo>
                  <a:lnTo>
                    <a:pt x="21" y="116"/>
                  </a:lnTo>
                  <a:lnTo>
                    <a:pt x="21" y="117"/>
                  </a:lnTo>
                  <a:lnTo>
                    <a:pt x="22" y="120"/>
                  </a:lnTo>
                  <a:lnTo>
                    <a:pt x="24" y="122"/>
                  </a:lnTo>
                  <a:lnTo>
                    <a:pt x="25" y="124"/>
                  </a:lnTo>
                  <a:lnTo>
                    <a:pt x="26" y="126"/>
                  </a:lnTo>
                  <a:lnTo>
                    <a:pt x="26" y="128"/>
                  </a:lnTo>
                  <a:lnTo>
                    <a:pt x="27" y="131"/>
                  </a:lnTo>
                  <a:lnTo>
                    <a:pt x="29" y="133"/>
                  </a:lnTo>
                  <a:lnTo>
                    <a:pt x="30" y="135"/>
                  </a:lnTo>
                  <a:lnTo>
                    <a:pt x="31" y="138"/>
                  </a:lnTo>
                  <a:lnTo>
                    <a:pt x="31" y="139"/>
                  </a:lnTo>
                  <a:lnTo>
                    <a:pt x="25" y="135"/>
                  </a:lnTo>
                  <a:lnTo>
                    <a:pt x="25" y="134"/>
                  </a:lnTo>
                  <a:lnTo>
                    <a:pt x="25" y="133"/>
                  </a:lnTo>
                  <a:lnTo>
                    <a:pt x="24" y="132"/>
                  </a:lnTo>
                  <a:lnTo>
                    <a:pt x="22" y="129"/>
                  </a:lnTo>
                  <a:lnTo>
                    <a:pt x="21" y="127"/>
                  </a:lnTo>
                  <a:lnTo>
                    <a:pt x="20" y="124"/>
                  </a:lnTo>
                  <a:lnTo>
                    <a:pt x="19" y="121"/>
                  </a:lnTo>
                  <a:lnTo>
                    <a:pt x="17" y="118"/>
                  </a:lnTo>
                  <a:lnTo>
                    <a:pt x="15" y="115"/>
                  </a:lnTo>
                  <a:lnTo>
                    <a:pt x="14" y="111"/>
                  </a:lnTo>
                  <a:lnTo>
                    <a:pt x="12" y="109"/>
                  </a:lnTo>
                  <a:lnTo>
                    <a:pt x="11" y="105"/>
                  </a:lnTo>
                  <a:lnTo>
                    <a:pt x="10" y="102"/>
                  </a:lnTo>
                  <a:lnTo>
                    <a:pt x="9" y="100"/>
                  </a:lnTo>
                  <a:lnTo>
                    <a:pt x="7" y="98"/>
                  </a:lnTo>
                  <a:lnTo>
                    <a:pt x="7" y="96"/>
                  </a:lnTo>
                  <a:lnTo>
                    <a:pt x="6" y="94"/>
                  </a:lnTo>
                  <a:lnTo>
                    <a:pt x="5" y="91"/>
                  </a:lnTo>
                  <a:lnTo>
                    <a:pt x="5" y="89"/>
                  </a:lnTo>
                  <a:lnTo>
                    <a:pt x="4" y="87"/>
                  </a:lnTo>
                  <a:lnTo>
                    <a:pt x="4" y="85"/>
                  </a:lnTo>
                  <a:lnTo>
                    <a:pt x="4" y="83"/>
                  </a:lnTo>
                  <a:lnTo>
                    <a:pt x="2" y="81"/>
                  </a:lnTo>
                  <a:lnTo>
                    <a:pt x="2" y="79"/>
                  </a:lnTo>
                  <a:lnTo>
                    <a:pt x="1" y="77"/>
                  </a:lnTo>
                  <a:lnTo>
                    <a:pt x="1" y="74"/>
                  </a:lnTo>
                  <a:lnTo>
                    <a:pt x="1" y="73"/>
                  </a:lnTo>
                  <a:lnTo>
                    <a:pt x="0" y="71"/>
                  </a:lnTo>
                  <a:lnTo>
                    <a:pt x="0" y="68"/>
                  </a:lnTo>
                  <a:lnTo>
                    <a:pt x="0" y="67"/>
                  </a:lnTo>
                  <a:lnTo>
                    <a:pt x="0" y="65"/>
                  </a:lnTo>
                  <a:lnTo>
                    <a:pt x="0" y="62"/>
                  </a:lnTo>
                  <a:lnTo>
                    <a:pt x="0" y="60"/>
                  </a:lnTo>
                  <a:lnTo>
                    <a:pt x="1" y="57"/>
                  </a:lnTo>
                  <a:lnTo>
                    <a:pt x="1" y="55"/>
                  </a:lnTo>
                  <a:lnTo>
                    <a:pt x="1" y="52"/>
                  </a:lnTo>
                  <a:lnTo>
                    <a:pt x="2" y="50"/>
                  </a:lnTo>
                  <a:lnTo>
                    <a:pt x="2" y="46"/>
                  </a:lnTo>
                  <a:lnTo>
                    <a:pt x="4" y="44"/>
                  </a:lnTo>
                  <a:lnTo>
                    <a:pt x="4" y="42"/>
                  </a:lnTo>
                  <a:lnTo>
                    <a:pt x="4" y="38"/>
                  </a:lnTo>
                  <a:lnTo>
                    <a:pt x="5" y="37"/>
                  </a:lnTo>
                  <a:lnTo>
                    <a:pt x="5" y="34"/>
                  </a:lnTo>
                  <a:lnTo>
                    <a:pt x="5" y="32"/>
                  </a:lnTo>
                  <a:lnTo>
                    <a:pt x="5" y="31"/>
                  </a:lnTo>
                  <a:lnTo>
                    <a:pt x="6" y="29"/>
                  </a:lnTo>
                  <a:lnTo>
                    <a:pt x="6" y="27"/>
                  </a:lnTo>
                  <a:lnTo>
                    <a:pt x="6" y="26"/>
                  </a:lnTo>
                  <a:lnTo>
                    <a:pt x="7" y="23"/>
                  </a:lnTo>
                  <a:lnTo>
                    <a:pt x="9" y="22"/>
                  </a:lnTo>
                  <a:lnTo>
                    <a:pt x="10" y="20"/>
                  </a:lnTo>
                  <a:lnTo>
                    <a:pt x="11" y="17"/>
                  </a:lnTo>
                  <a:lnTo>
                    <a:pt x="12" y="13"/>
                  </a:lnTo>
                  <a:lnTo>
                    <a:pt x="14" y="12"/>
                  </a:lnTo>
                  <a:lnTo>
                    <a:pt x="15" y="9"/>
                  </a:lnTo>
                  <a:lnTo>
                    <a:pt x="15" y="7"/>
                  </a:lnTo>
                  <a:lnTo>
                    <a:pt x="16" y="5"/>
                  </a:lnTo>
                  <a:lnTo>
                    <a:pt x="17" y="4"/>
                  </a:lnTo>
                  <a:lnTo>
                    <a:pt x="19" y="0"/>
                  </a:lnTo>
                  <a:lnTo>
                    <a:pt x="20" y="0"/>
                  </a:lnTo>
                  <a:lnTo>
                    <a:pt x="22" y="5"/>
                  </a:lnTo>
                  <a:close/>
                </a:path>
              </a:pathLst>
            </a:custGeom>
            <a:solidFill>
              <a:srgbClr val="000000"/>
            </a:solidFill>
            <a:ln w="9525">
              <a:noFill/>
              <a:round/>
              <a:headEnd/>
              <a:tailEnd/>
            </a:ln>
          </p:spPr>
          <p:txBody>
            <a:bodyPr/>
            <a:lstStyle/>
            <a:p>
              <a:endParaRPr lang="en-US" dirty="0"/>
            </a:p>
          </p:txBody>
        </p:sp>
        <p:sp>
          <p:nvSpPr>
            <p:cNvPr id="10570" name="Freeform 395"/>
            <p:cNvSpPr>
              <a:spLocks/>
            </p:cNvSpPr>
            <p:nvPr/>
          </p:nvSpPr>
          <p:spPr bwMode="auto">
            <a:xfrm>
              <a:off x="1711325" y="2735263"/>
              <a:ext cx="90488" cy="11112"/>
            </a:xfrm>
            <a:custGeom>
              <a:avLst/>
              <a:gdLst>
                <a:gd name="T0" fmla="*/ 0 w 57"/>
                <a:gd name="T1" fmla="*/ 2147483647 h 7"/>
                <a:gd name="T2" fmla="*/ 0 w 57"/>
                <a:gd name="T3" fmla="*/ 2147483647 h 7"/>
                <a:gd name="T4" fmla="*/ 2147483647 w 57"/>
                <a:gd name="T5" fmla="*/ 2147483647 h 7"/>
                <a:gd name="T6" fmla="*/ 2147483647 w 57"/>
                <a:gd name="T7" fmla="*/ 2147483647 h 7"/>
                <a:gd name="T8" fmla="*/ 2147483647 w 57"/>
                <a:gd name="T9" fmla="*/ 2147483647 h 7"/>
                <a:gd name="T10" fmla="*/ 2147483647 w 57"/>
                <a:gd name="T11" fmla="*/ 2147483647 h 7"/>
                <a:gd name="T12" fmla="*/ 2147483647 w 57"/>
                <a:gd name="T13" fmla="*/ 2147483647 h 7"/>
                <a:gd name="T14" fmla="*/ 2147483647 w 57"/>
                <a:gd name="T15" fmla="*/ 2147483647 h 7"/>
                <a:gd name="T16" fmla="*/ 2147483647 w 57"/>
                <a:gd name="T17" fmla="*/ 2147483647 h 7"/>
                <a:gd name="T18" fmla="*/ 2147483647 w 57"/>
                <a:gd name="T19" fmla="*/ 0 h 7"/>
                <a:gd name="T20" fmla="*/ 2147483647 w 57"/>
                <a:gd name="T21" fmla="*/ 0 h 7"/>
                <a:gd name="T22" fmla="*/ 2147483647 w 57"/>
                <a:gd name="T23" fmla="*/ 0 h 7"/>
                <a:gd name="T24" fmla="*/ 2147483647 w 57"/>
                <a:gd name="T25" fmla="*/ 0 h 7"/>
                <a:gd name="T26" fmla="*/ 2147483647 w 57"/>
                <a:gd name="T27" fmla="*/ 0 h 7"/>
                <a:gd name="T28" fmla="*/ 2147483647 w 57"/>
                <a:gd name="T29" fmla="*/ 0 h 7"/>
                <a:gd name="T30" fmla="*/ 2147483647 w 57"/>
                <a:gd name="T31" fmla="*/ 0 h 7"/>
                <a:gd name="T32" fmla="*/ 2147483647 w 57"/>
                <a:gd name="T33" fmla="*/ 0 h 7"/>
                <a:gd name="T34" fmla="*/ 2147483647 w 57"/>
                <a:gd name="T35" fmla="*/ 0 h 7"/>
                <a:gd name="T36" fmla="*/ 2147483647 w 57"/>
                <a:gd name="T37" fmla="*/ 0 h 7"/>
                <a:gd name="T38" fmla="*/ 2147483647 w 57"/>
                <a:gd name="T39" fmla="*/ 0 h 7"/>
                <a:gd name="T40" fmla="*/ 2147483647 w 57"/>
                <a:gd name="T41" fmla="*/ 0 h 7"/>
                <a:gd name="T42" fmla="*/ 2147483647 w 57"/>
                <a:gd name="T43" fmla="*/ 0 h 7"/>
                <a:gd name="T44" fmla="*/ 2147483647 w 57"/>
                <a:gd name="T45" fmla="*/ 0 h 7"/>
                <a:gd name="T46" fmla="*/ 2147483647 w 57"/>
                <a:gd name="T47" fmla="*/ 0 h 7"/>
                <a:gd name="T48" fmla="*/ 2147483647 w 57"/>
                <a:gd name="T49" fmla="*/ 0 h 7"/>
                <a:gd name="T50" fmla="*/ 2147483647 w 57"/>
                <a:gd name="T51" fmla="*/ 0 h 7"/>
                <a:gd name="T52" fmla="*/ 2147483647 w 57"/>
                <a:gd name="T53" fmla="*/ 2147483647 h 7"/>
                <a:gd name="T54" fmla="*/ 2147483647 w 57"/>
                <a:gd name="T55" fmla="*/ 2147483647 h 7"/>
                <a:gd name="T56" fmla="*/ 2147483647 w 57"/>
                <a:gd name="T57" fmla="*/ 2147483647 h 7"/>
                <a:gd name="T58" fmla="*/ 2147483647 w 57"/>
                <a:gd name="T59" fmla="*/ 2147483647 h 7"/>
                <a:gd name="T60" fmla="*/ 2147483647 w 57"/>
                <a:gd name="T61" fmla="*/ 2147483647 h 7"/>
                <a:gd name="T62" fmla="*/ 2147483647 w 57"/>
                <a:gd name="T63" fmla="*/ 2147483647 h 7"/>
                <a:gd name="T64" fmla="*/ 2147483647 w 57"/>
                <a:gd name="T65" fmla="*/ 2147483647 h 7"/>
                <a:gd name="T66" fmla="*/ 2147483647 w 57"/>
                <a:gd name="T67" fmla="*/ 2147483647 h 7"/>
                <a:gd name="T68" fmla="*/ 2147483647 w 57"/>
                <a:gd name="T69" fmla="*/ 2147483647 h 7"/>
                <a:gd name="T70" fmla="*/ 2147483647 w 57"/>
                <a:gd name="T71" fmla="*/ 2147483647 h 7"/>
                <a:gd name="T72" fmla="*/ 2147483647 w 57"/>
                <a:gd name="T73" fmla="*/ 2147483647 h 7"/>
                <a:gd name="T74" fmla="*/ 2147483647 w 57"/>
                <a:gd name="T75" fmla="*/ 2147483647 h 7"/>
                <a:gd name="T76" fmla="*/ 2147483647 w 57"/>
                <a:gd name="T77" fmla="*/ 2147483647 h 7"/>
                <a:gd name="T78" fmla="*/ 2147483647 w 57"/>
                <a:gd name="T79" fmla="*/ 2147483647 h 7"/>
                <a:gd name="T80" fmla="*/ 2147483647 w 57"/>
                <a:gd name="T81" fmla="*/ 2147483647 h 7"/>
                <a:gd name="T82" fmla="*/ 2147483647 w 57"/>
                <a:gd name="T83" fmla="*/ 2147483647 h 7"/>
                <a:gd name="T84" fmla="*/ 2147483647 w 57"/>
                <a:gd name="T85" fmla="*/ 2147483647 h 7"/>
                <a:gd name="T86" fmla="*/ 2147483647 w 57"/>
                <a:gd name="T87" fmla="*/ 2147483647 h 7"/>
                <a:gd name="T88" fmla="*/ 2147483647 w 57"/>
                <a:gd name="T89" fmla="*/ 2147483647 h 7"/>
                <a:gd name="T90" fmla="*/ 2147483647 w 57"/>
                <a:gd name="T91" fmla="*/ 2147483647 h 7"/>
                <a:gd name="T92" fmla="*/ 2147483647 w 57"/>
                <a:gd name="T93" fmla="*/ 2147483647 h 7"/>
                <a:gd name="T94" fmla="*/ 0 w 57"/>
                <a:gd name="T95" fmla="*/ 2147483647 h 7"/>
                <a:gd name="T96" fmla="*/ 0 w 57"/>
                <a:gd name="T97" fmla="*/ 2147483647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7"/>
                <a:gd name="T149" fmla="*/ 57 w 57"/>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7">
                  <a:moveTo>
                    <a:pt x="0" y="2"/>
                  </a:moveTo>
                  <a:lnTo>
                    <a:pt x="0" y="2"/>
                  </a:lnTo>
                  <a:lnTo>
                    <a:pt x="3" y="1"/>
                  </a:lnTo>
                  <a:lnTo>
                    <a:pt x="5" y="1"/>
                  </a:lnTo>
                  <a:lnTo>
                    <a:pt x="7" y="1"/>
                  </a:lnTo>
                  <a:lnTo>
                    <a:pt x="10" y="1"/>
                  </a:lnTo>
                  <a:lnTo>
                    <a:pt x="12" y="1"/>
                  </a:lnTo>
                  <a:lnTo>
                    <a:pt x="15" y="1"/>
                  </a:lnTo>
                  <a:lnTo>
                    <a:pt x="17" y="1"/>
                  </a:lnTo>
                  <a:lnTo>
                    <a:pt x="20" y="0"/>
                  </a:lnTo>
                  <a:lnTo>
                    <a:pt x="22" y="0"/>
                  </a:lnTo>
                  <a:lnTo>
                    <a:pt x="25" y="0"/>
                  </a:lnTo>
                  <a:lnTo>
                    <a:pt x="27" y="0"/>
                  </a:lnTo>
                  <a:lnTo>
                    <a:pt x="30" y="0"/>
                  </a:lnTo>
                  <a:lnTo>
                    <a:pt x="31" y="0"/>
                  </a:lnTo>
                  <a:lnTo>
                    <a:pt x="33" y="0"/>
                  </a:lnTo>
                  <a:lnTo>
                    <a:pt x="37" y="0"/>
                  </a:lnTo>
                  <a:lnTo>
                    <a:pt x="40" y="0"/>
                  </a:lnTo>
                  <a:lnTo>
                    <a:pt x="42" y="0"/>
                  </a:lnTo>
                  <a:lnTo>
                    <a:pt x="43" y="0"/>
                  </a:lnTo>
                  <a:lnTo>
                    <a:pt x="46" y="0"/>
                  </a:lnTo>
                  <a:lnTo>
                    <a:pt x="48" y="0"/>
                  </a:lnTo>
                  <a:lnTo>
                    <a:pt x="51" y="0"/>
                  </a:lnTo>
                  <a:lnTo>
                    <a:pt x="52" y="0"/>
                  </a:lnTo>
                  <a:lnTo>
                    <a:pt x="55" y="0"/>
                  </a:lnTo>
                  <a:lnTo>
                    <a:pt x="56" y="0"/>
                  </a:lnTo>
                  <a:lnTo>
                    <a:pt x="57" y="1"/>
                  </a:lnTo>
                  <a:lnTo>
                    <a:pt x="56" y="2"/>
                  </a:lnTo>
                  <a:lnTo>
                    <a:pt x="55" y="2"/>
                  </a:lnTo>
                  <a:lnTo>
                    <a:pt x="53" y="3"/>
                  </a:lnTo>
                  <a:lnTo>
                    <a:pt x="51" y="3"/>
                  </a:lnTo>
                  <a:lnTo>
                    <a:pt x="48" y="3"/>
                  </a:lnTo>
                  <a:lnTo>
                    <a:pt x="45" y="3"/>
                  </a:lnTo>
                  <a:lnTo>
                    <a:pt x="42" y="3"/>
                  </a:lnTo>
                  <a:lnTo>
                    <a:pt x="37" y="4"/>
                  </a:lnTo>
                  <a:lnTo>
                    <a:pt x="33" y="4"/>
                  </a:lnTo>
                  <a:lnTo>
                    <a:pt x="28" y="4"/>
                  </a:lnTo>
                  <a:lnTo>
                    <a:pt x="23" y="6"/>
                  </a:lnTo>
                  <a:lnTo>
                    <a:pt x="20" y="6"/>
                  </a:lnTo>
                  <a:lnTo>
                    <a:pt x="15" y="6"/>
                  </a:lnTo>
                  <a:lnTo>
                    <a:pt x="11" y="6"/>
                  </a:lnTo>
                  <a:lnTo>
                    <a:pt x="7" y="7"/>
                  </a:lnTo>
                  <a:lnTo>
                    <a:pt x="5" y="7"/>
                  </a:lnTo>
                  <a:lnTo>
                    <a:pt x="2" y="7"/>
                  </a:lnTo>
                  <a:lnTo>
                    <a:pt x="1" y="7"/>
                  </a:lnTo>
                  <a:lnTo>
                    <a:pt x="0" y="2"/>
                  </a:lnTo>
                  <a:close/>
                </a:path>
              </a:pathLst>
            </a:custGeom>
            <a:solidFill>
              <a:srgbClr val="000000"/>
            </a:solidFill>
            <a:ln w="9525">
              <a:noFill/>
              <a:round/>
              <a:headEnd/>
              <a:tailEnd/>
            </a:ln>
          </p:spPr>
          <p:txBody>
            <a:bodyPr/>
            <a:lstStyle/>
            <a:p>
              <a:endParaRPr lang="en-US" dirty="0"/>
            </a:p>
          </p:txBody>
        </p:sp>
        <p:grpSp>
          <p:nvGrpSpPr>
            <p:cNvPr id="5" name="Group 415"/>
            <p:cNvGrpSpPr>
              <a:grpSpLocks/>
            </p:cNvGrpSpPr>
            <p:nvPr/>
          </p:nvGrpSpPr>
          <p:grpSpPr bwMode="auto">
            <a:xfrm>
              <a:off x="1736725" y="2533650"/>
              <a:ext cx="390525" cy="317500"/>
              <a:chOff x="1094" y="1596"/>
              <a:chExt cx="246" cy="200"/>
            </a:xfrm>
          </p:grpSpPr>
          <p:sp>
            <p:nvSpPr>
              <p:cNvPr id="10620" name="Freeform 30"/>
              <p:cNvSpPr>
                <a:spLocks/>
              </p:cNvSpPr>
              <p:nvPr/>
            </p:nvSpPr>
            <p:spPr bwMode="auto">
              <a:xfrm>
                <a:off x="1138" y="1596"/>
                <a:ext cx="202" cy="200"/>
              </a:xfrm>
              <a:custGeom>
                <a:avLst/>
                <a:gdLst>
                  <a:gd name="T0" fmla="*/ 32 w 202"/>
                  <a:gd name="T1" fmla="*/ 64 h 200"/>
                  <a:gd name="T2" fmla="*/ 83 w 202"/>
                  <a:gd name="T3" fmla="*/ 0 h 200"/>
                  <a:gd name="T4" fmla="*/ 156 w 202"/>
                  <a:gd name="T5" fmla="*/ 2 h 200"/>
                  <a:gd name="T6" fmla="*/ 163 w 202"/>
                  <a:gd name="T7" fmla="*/ 13 h 200"/>
                  <a:gd name="T8" fmla="*/ 187 w 202"/>
                  <a:gd name="T9" fmla="*/ 102 h 200"/>
                  <a:gd name="T10" fmla="*/ 202 w 202"/>
                  <a:gd name="T11" fmla="*/ 124 h 200"/>
                  <a:gd name="T12" fmla="*/ 200 w 202"/>
                  <a:gd name="T13" fmla="*/ 146 h 200"/>
                  <a:gd name="T14" fmla="*/ 188 w 202"/>
                  <a:gd name="T15" fmla="*/ 161 h 200"/>
                  <a:gd name="T16" fmla="*/ 167 w 202"/>
                  <a:gd name="T17" fmla="*/ 168 h 200"/>
                  <a:gd name="T18" fmla="*/ 137 w 202"/>
                  <a:gd name="T19" fmla="*/ 200 h 200"/>
                  <a:gd name="T20" fmla="*/ 58 w 202"/>
                  <a:gd name="T21" fmla="*/ 199 h 200"/>
                  <a:gd name="T22" fmla="*/ 0 w 202"/>
                  <a:gd name="T23" fmla="*/ 189 h 200"/>
                  <a:gd name="T24" fmla="*/ 31 w 202"/>
                  <a:gd name="T25" fmla="*/ 149 h 200"/>
                  <a:gd name="T26" fmla="*/ 47 w 202"/>
                  <a:gd name="T27" fmla="*/ 140 h 200"/>
                  <a:gd name="T28" fmla="*/ 51 w 202"/>
                  <a:gd name="T29" fmla="*/ 127 h 200"/>
                  <a:gd name="T30" fmla="*/ 47 w 202"/>
                  <a:gd name="T31" fmla="*/ 108 h 200"/>
                  <a:gd name="T32" fmla="*/ 32 w 202"/>
                  <a:gd name="T33" fmla="*/ 64 h 200"/>
                  <a:gd name="T34" fmla="*/ 32 w 202"/>
                  <a:gd name="T35" fmla="*/ 64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
                  <a:gd name="T55" fmla="*/ 0 h 200"/>
                  <a:gd name="T56" fmla="*/ 202 w 202"/>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 h="200">
                    <a:moveTo>
                      <a:pt x="32" y="64"/>
                    </a:moveTo>
                    <a:lnTo>
                      <a:pt x="83" y="0"/>
                    </a:lnTo>
                    <a:lnTo>
                      <a:pt x="156" y="2"/>
                    </a:lnTo>
                    <a:lnTo>
                      <a:pt x="163" y="13"/>
                    </a:lnTo>
                    <a:lnTo>
                      <a:pt x="187" y="102"/>
                    </a:lnTo>
                    <a:lnTo>
                      <a:pt x="202" y="124"/>
                    </a:lnTo>
                    <a:lnTo>
                      <a:pt x="200" y="146"/>
                    </a:lnTo>
                    <a:lnTo>
                      <a:pt x="188" y="161"/>
                    </a:lnTo>
                    <a:lnTo>
                      <a:pt x="167" y="168"/>
                    </a:lnTo>
                    <a:lnTo>
                      <a:pt x="137" y="200"/>
                    </a:lnTo>
                    <a:lnTo>
                      <a:pt x="58" y="199"/>
                    </a:lnTo>
                    <a:lnTo>
                      <a:pt x="0" y="189"/>
                    </a:lnTo>
                    <a:lnTo>
                      <a:pt x="31" y="149"/>
                    </a:lnTo>
                    <a:lnTo>
                      <a:pt x="47" y="140"/>
                    </a:lnTo>
                    <a:lnTo>
                      <a:pt x="51" y="127"/>
                    </a:lnTo>
                    <a:lnTo>
                      <a:pt x="47" y="108"/>
                    </a:lnTo>
                    <a:lnTo>
                      <a:pt x="32" y="64"/>
                    </a:lnTo>
                    <a:close/>
                  </a:path>
                </a:pathLst>
              </a:custGeom>
              <a:solidFill>
                <a:srgbClr val="BFDB8C"/>
              </a:solidFill>
              <a:ln w="9525">
                <a:noFill/>
                <a:round/>
                <a:headEnd/>
                <a:tailEnd/>
              </a:ln>
            </p:spPr>
            <p:txBody>
              <a:bodyPr/>
              <a:lstStyle/>
              <a:p>
                <a:endParaRPr lang="en-US" dirty="0"/>
              </a:p>
            </p:txBody>
          </p:sp>
          <p:sp>
            <p:nvSpPr>
              <p:cNvPr id="10621" name="Freeform 393"/>
              <p:cNvSpPr>
                <a:spLocks/>
              </p:cNvSpPr>
              <p:nvPr/>
            </p:nvSpPr>
            <p:spPr bwMode="auto">
              <a:xfrm>
                <a:off x="1148" y="1670"/>
                <a:ext cx="22" cy="18"/>
              </a:xfrm>
              <a:custGeom>
                <a:avLst/>
                <a:gdLst>
                  <a:gd name="T0" fmla="*/ 0 w 22"/>
                  <a:gd name="T1" fmla="*/ 1 h 18"/>
                  <a:gd name="T2" fmla="*/ 0 w 22"/>
                  <a:gd name="T3" fmla="*/ 3 h 18"/>
                  <a:gd name="T4" fmla="*/ 1 w 22"/>
                  <a:gd name="T5" fmla="*/ 4 h 18"/>
                  <a:gd name="T6" fmla="*/ 5 w 22"/>
                  <a:gd name="T7" fmla="*/ 6 h 18"/>
                  <a:gd name="T8" fmla="*/ 7 w 22"/>
                  <a:gd name="T9" fmla="*/ 10 h 18"/>
                  <a:gd name="T10" fmla="*/ 11 w 22"/>
                  <a:gd name="T11" fmla="*/ 12 h 18"/>
                  <a:gd name="T12" fmla="*/ 13 w 22"/>
                  <a:gd name="T13" fmla="*/ 15 h 18"/>
                  <a:gd name="T14" fmla="*/ 17 w 22"/>
                  <a:gd name="T15" fmla="*/ 17 h 18"/>
                  <a:gd name="T16" fmla="*/ 18 w 22"/>
                  <a:gd name="T17" fmla="*/ 18 h 18"/>
                  <a:gd name="T18" fmla="*/ 20 w 22"/>
                  <a:gd name="T19" fmla="*/ 18 h 18"/>
                  <a:gd name="T20" fmla="*/ 21 w 22"/>
                  <a:gd name="T21" fmla="*/ 18 h 18"/>
                  <a:gd name="T22" fmla="*/ 21 w 22"/>
                  <a:gd name="T23" fmla="*/ 17 h 18"/>
                  <a:gd name="T24" fmla="*/ 22 w 22"/>
                  <a:gd name="T25" fmla="*/ 17 h 18"/>
                  <a:gd name="T26" fmla="*/ 3 w 22"/>
                  <a:gd name="T27" fmla="*/ 0 h 18"/>
                  <a:gd name="T28" fmla="*/ 0 w 22"/>
                  <a:gd name="T29" fmla="*/ 1 h 18"/>
                  <a:gd name="T30" fmla="*/ 0 w 2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8"/>
                  <a:gd name="T50" fmla="*/ 22 w 2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8">
                    <a:moveTo>
                      <a:pt x="0" y="1"/>
                    </a:moveTo>
                    <a:lnTo>
                      <a:pt x="0" y="3"/>
                    </a:lnTo>
                    <a:lnTo>
                      <a:pt x="1" y="4"/>
                    </a:lnTo>
                    <a:lnTo>
                      <a:pt x="5" y="6"/>
                    </a:lnTo>
                    <a:lnTo>
                      <a:pt x="7" y="10"/>
                    </a:lnTo>
                    <a:lnTo>
                      <a:pt x="11" y="12"/>
                    </a:lnTo>
                    <a:lnTo>
                      <a:pt x="13" y="15"/>
                    </a:lnTo>
                    <a:lnTo>
                      <a:pt x="17" y="17"/>
                    </a:lnTo>
                    <a:lnTo>
                      <a:pt x="18" y="18"/>
                    </a:lnTo>
                    <a:lnTo>
                      <a:pt x="20" y="18"/>
                    </a:lnTo>
                    <a:lnTo>
                      <a:pt x="21" y="18"/>
                    </a:lnTo>
                    <a:lnTo>
                      <a:pt x="21" y="17"/>
                    </a:lnTo>
                    <a:lnTo>
                      <a:pt x="22" y="17"/>
                    </a:lnTo>
                    <a:lnTo>
                      <a:pt x="3" y="0"/>
                    </a:lnTo>
                    <a:lnTo>
                      <a:pt x="0" y="1"/>
                    </a:lnTo>
                    <a:close/>
                  </a:path>
                </a:pathLst>
              </a:custGeom>
              <a:solidFill>
                <a:srgbClr val="000000"/>
              </a:solidFill>
              <a:ln w="9525">
                <a:noFill/>
                <a:round/>
                <a:headEnd/>
                <a:tailEnd/>
              </a:ln>
            </p:spPr>
            <p:txBody>
              <a:bodyPr/>
              <a:lstStyle/>
              <a:p>
                <a:endParaRPr lang="en-US" dirty="0"/>
              </a:p>
            </p:txBody>
          </p:sp>
          <p:sp>
            <p:nvSpPr>
              <p:cNvPr id="10622" name="Freeform 396"/>
              <p:cNvSpPr>
                <a:spLocks/>
              </p:cNvSpPr>
              <p:nvPr/>
            </p:nvSpPr>
            <p:spPr bwMode="auto">
              <a:xfrm>
                <a:off x="1094" y="1727"/>
                <a:ext cx="66" cy="21"/>
              </a:xfrm>
              <a:custGeom>
                <a:avLst/>
                <a:gdLst>
                  <a:gd name="T0" fmla="*/ 64 w 66"/>
                  <a:gd name="T1" fmla="*/ 0 h 21"/>
                  <a:gd name="T2" fmla="*/ 62 w 66"/>
                  <a:gd name="T3" fmla="*/ 0 h 21"/>
                  <a:gd name="T4" fmla="*/ 60 w 66"/>
                  <a:gd name="T5" fmla="*/ 0 h 21"/>
                  <a:gd name="T6" fmla="*/ 57 w 66"/>
                  <a:gd name="T7" fmla="*/ 0 h 21"/>
                  <a:gd name="T8" fmla="*/ 54 w 66"/>
                  <a:gd name="T9" fmla="*/ 2 h 21"/>
                  <a:gd name="T10" fmla="*/ 49 w 66"/>
                  <a:gd name="T11" fmla="*/ 3 h 21"/>
                  <a:gd name="T12" fmla="*/ 45 w 66"/>
                  <a:gd name="T13" fmla="*/ 4 h 21"/>
                  <a:gd name="T14" fmla="*/ 40 w 66"/>
                  <a:gd name="T15" fmla="*/ 5 h 21"/>
                  <a:gd name="T16" fmla="*/ 36 w 66"/>
                  <a:gd name="T17" fmla="*/ 8 h 21"/>
                  <a:gd name="T18" fmla="*/ 31 w 66"/>
                  <a:gd name="T19" fmla="*/ 8 h 21"/>
                  <a:gd name="T20" fmla="*/ 26 w 66"/>
                  <a:gd name="T21" fmla="*/ 10 h 21"/>
                  <a:gd name="T22" fmla="*/ 21 w 66"/>
                  <a:gd name="T23" fmla="*/ 11 h 21"/>
                  <a:gd name="T24" fmla="*/ 17 w 66"/>
                  <a:gd name="T25" fmla="*/ 13 h 21"/>
                  <a:gd name="T26" fmla="*/ 14 w 66"/>
                  <a:gd name="T27" fmla="*/ 14 h 21"/>
                  <a:gd name="T28" fmla="*/ 11 w 66"/>
                  <a:gd name="T29" fmla="*/ 14 h 21"/>
                  <a:gd name="T30" fmla="*/ 9 w 66"/>
                  <a:gd name="T31" fmla="*/ 15 h 21"/>
                  <a:gd name="T32" fmla="*/ 7 w 66"/>
                  <a:gd name="T33" fmla="*/ 16 h 21"/>
                  <a:gd name="T34" fmla="*/ 5 w 66"/>
                  <a:gd name="T35" fmla="*/ 16 h 21"/>
                  <a:gd name="T36" fmla="*/ 4 w 66"/>
                  <a:gd name="T37" fmla="*/ 18 h 21"/>
                  <a:gd name="T38" fmla="*/ 2 w 66"/>
                  <a:gd name="T39" fmla="*/ 18 h 21"/>
                  <a:gd name="T40" fmla="*/ 1 w 66"/>
                  <a:gd name="T41" fmla="*/ 19 h 21"/>
                  <a:gd name="T42" fmla="*/ 0 w 66"/>
                  <a:gd name="T43" fmla="*/ 19 h 21"/>
                  <a:gd name="T44" fmla="*/ 0 w 66"/>
                  <a:gd name="T45" fmla="*/ 20 h 21"/>
                  <a:gd name="T46" fmla="*/ 0 w 66"/>
                  <a:gd name="T47" fmla="*/ 21 h 21"/>
                  <a:gd name="T48" fmla="*/ 0 w 66"/>
                  <a:gd name="T49" fmla="*/ 21 h 21"/>
                  <a:gd name="T50" fmla="*/ 2 w 66"/>
                  <a:gd name="T51" fmla="*/ 21 h 21"/>
                  <a:gd name="T52" fmla="*/ 5 w 66"/>
                  <a:gd name="T53" fmla="*/ 21 h 21"/>
                  <a:gd name="T54" fmla="*/ 5 w 66"/>
                  <a:gd name="T55" fmla="*/ 21 h 21"/>
                  <a:gd name="T56" fmla="*/ 7 w 66"/>
                  <a:gd name="T57" fmla="*/ 21 h 21"/>
                  <a:gd name="T58" fmla="*/ 10 w 66"/>
                  <a:gd name="T59" fmla="*/ 20 h 21"/>
                  <a:gd name="T60" fmla="*/ 12 w 66"/>
                  <a:gd name="T61" fmla="*/ 19 h 21"/>
                  <a:gd name="T62" fmla="*/ 15 w 66"/>
                  <a:gd name="T63" fmla="*/ 19 h 21"/>
                  <a:gd name="T64" fmla="*/ 17 w 66"/>
                  <a:gd name="T65" fmla="*/ 18 h 21"/>
                  <a:gd name="T66" fmla="*/ 21 w 66"/>
                  <a:gd name="T67" fmla="*/ 16 h 21"/>
                  <a:gd name="T68" fmla="*/ 25 w 66"/>
                  <a:gd name="T69" fmla="*/ 15 h 21"/>
                  <a:gd name="T70" fmla="*/ 27 w 66"/>
                  <a:gd name="T71" fmla="*/ 14 h 21"/>
                  <a:gd name="T72" fmla="*/ 31 w 66"/>
                  <a:gd name="T73" fmla="*/ 14 h 21"/>
                  <a:gd name="T74" fmla="*/ 34 w 66"/>
                  <a:gd name="T75" fmla="*/ 13 h 21"/>
                  <a:gd name="T76" fmla="*/ 37 w 66"/>
                  <a:gd name="T77" fmla="*/ 11 h 21"/>
                  <a:gd name="T78" fmla="*/ 40 w 66"/>
                  <a:gd name="T79" fmla="*/ 10 h 21"/>
                  <a:gd name="T80" fmla="*/ 42 w 66"/>
                  <a:gd name="T81" fmla="*/ 10 h 21"/>
                  <a:gd name="T82" fmla="*/ 45 w 66"/>
                  <a:gd name="T83" fmla="*/ 9 h 21"/>
                  <a:gd name="T84" fmla="*/ 46 w 66"/>
                  <a:gd name="T85" fmla="*/ 9 h 21"/>
                  <a:gd name="T86" fmla="*/ 49 w 66"/>
                  <a:gd name="T87" fmla="*/ 8 h 21"/>
                  <a:gd name="T88" fmla="*/ 51 w 66"/>
                  <a:gd name="T89" fmla="*/ 8 h 21"/>
                  <a:gd name="T90" fmla="*/ 55 w 66"/>
                  <a:gd name="T91" fmla="*/ 7 h 21"/>
                  <a:gd name="T92" fmla="*/ 57 w 66"/>
                  <a:gd name="T93" fmla="*/ 5 h 21"/>
                  <a:gd name="T94" fmla="*/ 59 w 66"/>
                  <a:gd name="T95" fmla="*/ 4 h 21"/>
                  <a:gd name="T96" fmla="*/ 61 w 66"/>
                  <a:gd name="T97" fmla="*/ 3 h 21"/>
                  <a:gd name="T98" fmla="*/ 64 w 66"/>
                  <a:gd name="T99" fmla="*/ 3 h 21"/>
                  <a:gd name="T100" fmla="*/ 65 w 66"/>
                  <a:gd name="T101" fmla="*/ 3 h 21"/>
                  <a:gd name="T102" fmla="*/ 66 w 66"/>
                  <a:gd name="T103" fmla="*/ 2 h 21"/>
                  <a:gd name="T104" fmla="*/ 66 w 66"/>
                  <a:gd name="T105" fmla="*/ 0 h 21"/>
                  <a:gd name="T106" fmla="*/ 65 w 66"/>
                  <a:gd name="T107" fmla="*/ 0 h 21"/>
                  <a:gd name="T108" fmla="*/ 64 w 66"/>
                  <a:gd name="T109" fmla="*/ 0 h 21"/>
                  <a:gd name="T110" fmla="*/ 64 w 66"/>
                  <a:gd name="T111" fmla="*/ 0 h 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21"/>
                  <a:gd name="T170" fmla="*/ 66 w 66"/>
                  <a:gd name="T171" fmla="*/ 21 h 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21">
                    <a:moveTo>
                      <a:pt x="64" y="0"/>
                    </a:moveTo>
                    <a:lnTo>
                      <a:pt x="62" y="0"/>
                    </a:lnTo>
                    <a:lnTo>
                      <a:pt x="60" y="0"/>
                    </a:lnTo>
                    <a:lnTo>
                      <a:pt x="57" y="0"/>
                    </a:lnTo>
                    <a:lnTo>
                      <a:pt x="54" y="2"/>
                    </a:lnTo>
                    <a:lnTo>
                      <a:pt x="49" y="3"/>
                    </a:lnTo>
                    <a:lnTo>
                      <a:pt x="45" y="4"/>
                    </a:lnTo>
                    <a:lnTo>
                      <a:pt x="40" y="5"/>
                    </a:lnTo>
                    <a:lnTo>
                      <a:pt x="36" y="8"/>
                    </a:lnTo>
                    <a:lnTo>
                      <a:pt x="31" y="8"/>
                    </a:lnTo>
                    <a:lnTo>
                      <a:pt x="26" y="10"/>
                    </a:lnTo>
                    <a:lnTo>
                      <a:pt x="21" y="11"/>
                    </a:lnTo>
                    <a:lnTo>
                      <a:pt x="17" y="13"/>
                    </a:lnTo>
                    <a:lnTo>
                      <a:pt x="14" y="14"/>
                    </a:lnTo>
                    <a:lnTo>
                      <a:pt x="11" y="14"/>
                    </a:lnTo>
                    <a:lnTo>
                      <a:pt x="9" y="15"/>
                    </a:lnTo>
                    <a:lnTo>
                      <a:pt x="7" y="16"/>
                    </a:lnTo>
                    <a:lnTo>
                      <a:pt x="5" y="16"/>
                    </a:lnTo>
                    <a:lnTo>
                      <a:pt x="4" y="18"/>
                    </a:lnTo>
                    <a:lnTo>
                      <a:pt x="2" y="18"/>
                    </a:lnTo>
                    <a:lnTo>
                      <a:pt x="1" y="19"/>
                    </a:lnTo>
                    <a:lnTo>
                      <a:pt x="0" y="19"/>
                    </a:lnTo>
                    <a:lnTo>
                      <a:pt x="0" y="20"/>
                    </a:lnTo>
                    <a:lnTo>
                      <a:pt x="0" y="21"/>
                    </a:lnTo>
                    <a:lnTo>
                      <a:pt x="2" y="21"/>
                    </a:lnTo>
                    <a:lnTo>
                      <a:pt x="5" y="21"/>
                    </a:lnTo>
                    <a:lnTo>
                      <a:pt x="7" y="21"/>
                    </a:lnTo>
                    <a:lnTo>
                      <a:pt x="10" y="20"/>
                    </a:lnTo>
                    <a:lnTo>
                      <a:pt x="12" y="19"/>
                    </a:lnTo>
                    <a:lnTo>
                      <a:pt x="15" y="19"/>
                    </a:lnTo>
                    <a:lnTo>
                      <a:pt x="17" y="18"/>
                    </a:lnTo>
                    <a:lnTo>
                      <a:pt x="21" y="16"/>
                    </a:lnTo>
                    <a:lnTo>
                      <a:pt x="25" y="15"/>
                    </a:lnTo>
                    <a:lnTo>
                      <a:pt x="27" y="14"/>
                    </a:lnTo>
                    <a:lnTo>
                      <a:pt x="31" y="14"/>
                    </a:lnTo>
                    <a:lnTo>
                      <a:pt x="34" y="13"/>
                    </a:lnTo>
                    <a:lnTo>
                      <a:pt x="37" y="11"/>
                    </a:lnTo>
                    <a:lnTo>
                      <a:pt x="40" y="10"/>
                    </a:lnTo>
                    <a:lnTo>
                      <a:pt x="42" y="10"/>
                    </a:lnTo>
                    <a:lnTo>
                      <a:pt x="45" y="9"/>
                    </a:lnTo>
                    <a:lnTo>
                      <a:pt x="46" y="9"/>
                    </a:lnTo>
                    <a:lnTo>
                      <a:pt x="49" y="8"/>
                    </a:lnTo>
                    <a:lnTo>
                      <a:pt x="51" y="8"/>
                    </a:lnTo>
                    <a:lnTo>
                      <a:pt x="55" y="7"/>
                    </a:lnTo>
                    <a:lnTo>
                      <a:pt x="57" y="5"/>
                    </a:lnTo>
                    <a:lnTo>
                      <a:pt x="59" y="4"/>
                    </a:lnTo>
                    <a:lnTo>
                      <a:pt x="61" y="3"/>
                    </a:lnTo>
                    <a:lnTo>
                      <a:pt x="64" y="3"/>
                    </a:lnTo>
                    <a:lnTo>
                      <a:pt x="65" y="3"/>
                    </a:lnTo>
                    <a:lnTo>
                      <a:pt x="66" y="2"/>
                    </a:lnTo>
                    <a:lnTo>
                      <a:pt x="66" y="0"/>
                    </a:lnTo>
                    <a:lnTo>
                      <a:pt x="65" y="0"/>
                    </a:lnTo>
                    <a:lnTo>
                      <a:pt x="64" y="0"/>
                    </a:lnTo>
                    <a:close/>
                  </a:path>
                </a:pathLst>
              </a:custGeom>
              <a:solidFill>
                <a:srgbClr val="000000"/>
              </a:solidFill>
              <a:ln w="9525">
                <a:noFill/>
                <a:round/>
                <a:headEnd/>
                <a:tailEnd/>
              </a:ln>
            </p:spPr>
            <p:txBody>
              <a:bodyPr/>
              <a:lstStyle/>
              <a:p>
                <a:endParaRPr lang="en-US" dirty="0"/>
              </a:p>
            </p:txBody>
          </p:sp>
        </p:grpSp>
        <p:sp>
          <p:nvSpPr>
            <p:cNvPr id="10572" name="Freeform 397"/>
            <p:cNvSpPr>
              <a:spLocks/>
            </p:cNvSpPr>
            <p:nvPr/>
          </p:nvSpPr>
          <p:spPr bwMode="auto">
            <a:xfrm>
              <a:off x="1751013" y="2749550"/>
              <a:ext cx="106362" cy="68263"/>
            </a:xfrm>
            <a:custGeom>
              <a:avLst/>
              <a:gdLst>
                <a:gd name="T0" fmla="*/ 2147483647 w 67"/>
                <a:gd name="T1" fmla="*/ 0 h 43"/>
                <a:gd name="T2" fmla="*/ 2147483647 w 67"/>
                <a:gd name="T3" fmla="*/ 0 h 43"/>
                <a:gd name="T4" fmla="*/ 2147483647 w 67"/>
                <a:gd name="T5" fmla="*/ 2147483647 h 43"/>
                <a:gd name="T6" fmla="*/ 2147483647 w 67"/>
                <a:gd name="T7" fmla="*/ 2147483647 h 43"/>
                <a:gd name="T8" fmla="*/ 2147483647 w 67"/>
                <a:gd name="T9" fmla="*/ 2147483647 h 43"/>
                <a:gd name="T10" fmla="*/ 2147483647 w 67"/>
                <a:gd name="T11" fmla="*/ 2147483647 h 43"/>
                <a:gd name="T12" fmla="*/ 2147483647 w 67"/>
                <a:gd name="T13" fmla="*/ 2147483647 h 43"/>
                <a:gd name="T14" fmla="*/ 2147483647 w 67"/>
                <a:gd name="T15" fmla="*/ 2147483647 h 43"/>
                <a:gd name="T16" fmla="*/ 2147483647 w 67"/>
                <a:gd name="T17" fmla="*/ 2147483647 h 43"/>
                <a:gd name="T18" fmla="*/ 2147483647 w 67"/>
                <a:gd name="T19" fmla="*/ 2147483647 h 43"/>
                <a:gd name="T20" fmla="*/ 2147483647 w 67"/>
                <a:gd name="T21" fmla="*/ 2147483647 h 43"/>
                <a:gd name="T22" fmla="*/ 2147483647 w 67"/>
                <a:gd name="T23" fmla="*/ 2147483647 h 43"/>
                <a:gd name="T24" fmla="*/ 2147483647 w 67"/>
                <a:gd name="T25" fmla="*/ 2147483647 h 43"/>
                <a:gd name="T26" fmla="*/ 2147483647 w 67"/>
                <a:gd name="T27" fmla="*/ 2147483647 h 43"/>
                <a:gd name="T28" fmla="*/ 2147483647 w 67"/>
                <a:gd name="T29" fmla="*/ 2147483647 h 43"/>
                <a:gd name="T30" fmla="*/ 2147483647 w 67"/>
                <a:gd name="T31" fmla="*/ 2147483647 h 43"/>
                <a:gd name="T32" fmla="*/ 2147483647 w 67"/>
                <a:gd name="T33" fmla="*/ 2147483647 h 43"/>
                <a:gd name="T34" fmla="*/ 2147483647 w 67"/>
                <a:gd name="T35" fmla="*/ 2147483647 h 43"/>
                <a:gd name="T36" fmla="*/ 2147483647 w 67"/>
                <a:gd name="T37" fmla="*/ 2147483647 h 43"/>
                <a:gd name="T38" fmla="*/ 2147483647 w 67"/>
                <a:gd name="T39" fmla="*/ 2147483647 h 43"/>
                <a:gd name="T40" fmla="*/ 2147483647 w 67"/>
                <a:gd name="T41" fmla="*/ 2147483647 h 43"/>
                <a:gd name="T42" fmla="*/ 2147483647 w 67"/>
                <a:gd name="T43" fmla="*/ 2147483647 h 43"/>
                <a:gd name="T44" fmla="*/ 2147483647 w 67"/>
                <a:gd name="T45" fmla="*/ 2147483647 h 43"/>
                <a:gd name="T46" fmla="*/ 2147483647 w 67"/>
                <a:gd name="T47" fmla="*/ 2147483647 h 43"/>
                <a:gd name="T48" fmla="*/ 2147483647 w 67"/>
                <a:gd name="T49" fmla="*/ 2147483647 h 43"/>
                <a:gd name="T50" fmla="*/ 2147483647 w 67"/>
                <a:gd name="T51" fmla="*/ 2147483647 h 43"/>
                <a:gd name="T52" fmla="*/ 2147483647 w 67"/>
                <a:gd name="T53" fmla="*/ 2147483647 h 43"/>
                <a:gd name="T54" fmla="*/ 2147483647 w 67"/>
                <a:gd name="T55" fmla="*/ 2147483647 h 43"/>
                <a:gd name="T56" fmla="*/ 0 w 67"/>
                <a:gd name="T57" fmla="*/ 2147483647 h 43"/>
                <a:gd name="T58" fmla="*/ 2147483647 w 67"/>
                <a:gd name="T59" fmla="*/ 2147483647 h 43"/>
                <a:gd name="T60" fmla="*/ 2147483647 w 67"/>
                <a:gd name="T61" fmla="*/ 2147483647 h 43"/>
                <a:gd name="T62" fmla="*/ 2147483647 w 67"/>
                <a:gd name="T63" fmla="*/ 2147483647 h 43"/>
                <a:gd name="T64" fmla="*/ 2147483647 w 67"/>
                <a:gd name="T65" fmla="*/ 2147483647 h 43"/>
                <a:gd name="T66" fmla="*/ 2147483647 w 67"/>
                <a:gd name="T67" fmla="*/ 2147483647 h 43"/>
                <a:gd name="T68" fmla="*/ 2147483647 w 67"/>
                <a:gd name="T69" fmla="*/ 2147483647 h 43"/>
                <a:gd name="T70" fmla="*/ 2147483647 w 67"/>
                <a:gd name="T71" fmla="*/ 2147483647 h 43"/>
                <a:gd name="T72" fmla="*/ 2147483647 w 67"/>
                <a:gd name="T73" fmla="*/ 2147483647 h 43"/>
                <a:gd name="T74" fmla="*/ 2147483647 w 67"/>
                <a:gd name="T75" fmla="*/ 2147483647 h 43"/>
                <a:gd name="T76" fmla="*/ 2147483647 w 67"/>
                <a:gd name="T77" fmla="*/ 2147483647 h 43"/>
                <a:gd name="T78" fmla="*/ 2147483647 w 67"/>
                <a:gd name="T79" fmla="*/ 2147483647 h 43"/>
                <a:gd name="T80" fmla="*/ 2147483647 w 67"/>
                <a:gd name="T81" fmla="*/ 2147483647 h 43"/>
                <a:gd name="T82" fmla="*/ 2147483647 w 67"/>
                <a:gd name="T83" fmla="*/ 2147483647 h 43"/>
                <a:gd name="T84" fmla="*/ 2147483647 w 67"/>
                <a:gd name="T85" fmla="*/ 2147483647 h 43"/>
                <a:gd name="T86" fmla="*/ 2147483647 w 67"/>
                <a:gd name="T87" fmla="*/ 2147483647 h 43"/>
                <a:gd name="T88" fmla="*/ 2147483647 w 67"/>
                <a:gd name="T89" fmla="*/ 2147483647 h 43"/>
                <a:gd name="T90" fmla="*/ 2147483647 w 67"/>
                <a:gd name="T91" fmla="*/ 2147483647 h 43"/>
                <a:gd name="T92" fmla="*/ 2147483647 w 67"/>
                <a:gd name="T93" fmla="*/ 2147483647 h 43"/>
                <a:gd name="T94" fmla="*/ 2147483647 w 67"/>
                <a:gd name="T95" fmla="*/ 2147483647 h 43"/>
                <a:gd name="T96" fmla="*/ 2147483647 w 67"/>
                <a:gd name="T97" fmla="*/ 2147483647 h 43"/>
                <a:gd name="T98" fmla="*/ 2147483647 w 67"/>
                <a:gd name="T99" fmla="*/ 2147483647 h 43"/>
                <a:gd name="T100" fmla="*/ 2147483647 w 67"/>
                <a:gd name="T101" fmla="*/ 2147483647 h 43"/>
                <a:gd name="T102" fmla="*/ 2147483647 w 67"/>
                <a:gd name="T103" fmla="*/ 2147483647 h 43"/>
                <a:gd name="T104" fmla="*/ 2147483647 w 67"/>
                <a:gd name="T105" fmla="*/ 2147483647 h 43"/>
                <a:gd name="T106" fmla="*/ 2147483647 w 67"/>
                <a:gd name="T107" fmla="*/ 2147483647 h 43"/>
                <a:gd name="T108" fmla="*/ 2147483647 w 67"/>
                <a:gd name="T109" fmla="*/ 2147483647 h 43"/>
                <a:gd name="T110" fmla="*/ 2147483647 w 67"/>
                <a:gd name="T111" fmla="*/ 2147483647 h 43"/>
                <a:gd name="T112" fmla="*/ 2147483647 w 67"/>
                <a:gd name="T113" fmla="*/ 2147483647 h 43"/>
                <a:gd name="T114" fmla="*/ 2147483647 w 67"/>
                <a:gd name="T115" fmla="*/ 2147483647 h 43"/>
                <a:gd name="T116" fmla="*/ 2147483647 w 67"/>
                <a:gd name="T117" fmla="*/ 2147483647 h 43"/>
                <a:gd name="T118" fmla="*/ 2147483647 w 67"/>
                <a:gd name="T119" fmla="*/ 2147483647 h 43"/>
                <a:gd name="T120" fmla="*/ 2147483647 w 67"/>
                <a:gd name="T121" fmla="*/ 0 h 43"/>
                <a:gd name="T122" fmla="*/ 2147483647 w 67"/>
                <a:gd name="T123" fmla="*/ 0 h 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43"/>
                <a:gd name="T188" fmla="*/ 67 w 67"/>
                <a:gd name="T189" fmla="*/ 43 h 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43">
                  <a:moveTo>
                    <a:pt x="65" y="0"/>
                  </a:moveTo>
                  <a:lnTo>
                    <a:pt x="63" y="0"/>
                  </a:lnTo>
                  <a:lnTo>
                    <a:pt x="62" y="2"/>
                  </a:lnTo>
                  <a:lnTo>
                    <a:pt x="61" y="3"/>
                  </a:lnTo>
                  <a:lnTo>
                    <a:pt x="58" y="4"/>
                  </a:lnTo>
                  <a:lnTo>
                    <a:pt x="56" y="5"/>
                  </a:lnTo>
                  <a:lnTo>
                    <a:pt x="53" y="6"/>
                  </a:lnTo>
                  <a:lnTo>
                    <a:pt x="50" y="9"/>
                  </a:lnTo>
                  <a:lnTo>
                    <a:pt x="46" y="10"/>
                  </a:lnTo>
                  <a:lnTo>
                    <a:pt x="42" y="13"/>
                  </a:lnTo>
                  <a:lnTo>
                    <a:pt x="38" y="14"/>
                  </a:lnTo>
                  <a:lnTo>
                    <a:pt x="36" y="15"/>
                  </a:lnTo>
                  <a:lnTo>
                    <a:pt x="32" y="17"/>
                  </a:lnTo>
                  <a:lnTo>
                    <a:pt x="30" y="19"/>
                  </a:lnTo>
                  <a:lnTo>
                    <a:pt x="27" y="20"/>
                  </a:lnTo>
                  <a:lnTo>
                    <a:pt x="25" y="21"/>
                  </a:lnTo>
                  <a:lnTo>
                    <a:pt x="23" y="22"/>
                  </a:lnTo>
                  <a:lnTo>
                    <a:pt x="21" y="24"/>
                  </a:lnTo>
                  <a:lnTo>
                    <a:pt x="17" y="26"/>
                  </a:lnTo>
                  <a:lnTo>
                    <a:pt x="16" y="27"/>
                  </a:lnTo>
                  <a:lnTo>
                    <a:pt x="13" y="28"/>
                  </a:lnTo>
                  <a:lnTo>
                    <a:pt x="11" y="31"/>
                  </a:lnTo>
                  <a:lnTo>
                    <a:pt x="10" y="32"/>
                  </a:lnTo>
                  <a:lnTo>
                    <a:pt x="7" y="35"/>
                  </a:lnTo>
                  <a:lnTo>
                    <a:pt x="6" y="36"/>
                  </a:lnTo>
                  <a:lnTo>
                    <a:pt x="3" y="37"/>
                  </a:lnTo>
                  <a:lnTo>
                    <a:pt x="2" y="38"/>
                  </a:lnTo>
                  <a:lnTo>
                    <a:pt x="1" y="39"/>
                  </a:lnTo>
                  <a:lnTo>
                    <a:pt x="0" y="41"/>
                  </a:lnTo>
                  <a:lnTo>
                    <a:pt x="3" y="43"/>
                  </a:lnTo>
                  <a:lnTo>
                    <a:pt x="5" y="43"/>
                  </a:lnTo>
                  <a:lnTo>
                    <a:pt x="6" y="42"/>
                  </a:lnTo>
                  <a:lnTo>
                    <a:pt x="7" y="39"/>
                  </a:lnTo>
                  <a:lnTo>
                    <a:pt x="8" y="38"/>
                  </a:lnTo>
                  <a:lnTo>
                    <a:pt x="11" y="37"/>
                  </a:lnTo>
                  <a:lnTo>
                    <a:pt x="13" y="36"/>
                  </a:lnTo>
                  <a:lnTo>
                    <a:pt x="15" y="35"/>
                  </a:lnTo>
                  <a:lnTo>
                    <a:pt x="17" y="32"/>
                  </a:lnTo>
                  <a:lnTo>
                    <a:pt x="20" y="31"/>
                  </a:lnTo>
                  <a:lnTo>
                    <a:pt x="22" y="30"/>
                  </a:lnTo>
                  <a:lnTo>
                    <a:pt x="23" y="28"/>
                  </a:lnTo>
                  <a:lnTo>
                    <a:pt x="26" y="26"/>
                  </a:lnTo>
                  <a:lnTo>
                    <a:pt x="27" y="26"/>
                  </a:lnTo>
                  <a:lnTo>
                    <a:pt x="30" y="25"/>
                  </a:lnTo>
                  <a:lnTo>
                    <a:pt x="31" y="24"/>
                  </a:lnTo>
                  <a:lnTo>
                    <a:pt x="33" y="22"/>
                  </a:lnTo>
                  <a:lnTo>
                    <a:pt x="36" y="20"/>
                  </a:lnTo>
                  <a:lnTo>
                    <a:pt x="38" y="19"/>
                  </a:lnTo>
                  <a:lnTo>
                    <a:pt x="41" y="17"/>
                  </a:lnTo>
                  <a:lnTo>
                    <a:pt x="45" y="16"/>
                  </a:lnTo>
                  <a:lnTo>
                    <a:pt x="48" y="14"/>
                  </a:lnTo>
                  <a:lnTo>
                    <a:pt x="51" y="13"/>
                  </a:lnTo>
                  <a:lnTo>
                    <a:pt x="55" y="10"/>
                  </a:lnTo>
                  <a:lnTo>
                    <a:pt x="57" y="9"/>
                  </a:lnTo>
                  <a:lnTo>
                    <a:pt x="60" y="8"/>
                  </a:lnTo>
                  <a:lnTo>
                    <a:pt x="62" y="6"/>
                  </a:lnTo>
                  <a:lnTo>
                    <a:pt x="63" y="5"/>
                  </a:lnTo>
                  <a:lnTo>
                    <a:pt x="66" y="5"/>
                  </a:lnTo>
                  <a:lnTo>
                    <a:pt x="67" y="5"/>
                  </a:lnTo>
                  <a:lnTo>
                    <a:pt x="65" y="0"/>
                  </a:lnTo>
                  <a:close/>
                </a:path>
              </a:pathLst>
            </a:custGeom>
            <a:solidFill>
              <a:srgbClr val="000000"/>
            </a:solidFill>
            <a:ln w="9525">
              <a:noFill/>
              <a:round/>
              <a:headEnd/>
              <a:tailEnd/>
            </a:ln>
          </p:spPr>
          <p:txBody>
            <a:bodyPr/>
            <a:lstStyle/>
            <a:p>
              <a:endParaRPr lang="en-US" dirty="0"/>
            </a:p>
          </p:txBody>
        </p:sp>
        <p:sp>
          <p:nvSpPr>
            <p:cNvPr id="10573" name="Freeform 398"/>
            <p:cNvSpPr>
              <a:spLocks/>
            </p:cNvSpPr>
            <p:nvPr/>
          </p:nvSpPr>
          <p:spPr bwMode="auto">
            <a:xfrm>
              <a:off x="1779588" y="2794000"/>
              <a:ext cx="36512" cy="33338"/>
            </a:xfrm>
            <a:custGeom>
              <a:avLst/>
              <a:gdLst>
                <a:gd name="T0" fmla="*/ 0 w 23"/>
                <a:gd name="T1" fmla="*/ 2147483647 h 21"/>
                <a:gd name="T2" fmla="*/ 2147483647 w 23"/>
                <a:gd name="T3" fmla="*/ 0 h 21"/>
                <a:gd name="T4" fmla="*/ 2147483647 w 23"/>
                <a:gd name="T5" fmla="*/ 0 h 21"/>
                <a:gd name="T6" fmla="*/ 2147483647 w 23"/>
                <a:gd name="T7" fmla="*/ 0 h 21"/>
                <a:gd name="T8" fmla="*/ 2147483647 w 23"/>
                <a:gd name="T9" fmla="*/ 2147483647 h 21"/>
                <a:gd name="T10" fmla="*/ 2147483647 w 23"/>
                <a:gd name="T11" fmla="*/ 2147483647 h 21"/>
                <a:gd name="T12" fmla="*/ 2147483647 w 23"/>
                <a:gd name="T13" fmla="*/ 2147483647 h 21"/>
                <a:gd name="T14" fmla="*/ 2147483647 w 23"/>
                <a:gd name="T15" fmla="*/ 2147483647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2147483647 w 23"/>
                <a:gd name="T27" fmla="*/ 2147483647 h 21"/>
                <a:gd name="T28" fmla="*/ 0 w 23"/>
                <a:gd name="T29" fmla="*/ 2147483647 h 21"/>
                <a:gd name="T30" fmla="*/ 0 w 23"/>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1"/>
                <a:gd name="T50" fmla="*/ 23 w 2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1">
                  <a:moveTo>
                    <a:pt x="0" y="19"/>
                  </a:moveTo>
                  <a:lnTo>
                    <a:pt x="20" y="0"/>
                  </a:lnTo>
                  <a:lnTo>
                    <a:pt x="22" y="0"/>
                  </a:lnTo>
                  <a:lnTo>
                    <a:pt x="23" y="2"/>
                  </a:lnTo>
                  <a:lnTo>
                    <a:pt x="23" y="3"/>
                  </a:lnTo>
                  <a:lnTo>
                    <a:pt x="22" y="4"/>
                  </a:lnTo>
                  <a:lnTo>
                    <a:pt x="20" y="7"/>
                  </a:lnTo>
                  <a:lnTo>
                    <a:pt x="17" y="9"/>
                  </a:lnTo>
                  <a:lnTo>
                    <a:pt x="13" y="13"/>
                  </a:lnTo>
                  <a:lnTo>
                    <a:pt x="10" y="15"/>
                  </a:lnTo>
                  <a:lnTo>
                    <a:pt x="7" y="17"/>
                  </a:lnTo>
                  <a:lnTo>
                    <a:pt x="5" y="20"/>
                  </a:lnTo>
                  <a:lnTo>
                    <a:pt x="4" y="21"/>
                  </a:lnTo>
                  <a:lnTo>
                    <a:pt x="0" y="19"/>
                  </a:lnTo>
                  <a:close/>
                </a:path>
              </a:pathLst>
            </a:custGeom>
            <a:solidFill>
              <a:srgbClr val="000000"/>
            </a:solidFill>
            <a:ln w="9525">
              <a:noFill/>
              <a:round/>
              <a:headEnd/>
              <a:tailEnd/>
            </a:ln>
          </p:spPr>
          <p:txBody>
            <a:bodyPr/>
            <a:lstStyle/>
            <a:p>
              <a:endParaRPr lang="en-US" dirty="0"/>
            </a:p>
          </p:txBody>
        </p:sp>
        <p:sp>
          <p:nvSpPr>
            <p:cNvPr id="10574" name="Freeform 401"/>
            <p:cNvSpPr>
              <a:spLocks/>
            </p:cNvSpPr>
            <p:nvPr/>
          </p:nvSpPr>
          <p:spPr bwMode="auto">
            <a:xfrm>
              <a:off x="1627188" y="2306638"/>
              <a:ext cx="41275" cy="136525"/>
            </a:xfrm>
            <a:custGeom>
              <a:avLst/>
              <a:gdLst>
                <a:gd name="T0" fmla="*/ 2147483647 w 26"/>
                <a:gd name="T1" fmla="*/ 0 h 86"/>
                <a:gd name="T2" fmla="*/ 2147483647 w 26"/>
                <a:gd name="T3" fmla="*/ 2147483647 h 86"/>
                <a:gd name="T4" fmla="*/ 2147483647 w 26"/>
                <a:gd name="T5" fmla="*/ 2147483647 h 86"/>
                <a:gd name="T6" fmla="*/ 2147483647 w 26"/>
                <a:gd name="T7" fmla="*/ 2147483647 h 86"/>
                <a:gd name="T8" fmla="*/ 2147483647 w 26"/>
                <a:gd name="T9" fmla="*/ 2147483647 h 86"/>
                <a:gd name="T10" fmla="*/ 2147483647 w 26"/>
                <a:gd name="T11" fmla="*/ 2147483647 h 86"/>
                <a:gd name="T12" fmla="*/ 2147483647 w 26"/>
                <a:gd name="T13" fmla="*/ 2147483647 h 86"/>
                <a:gd name="T14" fmla="*/ 2147483647 w 26"/>
                <a:gd name="T15" fmla="*/ 2147483647 h 86"/>
                <a:gd name="T16" fmla="*/ 2147483647 w 26"/>
                <a:gd name="T17" fmla="*/ 2147483647 h 86"/>
                <a:gd name="T18" fmla="*/ 2147483647 w 26"/>
                <a:gd name="T19" fmla="*/ 2147483647 h 86"/>
                <a:gd name="T20" fmla="*/ 2147483647 w 26"/>
                <a:gd name="T21" fmla="*/ 2147483647 h 86"/>
                <a:gd name="T22" fmla="*/ 2147483647 w 26"/>
                <a:gd name="T23" fmla="*/ 2147483647 h 86"/>
                <a:gd name="T24" fmla="*/ 2147483647 w 26"/>
                <a:gd name="T25" fmla="*/ 2147483647 h 86"/>
                <a:gd name="T26" fmla="*/ 2147483647 w 26"/>
                <a:gd name="T27" fmla="*/ 2147483647 h 86"/>
                <a:gd name="T28" fmla="*/ 2147483647 w 26"/>
                <a:gd name="T29" fmla="*/ 2147483647 h 86"/>
                <a:gd name="T30" fmla="*/ 2147483647 w 26"/>
                <a:gd name="T31" fmla="*/ 2147483647 h 86"/>
                <a:gd name="T32" fmla="*/ 2147483647 w 26"/>
                <a:gd name="T33" fmla="*/ 2147483647 h 86"/>
                <a:gd name="T34" fmla="*/ 2147483647 w 26"/>
                <a:gd name="T35" fmla="*/ 2147483647 h 86"/>
                <a:gd name="T36" fmla="*/ 2147483647 w 26"/>
                <a:gd name="T37" fmla="*/ 2147483647 h 86"/>
                <a:gd name="T38" fmla="*/ 2147483647 w 26"/>
                <a:gd name="T39" fmla="*/ 2147483647 h 86"/>
                <a:gd name="T40" fmla="*/ 2147483647 w 26"/>
                <a:gd name="T41" fmla="*/ 2147483647 h 86"/>
                <a:gd name="T42" fmla="*/ 2147483647 w 26"/>
                <a:gd name="T43" fmla="*/ 2147483647 h 86"/>
                <a:gd name="T44" fmla="*/ 2147483647 w 26"/>
                <a:gd name="T45" fmla="*/ 2147483647 h 86"/>
                <a:gd name="T46" fmla="*/ 2147483647 w 26"/>
                <a:gd name="T47" fmla="*/ 2147483647 h 86"/>
                <a:gd name="T48" fmla="*/ 2147483647 w 26"/>
                <a:gd name="T49" fmla="*/ 2147483647 h 86"/>
                <a:gd name="T50" fmla="*/ 2147483647 w 26"/>
                <a:gd name="T51" fmla="*/ 2147483647 h 86"/>
                <a:gd name="T52" fmla="*/ 2147483647 w 26"/>
                <a:gd name="T53" fmla="*/ 2147483647 h 86"/>
                <a:gd name="T54" fmla="*/ 2147483647 w 26"/>
                <a:gd name="T55" fmla="*/ 2147483647 h 86"/>
                <a:gd name="T56" fmla="*/ 2147483647 w 26"/>
                <a:gd name="T57" fmla="*/ 2147483647 h 86"/>
                <a:gd name="T58" fmla="*/ 2147483647 w 26"/>
                <a:gd name="T59" fmla="*/ 2147483647 h 86"/>
                <a:gd name="T60" fmla="*/ 2147483647 w 26"/>
                <a:gd name="T61" fmla="*/ 2147483647 h 86"/>
                <a:gd name="T62" fmla="*/ 2147483647 w 26"/>
                <a:gd name="T63" fmla="*/ 2147483647 h 86"/>
                <a:gd name="T64" fmla="*/ 2147483647 w 26"/>
                <a:gd name="T65" fmla="*/ 2147483647 h 86"/>
                <a:gd name="T66" fmla="*/ 2147483647 w 26"/>
                <a:gd name="T67" fmla="*/ 2147483647 h 86"/>
                <a:gd name="T68" fmla="*/ 2147483647 w 26"/>
                <a:gd name="T69" fmla="*/ 2147483647 h 86"/>
                <a:gd name="T70" fmla="*/ 2147483647 w 26"/>
                <a:gd name="T71" fmla="*/ 2147483647 h 86"/>
                <a:gd name="T72" fmla="*/ 2147483647 w 26"/>
                <a:gd name="T73" fmla="*/ 2147483647 h 86"/>
                <a:gd name="T74" fmla="*/ 2147483647 w 26"/>
                <a:gd name="T75" fmla="*/ 2147483647 h 86"/>
                <a:gd name="T76" fmla="*/ 2147483647 w 26"/>
                <a:gd name="T77" fmla="*/ 2147483647 h 86"/>
                <a:gd name="T78" fmla="*/ 2147483647 w 26"/>
                <a:gd name="T79" fmla="*/ 2147483647 h 86"/>
                <a:gd name="T80" fmla="*/ 2147483647 w 26"/>
                <a:gd name="T81" fmla="*/ 2147483647 h 86"/>
                <a:gd name="T82" fmla="*/ 2147483647 w 26"/>
                <a:gd name="T83" fmla="*/ 2147483647 h 86"/>
                <a:gd name="T84" fmla="*/ 2147483647 w 26"/>
                <a:gd name="T85" fmla="*/ 2147483647 h 86"/>
                <a:gd name="T86" fmla="*/ 2147483647 w 26"/>
                <a:gd name="T87" fmla="*/ 2147483647 h 86"/>
                <a:gd name="T88" fmla="*/ 2147483647 w 26"/>
                <a:gd name="T89" fmla="*/ 2147483647 h 86"/>
                <a:gd name="T90" fmla="*/ 2147483647 w 26"/>
                <a:gd name="T91" fmla="*/ 2147483647 h 86"/>
                <a:gd name="T92" fmla="*/ 2147483647 w 26"/>
                <a:gd name="T93" fmla="*/ 2147483647 h 86"/>
                <a:gd name="T94" fmla="*/ 2147483647 w 26"/>
                <a:gd name="T95" fmla="*/ 2147483647 h 86"/>
                <a:gd name="T96" fmla="*/ 2147483647 w 26"/>
                <a:gd name="T97" fmla="*/ 2147483647 h 86"/>
                <a:gd name="T98" fmla="*/ 2147483647 w 26"/>
                <a:gd name="T99" fmla="*/ 2147483647 h 86"/>
                <a:gd name="T100" fmla="*/ 2147483647 w 26"/>
                <a:gd name="T101" fmla="*/ 2147483647 h 86"/>
                <a:gd name="T102" fmla="*/ 0 w 26"/>
                <a:gd name="T103" fmla="*/ 2147483647 h 86"/>
                <a:gd name="T104" fmla="*/ 0 w 26"/>
                <a:gd name="T105" fmla="*/ 2147483647 h 86"/>
                <a:gd name="T106" fmla="*/ 0 w 26"/>
                <a:gd name="T107" fmla="*/ 2147483647 h 86"/>
                <a:gd name="T108" fmla="*/ 2147483647 w 26"/>
                <a:gd name="T109" fmla="*/ 0 h 86"/>
                <a:gd name="T110" fmla="*/ 2147483647 w 26"/>
                <a:gd name="T111" fmla="*/ 0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
                <a:gd name="T169" fmla="*/ 0 h 86"/>
                <a:gd name="T170" fmla="*/ 26 w 26"/>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 h="86">
                  <a:moveTo>
                    <a:pt x="1" y="0"/>
                  </a:moveTo>
                  <a:lnTo>
                    <a:pt x="1" y="3"/>
                  </a:lnTo>
                  <a:lnTo>
                    <a:pt x="4" y="6"/>
                  </a:lnTo>
                  <a:lnTo>
                    <a:pt x="4" y="9"/>
                  </a:lnTo>
                  <a:lnTo>
                    <a:pt x="5" y="12"/>
                  </a:lnTo>
                  <a:lnTo>
                    <a:pt x="5" y="15"/>
                  </a:lnTo>
                  <a:lnTo>
                    <a:pt x="6" y="18"/>
                  </a:lnTo>
                  <a:lnTo>
                    <a:pt x="8" y="21"/>
                  </a:lnTo>
                  <a:lnTo>
                    <a:pt x="8" y="25"/>
                  </a:lnTo>
                  <a:lnTo>
                    <a:pt x="8" y="28"/>
                  </a:lnTo>
                  <a:lnTo>
                    <a:pt x="9" y="31"/>
                  </a:lnTo>
                  <a:lnTo>
                    <a:pt x="9" y="34"/>
                  </a:lnTo>
                  <a:lnTo>
                    <a:pt x="10" y="38"/>
                  </a:lnTo>
                  <a:lnTo>
                    <a:pt x="11" y="40"/>
                  </a:lnTo>
                  <a:lnTo>
                    <a:pt x="11" y="44"/>
                  </a:lnTo>
                  <a:lnTo>
                    <a:pt x="13" y="46"/>
                  </a:lnTo>
                  <a:lnTo>
                    <a:pt x="15" y="50"/>
                  </a:lnTo>
                  <a:lnTo>
                    <a:pt x="15" y="53"/>
                  </a:lnTo>
                  <a:lnTo>
                    <a:pt x="15" y="54"/>
                  </a:lnTo>
                  <a:lnTo>
                    <a:pt x="15" y="56"/>
                  </a:lnTo>
                  <a:lnTo>
                    <a:pt x="16" y="57"/>
                  </a:lnTo>
                  <a:lnTo>
                    <a:pt x="16" y="60"/>
                  </a:lnTo>
                  <a:lnTo>
                    <a:pt x="18" y="62"/>
                  </a:lnTo>
                  <a:lnTo>
                    <a:pt x="18" y="65"/>
                  </a:lnTo>
                  <a:lnTo>
                    <a:pt x="19" y="66"/>
                  </a:lnTo>
                  <a:lnTo>
                    <a:pt x="19" y="68"/>
                  </a:lnTo>
                  <a:lnTo>
                    <a:pt x="20" y="70"/>
                  </a:lnTo>
                  <a:lnTo>
                    <a:pt x="21" y="72"/>
                  </a:lnTo>
                  <a:lnTo>
                    <a:pt x="23" y="73"/>
                  </a:lnTo>
                  <a:lnTo>
                    <a:pt x="23" y="76"/>
                  </a:lnTo>
                  <a:lnTo>
                    <a:pt x="24" y="78"/>
                  </a:lnTo>
                  <a:lnTo>
                    <a:pt x="25" y="79"/>
                  </a:lnTo>
                  <a:lnTo>
                    <a:pt x="26" y="82"/>
                  </a:lnTo>
                  <a:lnTo>
                    <a:pt x="26" y="83"/>
                  </a:lnTo>
                  <a:lnTo>
                    <a:pt x="26" y="86"/>
                  </a:lnTo>
                  <a:lnTo>
                    <a:pt x="24" y="86"/>
                  </a:lnTo>
                  <a:lnTo>
                    <a:pt x="23" y="86"/>
                  </a:lnTo>
                  <a:lnTo>
                    <a:pt x="19" y="81"/>
                  </a:lnTo>
                  <a:lnTo>
                    <a:pt x="18" y="76"/>
                  </a:lnTo>
                  <a:lnTo>
                    <a:pt x="15" y="71"/>
                  </a:lnTo>
                  <a:lnTo>
                    <a:pt x="13" y="66"/>
                  </a:lnTo>
                  <a:lnTo>
                    <a:pt x="11" y="61"/>
                  </a:lnTo>
                  <a:lnTo>
                    <a:pt x="10" y="56"/>
                  </a:lnTo>
                  <a:lnTo>
                    <a:pt x="9" y="51"/>
                  </a:lnTo>
                  <a:lnTo>
                    <a:pt x="8" y="46"/>
                  </a:lnTo>
                  <a:lnTo>
                    <a:pt x="6" y="40"/>
                  </a:lnTo>
                  <a:lnTo>
                    <a:pt x="5" y="36"/>
                  </a:lnTo>
                  <a:lnTo>
                    <a:pt x="4" y="31"/>
                  </a:lnTo>
                  <a:lnTo>
                    <a:pt x="4" y="26"/>
                  </a:lnTo>
                  <a:lnTo>
                    <a:pt x="3" y="20"/>
                  </a:lnTo>
                  <a:lnTo>
                    <a:pt x="1" y="15"/>
                  </a:lnTo>
                  <a:lnTo>
                    <a:pt x="0" y="10"/>
                  </a:lnTo>
                  <a:lnTo>
                    <a:pt x="0" y="5"/>
                  </a:lnTo>
                  <a:lnTo>
                    <a:pt x="0" y="3"/>
                  </a:lnTo>
                  <a:lnTo>
                    <a:pt x="1" y="0"/>
                  </a:lnTo>
                  <a:close/>
                </a:path>
              </a:pathLst>
            </a:custGeom>
            <a:solidFill>
              <a:srgbClr val="000000"/>
            </a:solidFill>
            <a:ln w="9525">
              <a:noFill/>
              <a:round/>
              <a:headEnd/>
              <a:tailEnd/>
            </a:ln>
          </p:spPr>
          <p:txBody>
            <a:bodyPr/>
            <a:lstStyle/>
            <a:p>
              <a:endParaRPr lang="en-US" dirty="0"/>
            </a:p>
          </p:txBody>
        </p:sp>
        <p:sp>
          <p:nvSpPr>
            <p:cNvPr id="10575" name="Freeform 405"/>
            <p:cNvSpPr>
              <a:spLocks/>
            </p:cNvSpPr>
            <p:nvPr/>
          </p:nvSpPr>
          <p:spPr bwMode="auto">
            <a:xfrm>
              <a:off x="2944813" y="2465388"/>
              <a:ext cx="122237" cy="66675"/>
            </a:xfrm>
            <a:custGeom>
              <a:avLst/>
              <a:gdLst>
                <a:gd name="T0" fmla="*/ 2147483647 w 77"/>
                <a:gd name="T1" fmla="*/ 2147483647 h 42"/>
                <a:gd name="T2" fmla="*/ 2147483647 w 77"/>
                <a:gd name="T3" fmla="*/ 2147483647 h 42"/>
                <a:gd name="T4" fmla="*/ 2147483647 w 77"/>
                <a:gd name="T5" fmla="*/ 2147483647 h 42"/>
                <a:gd name="T6" fmla="*/ 2147483647 w 77"/>
                <a:gd name="T7" fmla="*/ 2147483647 h 42"/>
                <a:gd name="T8" fmla="*/ 2147483647 w 77"/>
                <a:gd name="T9" fmla="*/ 2147483647 h 42"/>
                <a:gd name="T10" fmla="*/ 2147483647 w 77"/>
                <a:gd name="T11" fmla="*/ 2147483647 h 42"/>
                <a:gd name="T12" fmla="*/ 2147483647 w 77"/>
                <a:gd name="T13" fmla="*/ 2147483647 h 42"/>
                <a:gd name="T14" fmla="*/ 2147483647 w 77"/>
                <a:gd name="T15" fmla="*/ 2147483647 h 42"/>
                <a:gd name="T16" fmla="*/ 2147483647 w 77"/>
                <a:gd name="T17" fmla="*/ 2147483647 h 42"/>
                <a:gd name="T18" fmla="*/ 2147483647 w 77"/>
                <a:gd name="T19" fmla="*/ 2147483647 h 42"/>
                <a:gd name="T20" fmla="*/ 2147483647 w 77"/>
                <a:gd name="T21" fmla="*/ 2147483647 h 42"/>
                <a:gd name="T22" fmla="*/ 2147483647 w 77"/>
                <a:gd name="T23" fmla="*/ 2147483647 h 42"/>
                <a:gd name="T24" fmla="*/ 2147483647 w 77"/>
                <a:gd name="T25" fmla="*/ 2147483647 h 42"/>
                <a:gd name="T26" fmla="*/ 2147483647 w 77"/>
                <a:gd name="T27" fmla="*/ 2147483647 h 42"/>
                <a:gd name="T28" fmla="*/ 2147483647 w 77"/>
                <a:gd name="T29" fmla="*/ 2147483647 h 42"/>
                <a:gd name="T30" fmla="*/ 2147483647 w 77"/>
                <a:gd name="T31" fmla="*/ 2147483647 h 42"/>
                <a:gd name="T32" fmla="*/ 2147483647 w 77"/>
                <a:gd name="T33" fmla="*/ 2147483647 h 42"/>
                <a:gd name="T34" fmla="*/ 0 w 77"/>
                <a:gd name="T35" fmla="*/ 2147483647 h 42"/>
                <a:gd name="T36" fmla="*/ 2147483647 w 77"/>
                <a:gd name="T37" fmla="*/ 2147483647 h 42"/>
                <a:gd name="T38" fmla="*/ 2147483647 w 77"/>
                <a:gd name="T39" fmla="*/ 2147483647 h 42"/>
                <a:gd name="T40" fmla="*/ 2147483647 w 77"/>
                <a:gd name="T41" fmla="*/ 2147483647 h 42"/>
                <a:gd name="T42" fmla="*/ 2147483647 w 77"/>
                <a:gd name="T43" fmla="*/ 2147483647 h 42"/>
                <a:gd name="T44" fmla="*/ 2147483647 w 77"/>
                <a:gd name="T45" fmla="*/ 2147483647 h 42"/>
                <a:gd name="T46" fmla="*/ 2147483647 w 77"/>
                <a:gd name="T47" fmla="*/ 2147483647 h 42"/>
                <a:gd name="T48" fmla="*/ 2147483647 w 77"/>
                <a:gd name="T49" fmla="*/ 2147483647 h 42"/>
                <a:gd name="T50" fmla="*/ 2147483647 w 77"/>
                <a:gd name="T51" fmla="*/ 2147483647 h 42"/>
                <a:gd name="T52" fmla="*/ 2147483647 w 77"/>
                <a:gd name="T53" fmla="*/ 2147483647 h 42"/>
                <a:gd name="T54" fmla="*/ 2147483647 w 77"/>
                <a:gd name="T55" fmla="*/ 2147483647 h 42"/>
                <a:gd name="T56" fmla="*/ 2147483647 w 77"/>
                <a:gd name="T57" fmla="*/ 2147483647 h 42"/>
                <a:gd name="T58" fmla="*/ 2147483647 w 77"/>
                <a:gd name="T59" fmla="*/ 2147483647 h 42"/>
                <a:gd name="T60" fmla="*/ 2147483647 w 77"/>
                <a:gd name="T61" fmla="*/ 2147483647 h 42"/>
                <a:gd name="T62" fmla="*/ 2147483647 w 77"/>
                <a:gd name="T63" fmla="*/ 2147483647 h 42"/>
                <a:gd name="T64" fmla="*/ 2147483647 w 77"/>
                <a:gd name="T65" fmla="*/ 0 h 42"/>
                <a:gd name="T66" fmla="*/ 2147483647 w 77"/>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42"/>
                <a:gd name="T104" fmla="*/ 77 w 77"/>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42">
                  <a:moveTo>
                    <a:pt x="70" y="0"/>
                  </a:moveTo>
                  <a:lnTo>
                    <a:pt x="77" y="5"/>
                  </a:lnTo>
                  <a:lnTo>
                    <a:pt x="74" y="5"/>
                  </a:lnTo>
                  <a:lnTo>
                    <a:pt x="73" y="5"/>
                  </a:lnTo>
                  <a:lnTo>
                    <a:pt x="70" y="5"/>
                  </a:lnTo>
                  <a:lnTo>
                    <a:pt x="68" y="6"/>
                  </a:lnTo>
                  <a:lnTo>
                    <a:pt x="65" y="6"/>
                  </a:lnTo>
                  <a:lnTo>
                    <a:pt x="63" y="6"/>
                  </a:lnTo>
                  <a:lnTo>
                    <a:pt x="60" y="6"/>
                  </a:lnTo>
                  <a:lnTo>
                    <a:pt x="58" y="7"/>
                  </a:lnTo>
                  <a:lnTo>
                    <a:pt x="55" y="7"/>
                  </a:lnTo>
                  <a:lnTo>
                    <a:pt x="52" y="9"/>
                  </a:lnTo>
                  <a:lnTo>
                    <a:pt x="49" y="9"/>
                  </a:lnTo>
                  <a:lnTo>
                    <a:pt x="47" y="10"/>
                  </a:lnTo>
                  <a:lnTo>
                    <a:pt x="44" y="11"/>
                  </a:lnTo>
                  <a:lnTo>
                    <a:pt x="42" y="11"/>
                  </a:lnTo>
                  <a:lnTo>
                    <a:pt x="39" y="12"/>
                  </a:lnTo>
                  <a:lnTo>
                    <a:pt x="37" y="15"/>
                  </a:lnTo>
                  <a:lnTo>
                    <a:pt x="34" y="15"/>
                  </a:lnTo>
                  <a:lnTo>
                    <a:pt x="33" y="16"/>
                  </a:lnTo>
                  <a:lnTo>
                    <a:pt x="30" y="18"/>
                  </a:lnTo>
                  <a:lnTo>
                    <a:pt x="28" y="20"/>
                  </a:lnTo>
                  <a:lnTo>
                    <a:pt x="25" y="21"/>
                  </a:lnTo>
                  <a:lnTo>
                    <a:pt x="24" y="23"/>
                  </a:lnTo>
                  <a:lnTo>
                    <a:pt x="22" y="25"/>
                  </a:lnTo>
                  <a:lnTo>
                    <a:pt x="19" y="27"/>
                  </a:lnTo>
                  <a:lnTo>
                    <a:pt x="18" y="28"/>
                  </a:lnTo>
                  <a:lnTo>
                    <a:pt x="15" y="29"/>
                  </a:lnTo>
                  <a:lnTo>
                    <a:pt x="13" y="32"/>
                  </a:lnTo>
                  <a:lnTo>
                    <a:pt x="12" y="34"/>
                  </a:lnTo>
                  <a:lnTo>
                    <a:pt x="9" y="35"/>
                  </a:lnTo>
                  <a:lnTo>
                    <a:pt x="8" y="38"/>
                  </a:lnTo>
                  <a:lnTo>
                    <a:pt x="5" y="40"/>
                  </a:lnTo>
                  <a:lnTo>
                    <a:pt x="4" y="42"/>
                  </a:lnTo>
                  <a:lnTo>
                    <a:pt x="3" y="42"/>
                  </a:lnTo>
                  <a:lnTo>
                    <a:pt x="0" y="42"/>
                  </a:lnTo>
                  <a:lnTo>
                    <a:pt x="2" y="38"/>
                  </a:lnTo>
                  <a:lnTo>
                    <a:pt x="3" y="35"/>
                  </a:lnTo>
                  <a:lnTo>
                    <a:pt x="4" y="33"/>
                  </a:lnTo>
                  <a:lnTo>
                    <a:pt x="7" y="31"/>
                  </a:lnTo>
                  <a:lnTo>
                    <a:pt x="9" y="28"/>
                  </a:lnTo>
                  <a:lnTo>
                    <a:pt x="10" y="26"/>
                  </a:lnTo>
                  <a:lnTo>
                    <a:pt x="13" y="23"/>
                  </a:lnTo>
                  <a:lnTo>
                    <a:pt x="15" y="22"/>
                  </a:lnTo>
                  <a:lnTo>
                    <a:pt x="18" y="20"/>
                  </a:lnTo>
                  <a:lnTo>
                    <a:pt x="20" y="17"/>
                  </a:lnTo>
                  <a:lnTo>
                    <a:pt x="23" y="15"/>
                  </a:lnTo>
                  <a:lnTo>
                    <a:pt x="25" y="14"/>
                  </a:lnTo>
                  <a:lnTo>
                    <a:pt x="28" y="12"/>
                  </a:lnTo>
                  <a:lnTo>
                    <a:pt x="30" y="11"/>
                  </a:lnTo>
                  <a:lnTo>
                    <a:pt x="33" y="9"/>
                  </a:lnTo>
                  <a:lnTo>
                    <a:pt x="35" y="7"/>
                  </a:lnTo>
                  <a:lnTo>
                    <a:pt x="38" y="6"/>
                  </a:lnTo>
                  <a:lnTo>
                    <a:pt x="40" y="6"/>
                  </a:lnTo>
                  <a:lnTo>
                    <a:pt x="42" y="5"/>
                  </a:lnTo>
                  <a:lnTo>
                    <a:pt x="44" y="5"/>
                  </a:lnTo>
                  <a:lnTo>
                    <a:pt x="47" y="4"/>
                  </a:lnTo>
                  <a:lnTo>
                    <a:pt x="48" y="4"/>
                  </a:lnTo>
                  <a:lnTo>
                    <a:pt x="50" y="3"/>
                  </a:lnTo>
                  <a:lnTo>
                    <a:pt x="53" y="3"/>
                  </a:lnTo>
                  <a:lnTo>
                    <a:pt x="55" y="1"/>
                  </a:lnTo>
                  <a:lnTo>
                    <a:pt x="58" y="1"/>
                  </a:lnTo>
                  <a:lnTo>
                    <a:pt x="60" y="1"/>
                  </a:lnTo>
                  <a:lnTo>
                    <a:pt x="62" y="1"/>
                  </a:lnTo>
                  <a:lnTo>
                    <a:pt x="64" y="0"/>
                  </a:lnTo>
                  <a:lnTo>
                    <a:pt x="67" y="0"/>
                  </a:lnTo>
                  <a:lnTo>
                    <a:pt x="68" y="0"/>
                  </a:lnTo>
                  <a:lnTo>
                    <a:pt x="70" y="0"/>
                  </a:lnTo>
                  <a:close/>
                </a:path>
              </a:pathLst>
            </a:custGeom>
            <a:solidFill>
              <a:srgbClr val="000000"/>
            </a:solidFill>
            <a:ln w="9525">
              <a:noFill/>
              <a:round/>
              <a:headEnd/>
              <a:tailEnd/>
            </a:ln>
          </p:spPr>
          <p:txBody>
            <a:bodyPr/>
            <a:lstStyle/>
            <a:p>
              <a:endParaRPr lang="en-US" dirty="0"/>
            </a:p>
          </p:txBody>
        </p:sp>
        <p:sp>
          <p:nvSpPr>
            <p:cNvPr id="10576" name="Freeform 406"/>
            <p:cNvSpPr>
              <a:spLocks/>
            </p:cNvSpPr>
            <p:nvPr/>
          </p:nvSpPr>
          <p:spPr bwMode="auto">
            <a:xfrm>
              <a:off x="3055938" y="2463800"/>
              <a:ext cx="71437" cy="350838"/>
            </a:xfrm>
            <a:custGeom>
              <a:avLst/>
              <a:gdLst>
                <a:gd name="T0" fmla="*/ 2147483647 w 45"/>
                <a:gd name="T1" fmla="*/ 0 h 221"/>
                <a:gd name="T2" fmla="*/ 2147483647 w 45"/>
                <a:gd name="T3" fmla="*/ 2147483647 h 221"/>
                <a:gd name="T4" fmla="*/ 2147483647 w 45"/>
                <a:gd name="T5" fmla="*/ 2147483647 h 221"/>
                <a:gd name="T6" fmla="*/ 2147483647 w 45"/>
                <a:gd name="T7" fmla="*/ 2147483647 h 221"/>
                <a:gd name="T8" fmla="*/ 2147483647 w 45"/>
                <a:gd name="T9" fmla="*/ 2147483647 h 221"/>
                <a:gd name="T10" fmla="*/ 2147483647 w 45"/>
                <a:gd name="T11" fmla="*/ 2147483647 h 221"/>
                <a:gd name="T12" fmla="*/ 2147483647 w 45"/>
                <a:gd name="T13" fmla="*/ 2147483647 h 221"/>
                <a:gd name="T14" fmla="*/ 2147483647 w 45"/>
                <a:gd name="T15" fmla="*/ 2147483647 h 221"/>
                <a:gd name="T16" fmla="*/ 2147483647 w 45"/>
                <a:gd name="T17" fmla="*/ 2147483647 h 221"/>
                <a:gd name="T18" fmla="*/ 2147483647 w 45"/>
                <a:gd name="T19" fmla="*/ 2147483647 h 221"/>
                <a:gd name="T20" fmla="*/ 2147483647 w 45"/>
                <a:gd name="T21" fmla="*/ 2147483647 h 221"/>
                <a:gd name="T22" fmla="*/ 2147483647 w 45"/>
                <a:gd name="T23" fmla="*/ 2147483647 h 221"/>
                <a:gd name="T24" fmla="*/ 2147483647 w 45"/>
                <a:gd name="T25" fmla="*/ 2147483647 h 221"/>
                <a:gd name="T26" fmla="*/ 2147483647 w 45"/>
                <a:gd name="T27" fmla="*/ 2147483647 h 221"/>
                <a:gd name="T28" fmla="*/ 2147483647 w 45"/>
                <a:gd name="T29" fmla="*/ 2147483647 h 221"/>
                <a:gd name="T30" fmla="*/ 2147483647 w 45"/>
                <a:gd name="T31" fmla="*/ 2147483647 h 221"/>
                <a:gd name="T32" fmla="*/ 2147483647 w 45"/>
                <a:gd name="T33" fmla="*/ 2147483647 h 221"/>
                <a:gd name="T34" fmla="*/ 2147483647 w 45"/>
                <a:gd name="T35" fmla="*/ 2147483647 h 221"/>
                <a:gd name="T36" fmla="*/ 2147483647 w 45"/>
                <a:gd name="T37" fmla="*/ 2147483647 h 221"/>
                <a:gd name="T38" fmla="*/ 2147483647 w 45"/>
                <a:gd name="T39" fmla="*/ 2147483647 h 221"/>
                <a:gd name="T40" fmla="*/ 2147483647 w 45"/>
                <a:gd name="T41" fmla="*/ 2147483647 h 221"/>
                <a:gd name="T42" fmla="*/ 2147483647 w 45"/>
                <a:gd name="T43" fmla="*/ 2147483647 h 221"/>
                <a:gd name="T44" fmla="*/ 2147483647 w 45"/>
                <a:gd name="T45" fmla="*/ 2147483647 h 221"/>
                <a:gd name="T46" fmla="*/ 2147483647 w 45"/>
                <a:gd name="T47" fmla="*/ 2147483647 h 221"/>
                <a:gd name="T48" fmla="*/ 2147483647 w 45"/>
                <a:gd name="T49" fmla="*/ 2147483647 h 221"/>
                <a:gd name="T50" fmla="*/ 2147483647 w 45"/>
                <a:gd name="T51" fmla="*/ 2147483647 h 221"/>
                <a:gd name="T52" fmla="*/ 2147483647 w 45"/>
                <a:gd name="T53" fmla="*/ 2147483647 h 221"/>
                <a:gd name="T54" fmla="*/ 2147483647 w 45"/>
                <a:gd name="T55" fmla="*/ 2147483647 h 221"/>
                <a:gd name="T56" fmla="*/ 2147483647 w 45"/>
                <a:gd name="T57" fmla="*/ 2147483647 h 221"/>
                <a:gd name="T58" fmla="*/ 2147483647 w 45"/>
                <a:gd name="T59" fmla="*/ 2147483647 h 221"/>
                <a:gd name="T60" fmla="*/ 2147483647 w 45"/>
                <a:gd name="T61" fmla="*/ 2147483647 h 221"/>
                <a:gd name="T62" fmla="*/ 2147483647 w 45"/>
                <a:gd name="T63" fmla="*/ 2147483647 h 221"/>
                <a:gd name="T64" fmla="*/ 2147483647 w 45"/>
                <a:gd name="T65" fmla="*/ 2147483647 h 221"/>
                <a:gd name="T66" fmla="*/ 2147483647 w 45"/>
                <a:gd name="T67" fmla="*/ 2147483647 h 221"/>
                <a:gd name="T68" fmla="*/ 2147483647 w 45"/>
                <a:gd name="T69" fmla="*/ 2147483647 h 221"/>
                <a:gd name="T70" fmla="*/ 2147483647 w 45"/>
                <a:gd name="T71" fmla="*/ 2147483647 h 221"/>
                <a:gd name="T72" fmla="*/ 2147483647 w 45"/>
                <a:gd name="T73" fmla="*/ 2147483647 h 221"/>
                <a:gd name="T74" fmla="*/ 2147483647 w 45"/>
                <a:gd name="T75" fmla="*/ 2147483647 h 221"/>
                <a:gd name="T76" fmla="*/ 2147483647 w 45"/>
                <a:gd name="T77" fmla="*/ 2147483647 h 221"/>
                <a:gd name="T78" fmla="*/ 2147483647 w 45"/>
                <a:gd name="T79" fmla="*/ 2147483647 h 221"/>
                <a:gd name="T80" fmla="*/ 2147483647 w 45"/>
                <a:gd name="T81" fmla="*/ 2147483647 h 221"/>
                <a:gd name="T82" fmla="*/ 2147483647 w 45"/>
                <a:gd name="T83" fmla="*/ 2147483647 h 221"/>
                <a:gd name="T84" fmla="*/ 2147483647 w 45"/>
                <a:gd name="T85" fmla="*/ 2147483647 h 221"/>
                <a:gd name="T86" fmla="*/ 2147483647 w 45"/>
                <a:gd name="T87" fmla="*/ 2147483647 h 221"/>
                <a:gd name="T88" fmla="*/ 0 w 45"/>
                <a:gd name="T89" fmla="*/ 2147483647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221"/>
                <a:gd name="T137" fmla="*/ 45 w 45"/>
                <a:gd name="T138" fmla="*/ 221 h 2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221">
                  <a:moveTo>
                    <a:pt x="0" y="1"/>
                  </a:moveTo>
                  <a:lnTo>
                    <a:pt x="4" y="0"/>
                  </a:lnTo>
                  <a:lnTo>
                    <a:pt x="8" y="1"/>
                  </a:lnTo>
                  <a:lnTo>
                    <a:pt x="12" y="2"/>
                  </a:lnTo>
                  <a:lnTo>
                    <a:pt x="17" y="5"/>
                  </a:lnTo>
                  <a:lnTo>
                    <a:pt x="19" y="7"/>
                  </a:lnTo>
                  <a:lnTo>
                    <a:pt x="23" y="10"/>
                  </a:lnTo>
                  <a:lnTo>
                    <a:pt x="27" y="13"/>
                  </a:lnTo>
                  <a:lnTo>
                    <a:pt x="29" y="17"/>
                  </a:lnTo>
                  <a:lnTo>
                    <a:pt x="32" y="21"/>
                  </a:lnTo>
                  <a:lnTo>
                    <a:pt x="35" y="24"/>
                  </a:lnTo>
                  <a:lnTo>
                    <a:pt x="37" y="29"/>
                  </a:lnTo>
                  <a:lnTo>
                    <a:pt x="39" y="33"/>
                  </a:lnTo>
                  <a:lnTo>
                    <a:pt x="40" y="36"/>
                  </a:lnTo>
                  <a:lnTo>
                    <a:pt x="42" y="41"/>
                  </a:lnTo>
                  <a:lnTo>
                    <a:pt x="43" y="45"/>
                  </a:lnTo>
                  <a:lnTo>
                    <a:pt x="43" y="50"/>
                  </a:lnTo>
                  <a:lnTo>
                    <a:pt x="44" y="60"/>
                  </a:lnTo>
                  <a:lnTo>
                    <a:pt x="45" y="69"/>
                  </a:lnTo>
                  <a:lnTo>
                    <a:pt x="45" y="80"/>
                  </a:lnTo>
                  <a:lnTo>
                    <a:pt x="45" y="91"/>
                  </a:lnTo>
                  <a:lnTo>
                    <a:pt x="44" y="102"/>
                  </a:lnTo>
                  <a:lnTo>
                    <a:pt x="44" y="113"/>
                  </a:lnTo>
                  <a:lnTo>
                    <a:pt x="43" y="124"/>
                  </a:lnTo>
                  <a:lnTo>
                    <a:pt x="42" y="135"/>
                  </a:lnTo>
                  <a:lnTo>
                    <a:pt x="39" y="146"/>
                  </a:lnTo>
                  <a:lnTo>
                    <a:pt x="37" y="156"/>
                  </a:lnTo>
                  <a:lnTo>
                    <a:pt x="35" y="167"/>
                  </a:lnTo>
                  <a:lnTo>
                    <a:pt x="33" y="178"/>
                  </a:lnTo>
                  <a:lnTo>
                    <a:pt x="32" y="189"/>
                  </a:lnTo>
                  <a:lnTo>
                    <a:pt x="29" y="200"/>
                  </a:lnTo>
                  <a:lnTo>
                    <a:pt x="28" y="210"/>
                  </a:lnTo>
                  <a:lnTo>
                    <a:pt x="27" y="219"/>
                  </a:lnTo>
                  <a:lnTo>
                    <a:pt x="25" y="221"/>
                  </a:lnTo>
                  <a:lnTo>
                    <a:pt x="24" y="219"/>
                  </a:lnTo>
                  <a:lnTo>
                    <a:pt x="22" y="218"/>
                  </a:lnTo>
                  <a:lnTo>
                    <a:pt x="22" y="219"/>
                  </a:lnTo>
                  <a:lnTo>
                    <a:pt x="22" y="215"/>
                  </a:lnTo>
                  <a:lnTo>
                    <a:pt x="22" y="210"/>
                  </a:lnTo>
                  <a:lnTo>
                    <a:pt x="22" y="206"/>
                  </a:lnTo>
                  <a:lnTo>
                    <a:pt x="23" y="202"/>
                  </a:lnTo>
                  <a:lnTo>
                    <a:pt x="23" y="197"/>
                  </a:lnTo>
                  <a:lnTo>
                    <a:pt x="24" y="194"/>
                  </a:lnTo>
                  <a:lnTo>
                    <a:pt x="24" y="189"/>
                  </a:lnTo>
                  <a:lnTo>
                    <a:pt x="25" y="185"/>
                  </a:lnTo>
                  <a:lnTo>
                    <a:pt x="25" y="180"/>
                  </a:lnTo>
                  <a:lnTo>
                    <a:pt x="27" y="177"/>
                  </a:lnTo>
                  <a:lnTo>
                    <a:pt x="27" y="172"/>
                  </a:lnTo>
                  <a:lnTo>
                    <a:pt x="28" y="168"/>
                  </a:lnTo>
                  <a:lnTo>
                    <a:pt x="28" y="163"/>
                  </a:lnTo>
                  <a:lnTo>
                    <a:pt x="29" y="160"/>
                  </a:lnTo>
                  <a:lnTo>
                    <a:pt x="29" y="155"/>
                  </a:lnTo>
                  <a:lnTo>
                    <a:pt x="30" y="151"/>
                  </a:lnTo>
                  <a:lnTo>
                    <a:pt x="32" y="144"/>
                  </a:lnTo>
                  <a:lnTo>
                    <a:pt x="33" y="136"/>
                  </a:lnTo>
                  <a:lnTo>
                    <a:pt x="33" y="129"/>
                  </a:lnTo>
                  <a:lnTo>
                    <a:pt x="35" y="122"/>
                  </a:lnTo>
                  <a:lnTo>
                    <a:pt x="35" y="113"/>
                  </a:lnTo>
                  <a:lnTo>
                    <a:pt x="37" y="107"/>
                  </a:lnTo>
                  <a:lnTo>
                    <a:pt x="38" y="99"/>
                  </a:lnTo>
                  <a:lnTo>
                    <a:pt x="39" y="91"/>
                  </a:lnTo>
                  <a:lnTo>
                    <a:pt x="39" y="84"/>
                  </a:lnTo>
                  <a:lnTo>
                    <a:pt x="39" y="77"/>
                  </a:lnTo>
                  <a:lnTo>
                    <a:pt x="39" y="69"/>
                  </a:lnTo>
                  <a:lnTo>
                    <a:pt x="39" y="62"/>
                  </a:lnTo>
                  <a:lnTo>
                    <a:pt x="38" y="55"/>
                  </a:lnTo>
                  <a:lnTo>
                    <a:pt x="38" y="47"/>
                  </a:lnTo>
                  <a:lnTo>
                    <a:pt x="35" y="41"/>
                  </a:lnTo>
                  <a:lnTo>
                    <a:pt x="34" y="34"/>
                  </a:lnTo>
                  <a:lnTo>
                    <a:pt x="33" y="32"/>
                  </a:lnTo>
                  <a:lnTo>
                    <a:pt x="32" y="29"/>
                  </a:lnTo>
                  <a:lnTo>
                    <a:pt x="29" y="28"/>
                  </a:lnTo>
                  <a:lnTo>
                    <a:pt x="28" y="26"/>
                  </a:lnTo>
                  <a:lnTo>
                    <a:pt x="25" y="23"/>
                  </a:lnTo>
                  <a:lnTo>
                    <a:pt x="24" y="21"/>
                  </a:lnTo>
                  <a:lnTo>
                    <a:pt x="23" y="18"/>
                  </a:lnTo>
                  <a:lnTo>
                    <a:pt x="20" y="17"/>
                  </a:lnTo>
                  <a:lnTo>
                    <a:pt x="19" y="15"/>
                  </a:lnTo>
                  <a:lnTo>
                    <a:pt x="17" y="12"/>
                  </a:lnTo>
                  <a:lnTo>
                    <a:pt x="14" y="11"/>
                  </a:lnTo>
                  <a:lnTo>
                    <a:pt x="13" y="10"/>
                  </a:lnTo>
                  <a:lnTo>
                    <a:pt x="9" y="7"/>
                  </a:lnTo>
                  <a:lnTo>
                    <a:pt x="8" y="7"/>
                  </a:lnTo>
                  <a:lnTo>
                    <a:pt x="5" y="6"/>
                  </a:lnTo>
                  <a:lnTo>
                    <a:pt x="3" y="6"/>
                  </a:lnTo>
                  <a:lnTo>
                    <a:pt x="2" y="5"/>
                  </a:lnTo>
                  <a:lnTo>
                    <a:pt x="0" y="4"/>
                  </a:lnTo>
                  <a:lnTo>
                    <a:pt x="2" y="1"/>
                  </a:lnTo>
                  <a:lnTo>
                    <a:pt x="0" y="1"/>
                  </a:lnTo>
                  <a:close/>
                </a:path>
              </a:pathLst>
            </a:custGeom>
            <a:solidFill>
              <a:srgbClr val="000000"/>
            </a:solidFill>
            <a:ln w="9525">
              <a:noFill/>
              <a:round/>
              <a:headEnd/>
              <a:tailEnd/>
            </a:ln>
          </p:spPr>
          <p:txBody>
            <a:bodyPr/>
            <a:lstStyle/>
            <a:p>
              <a:endParaRPr lang="en-US" dirty="0"/>
            </a:p>
          </p:txBody>
        </p:sp>
        <p:sp>
          <p:nvSpPr>
            <p:cNvPr id="10577" name="Freeform 407"/>
            <p:cNvSpPr>
              <a:spLocks/>
            </p:cNvSpPr>
            <p:nvPr/>
          </p:nvSpPr>
          <p:spPr bwMode="auto">
            <a:xfrm>
              <a:off x="1668463" y="2806700"/>
              <a:ext cx="895350" cy="360363"/>
            </a:xfrm>
            <a:custGeom>
              <a:avLst/>
              <a:gdLst>
                <a:gd name="T0" fmla="*/ 2147483647 w 564"/>
                <a:gd name="T1" fmla="*/ 2147483647 h 227"/>
                <a:gd name="T2" fmla="*/ 2147483647 w 564"/>
                <a:gd name="T3" fmla="*/ 2147483647 h 227"/>
                <a:gd name="T4" fmla="*/ 2147483647 w 564"/>
                <a:gd name="T5" fmla="*/ 2147483647 h 227"/>
                <a:gd name="T6" fmla="*/ 2147483647 w 564"/>
                <a:gd name="T7" fmla="*/ 2147483647 h 227"/>
                <a:gd name="T8" fmla="*/ 2147483647 w 564"/>
                <a:gd name="T9" fmla="*/ 2147483647 h 227"/>
                <a:gd name="T10" fmla="*/ 2147483647 w 564"/>
                <a:gd name="T11" fmla="*/ 2147483647 h 227"/>
                <a:gd name="T12" fmla="*/ 2147483647 w 564"/>
                <a:gd name="T13" fmla="*/ 2147483647 h 227"/>
                <a:gd name="T14" fmla="*/ 2147483647 w 564"/>
                <a:gd name="T15" fmla="*/ 2147483647 h 227"/>
                <a:gd name="T16" fmla="*/ 2147483647 w 564"/>
                <a:gd name="T17" fmla="*/ 2147483647 h 227"/>
                <a:gd name="T18" fmla="*/ 2147483647 w 564"/>
                <a:gd name="T19" fmla="*/ 2147483647 h 227"/>
                <a:gd name="T20" fmla="*/ 2147483647 w 564"/>
                <a:gd name="T21" fmla="*/ 2147483647 h 227"/>
                <a:gd name="T22" fmla="*/ 2147483647 w 564"/>
                <a:gd name="T23" fmla="*/ 2147483647 h 227"/>
                <a:gd name="T24" fmla="*/ 2147483647 w 564"/>
                <a:gd name="T25" fmla="*/ 2147483647 h 227"/>
                <a:gd name="T26" fmla="*/ 2147483647 w 564"/>
                <a:gd name="T27" fmla="*/ 2147483647 h 227"/>
                <a:gd name="T28" fmla="*/ 2147483647 w 564"/>
                <a:gd name="T29" fmla="*/ 2147483647 h 227"/>
                <a:gd name="T30" fmla="*/ 2147483647 w 564"/>
                <a:gd name="T31" fmla="*/ 2147483647 h 227"/>
                <a:gd name="T32" fmla="*/ 2147483647 w 564"/>
                <a:gd name="T33" fmla="*/ 2147483647 h 227"/>
                <a:gd name="T34" fmla="*/ 2147483647 w 564"/>
                <a:gd name="T35" fmla="*/ 2147483647 h 227"/>
                <a:gd name="T36" fmla="*/ 2147483647 w 564"/>
                <a:gd name="T37" fmla="*/ 2147483647 h 227"/>
                <a:gd name="T38" fmla="*/ 2147483647 w 564"/>
                <a:gd name="T39" fmla="*/ 2147483647 h 227"/>
                <a:gd name="T40" fmla="*/ 2147483647 w 564"/>
                <a:gd name="T41" fmla="*/ 2147483647 h 227"/>
                <a:gd name="T42" fmla="*/ 2147483647 w 564"/>
                <a:gd name="T43" fmla="*/ 2147483647 h 227"/>
                <a:gd name="T44" fmla="*/ 2147483647 w 564"/>
                <a:gd name="T45" fmla="*/ 2147483647 h 227"/>
                <a:gd name="T46" fmla="*/ 2147483647 w 564"/>
                <a:gd name="T47" fmla="*/ 2147483647 h 227"/>
                <a:gd name="T48" fmla="*/ 2147483647 w 564"/>
                <a:gd name="T49" fmla="*/ 2147483647 h 227"/>
                <a:gd name="T50" fmla="*/ 2147483647 w 564"/>
                <a:gd name="T51" fmla="*/ 2147483647 h 227"/>
                <a:gd name="T52" fmla="*/ 2147483647 w 564"/>
                <a:gd name="T53" fmla="*/ 2147483647 h 227"/>
                <a:gd name="T54" fmla="*/ 2147483647 w 564"/>
                <a:gd name="T55" fmla="*/ 2147483647 h 227"/>
                <a:gd name="T56" fmla="*/ 2147483647 w 564"/>
                <a:gd name="T57" fmla="*/ 2147483647 h 227"/>
                <a:gd name="T58" fmla="*/ 2147483647 w 564"/>
                <a:gd name="T59" fmla="*/ 2147483647 h 227"/>
                <a:gd name="T60" fmla="*/ 2147483647 w 564"/>
                <a:gd name="T61" fmla="*/ 2147483647 h 227"/>
                <a:gd name="T62" fmla="*/ 2147483647 w 564"/>
                <a:gd name="T63" fmla="*/ 2147483647 h 227"/>
                <a:gd name="T64" fmla="*/ 2147483647 w 564"/>
                <a:gd name="T65" fmla="*/ 2147483647 h 227"/>
                <a:gd name="T66" fmla="*/ 2147483647 w 564"/>
                <a:gd name="T67" fmla="*/ 2147483647 h 227"/>
                <a:gd name="T68" fmla="*/ 2147483647 w 564"/>
                <a:gd name="T69" fmla="*/ 2147483647 h 227"/>
                <a:gd name="T70" fmla="*/ 2147483647 w 564"/>
                <a:gd name="T71" fmla="*/ 2147483647 h 227"/>
                <a:gd name="T72" fmla="*/ 2147483647 w 564"/>
                <a:gd name="T73" fmla="*/ 2147483647 h 227"/>
                <a:gd name="T74" fmla="*/ 2147483647 w 564"/>
                <a:gd name="T75" fmla="*/ 2147483647 h 227"/>
                <a:gd name="T76" fmla="*/ 2147483647 w 564"/>
                <a:gd name="T77" fmla="*/ 2147483647 h 227"/>
                <a:gd name="T78" fmla="*/ 2147483647 w 564"/>
                <a:gd name="T79" fmla="*/ 2147483647 h 227"/>
                <a:gd name="T80" fmla="*/ 2147483647 w 564"/>
                <a:gd name="T81" fmla="*/ 2147483647 h 227"/>
                <a:gd name="T82" fmla="*/ 2147483647 w 564"/>
                <a:gd name="T83" fmla="*/ 2147483647 h 227"/>
                <a:gd name="T84" fmla="*/ 2147483647 w 564"/>
                <a:gd name="T85" fmla="*/ 2147483647 h 227"/>
                <a:gd name="T86" fmla="*/ 2147483647 w 564"/>
                <a:gd name="T87" fmla="*/ 2147483647 h 227"/>
                <a:gd name="T88" fmla="*/ 2147483647 w 564"/>
                <a:gd name="T89" fmla="*/ 2147483647 h 227"/>
                <a:gd name="T90" fmla="*/ 2147483647 w 564"/>
                <a:gd name="T91" fmla="*/ 2147483647 h 227"/>
                <a:gd name="T92" fmla="*/ 2147483647 w 564"/>
                <a:gd name="T93" fmla="*/ 2147483647 h 227"/>
                <a:gd name="T94" fmla="*/ 2147483647 w 564"/>
                <a:gd name="T95" fmla="*/ 2147483647 h 227"/>
                <a:gd name="T96" fmla="*/ 2147483647 w 564"/>
                <a:gd name="T97" fmla="*/ 2147483647 h 227"/>
                <a:gd name="T98" fmla="*/ 2147483647 w 564"/>
                <a:gd name="T99" fmla="*/ 2147483647 h 227"/>
                <a:gd name="T100" fmla="*/ 2147483647 w 564"/>
                <a:gd name="T101" fmla="*/ 2147483647 h 227"/>
                <a:gd name="T102" fmla="*/ 2147483647 w 564"/>
                <a:gd name="T103" fmla="*/ 2147483647 h 227"/>
                <a:gd name="T104" fmla="*/ 2147483647 w 564"/>
                <a:gd name="T105" fmla="*/ 2147483647 h 227"/>
                <a:gd name="T106" fmla="*/ 2147483647 w 564"/>
                <a:gd name="T107" fmla="*/ 2147483647 h 227"/>
                <a:gd name="T108" fmla="*/ 2147483647 w 564"/>
                <a:gd name="T109" fmla="*/ 2147483647 h 227"/>
                <a:gd name="T110" fmla="*/ 2147483647 w 564"/>
                <a:gd name="T111" fmla="*/ 2147483647 h 227"/>
                <a:gd name="T112" fmla="*/ 0 w 564"/>
                <a:gd name="T113" fmla="*/ 2147483647 h 227"/>
                <a:gd name="T114" fmla="*/ 0 w 56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4"/>
                <a:gd name="T175" fmla="*/ 0 h 227"/>
                <a:gd name="T176" fmla="*/ 564 w 56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4" h="227">
                  <a:moveTo>
                    <a:pt x="0" y="0"/>
                  </a:moveTo>
                  <a:lnTo>
                    <a:pt x="4" y="3"/>
                  </a:lnTo>
                  <a:lnTo>
                    <a:pt x="8" y="6"/>
                  </a:lnTo>
                  <a:lnTo>
                    <a:pt x="12" y="9"/>
                  </a:lnTo>
                  <a:lnTo>
                    <a:pt x="15" y="12"/>
                  </a:lnTo>
                  <a:lnTo>
                    <a:pt x="19" y="16"/>
                  </a:lnTo>
                  <a:lnTo>
                    <a:pt x="23" y="18"/>
                  </a:lnTo>
                  <a:lnTo>
                    <a:pt x="27" y="22"/>
                  </a:lnTo>
                  <a:lnTo>
                    <a:pt x="30" y="25"/>
                  </a:lnTo>
                  <a:lnTo>
                    <a:pt x="33" y="28"/>
                  </a:lnTo>
                  <a:lnTo>
                    <a:pt x="37" y="30"/>
                  </a:lnTo>
                  <a:lnTo>
                    <a:pt x="40" y="33"/>
                  </a:lnTo>
                  <a:lnTo>
                    <a:pt x="44" y="36"/>
                  </a:lnTo>
                  <a:lnTo>
                    <a:pt x="48" y="39"/>
                  </a:lnTo>
                  <a:lnTo>
                    <a:pt x="52" y="42"/>
                  </a:lnTo>
                  <a:lnTo>
                    <a:pt x="55" y="45"/>
                  </a:lnTo>
                  <a:lnTo>
                    <a:pt x="59" y="48"/>
                  </a:lnTo>
                  <a:lnTo>
                    <a:pt x="68" y="57"/>
                  </a:lnTo>
                  <a:lnTo>
                    <a:pt x="78" y="67"/>
                  </a:lnTo>
                  <a:lnTo>
                    <a:pt x="87" y="75"/>
                  </a:lnTo>
                  <a:lnTo>
                    <a:pt x="97" y="85"/>
                  </a:lnTo>
                  <a:lnTo>
                    <a:pt x="107" y="94"/>
                  </a:lnTo>
                  <a:lnTo>
                    <a:pt x="117" y="102"/>
                  </a:lnTo>
                  <a:lnTo>
                    <a:pt x="127" y="111"/>
                  </a:lnTo>
                  <a:lnTo>
                    <a:pt x="138" y="119"/>
                  </a:lnTo>
                  <a:lnTo>
                    <a:pt x="148" y="128"/>
                  </a:lnTo>
                  <a:lnTo>
                    <a:pt x="158" y="135"/>
                  </a:lnTo>
                  <a:lnTo>
                    <a:pt x="168" y="144"/>
                  </a:lnTo>
                  <a:lnTo>
                    <a:pt x="178" y="153"/>
                  </a:lnTo>
                  <a:lnTo>
                    <a:pt x="188" y="161"/>
                  </a:lnTo>
                  <a:lnTo>
                    <a:pt x="198" y="170"/>
                  </a:lnTo>
                  <a:lnTo>
                    <a:pt x="208" y="179"/>
                  </a:lnTo>
                  <a:lnTo>
                    <a:pt x="218" y="189"/>
                  </a:lnTo>
                  <a:lnTo>
                    <a:pt x="222" y="191"/>
                  </a:lnTo>
                  <a:lnTo>
                    <a:pt x="224" y="195"/>
                  </a:lnTo>
                  <a:lnTo>
                    <a:pt x="228" y="197"/>
                  </a:lnTo>
                  <a:lnTo>
                    <a:pt x="232" y="200"/>
                  </a:lnTo>
                  <a:lnTo>
                    <a:pt x="235" y="203"/>
                  </a:lnTo>
                  <a:lnTo>
                    <a:pt x="239" y="206"/>
                  </a:lnTo>
                  <a:lnTo>
                    <a:pt x="243" y="209"/>
                  </a:lnTo>
                  <a:lnTo>
                    <a:pt x="247" y="212"/>
                  </a:lnTo>
                  <a:lnTo>
                    <a:pt x="249" y="214"/>
                  </a:lnTo>
                  <a:lnTo>
                    <a:pt x="253" y="217"/>
                  </a:lnTo>
                  <a:lnTo>
                    <a:pt x="258" y="218"/>
                  </a:lnTo>
                  <a:lnTo>
                    <a:pt x="262" y="219"/>
                  </a:lnTo>
                  <a:lnTo>
                    <a:pt x="265" y="220"/>
                  </a:lnTo>
                  <a:lnTo>
                    <a:pt x="270" y="220"/>
                  </a:lnTo>
                  <a:lnTo>
                    <a:pt x="274" y="220"/>
                  </a:lnTo>
                  <a:lnTo>
                    <a:pt x="280" y="220"/>
                  </a:lnTo>
                  <a:lnTo>
                    <a:pt x="289" y="220"/>
                  </a:lnTo>
                  <a:lnTo>
                    <a:pt x="298" y="222"/>
                  </a:lnTo>
                  <a:lnTo>
                    <a:pt x="308" y="222"/>
                  </a:lnTo>
                  <a:lnTo>
                    <a:pt x="317" y="222"/>
                  </a:lnTo>
                  <a:lnTo>
                    <a:pt x="325" y="220"/>
                  </a:lnTo>
                  <a:lnTo>
                    <a:pt x="334" y="220"/>
                  </a:lnTo>
                  <a:lnTo>
                    <a:pt x="343" y="219"/>
                  </a:lnTo>
                  <a:lnTo>
                    <a:pt x="353" y="219"/>
                  </a:lnTo>
                  <a:lnTo>
                    <a:pt x="362" y="217"/>
                  </a:lnTo>
                  <a:lnTo>
                    <a:pt x="370" y="216"/>
                  </a:lnTo>
                  <a:lnTo>
                    <a:pt x="379" y="213"/>
                  </a:lnTo>
                  <a:lnTo>
                    <a:pt x="388" y="212"/>
                  </a:lnTo>
                  <a:lnTo>
                    <a:pt x="397" y="208"/>
                  </a:lnTo>
                  <a:lnTo>
                    <a:pt x="405" y="206"/>
                  </a:lnTo>
                  <a:lnTo>
                    <a:pt x="414" y="203"/>
                  </a:lnTo>
                  <a:lnTo>
                    <a:pt x="423" y="201"/>
                  </a:lnTo>
                  <a:lnTo>
                    <a:pt x="429" y="195"/>
                  </a:lnTo>
                  <a:lnTo>
                    <a:pt x="434" y="190"/>
                  </a:lnTo>
                  <a:lnTo>
                    <a:pt x="439" y="184"/>
                  </a:lnTo>
                  <a:lnTo>
                    <a:pt x="444" y="178"/>
                  </a:lnTo>
                  <a:lnTo>
                    <a:pt x="449" y="172"/>
                  </a:lnTo>
                  <a:lnTo>
                    <a:pt x="454" y="166"/>
                  </a:lnTo>
                  <a:lnTo>
                    <a:pt x="458" y="159"/>
                  </a:lnTo>
                  <a:lnTo>
                    <a:pt x="463" y="153"/>
                  </a:lnTo>
                  <a:lnTo>
                    <a:pt x="467" y="147"/>
                  </a:lnTo>
                  <a:lnTo>
                    <a:pt x="471" y="141"/>
                  </a:lnTo>
                  <a:lnTo>
                    <a:pt x="476" y="135"/>
                  </a:lnTo>
                  <a:lnTo>
                    <a:pt x="481" y="129"/>
                  </a:lnTo>
                  <a:lnTo>
                    <a:pt x="486" y="123"/>
                  </a:lnTo>
                  <a:lnTo>
                    <a:pt x="491" y="117"/>
                  </a:lnTo>
                  <a:lnTo>
                    <a:pt x="497" y="111"/>
                  </a:lnTo>
                  <a:lnTo>
                    <a:pt x="503" y="106"/>
                  </a:lnTo>
                  <a:lnTo>
                    <a:pt x="507" y="101"/>
                  </a:lnTo>
                  <a:lnTo>
                    <a:pt x="511" y="96"/>
                  </a:lnTo>
                  <a:lnTo>
                    <a:pt x="514" y="92"/>
                  </a:lnTo>
                  <a:lnTo>
                    <a:pt x="519" y="88"/>
                  </a:lnTo>
                  <a:lnTo>
                    <a:pt x="522" y="83"/>
                  </a:lnTo>
                  <a:lnTo>
                    <a:pt x="526" y="78"/>
                  </a:lnTo>
                  <a:lnTo>
                    <a:pt x="529" y="73"/>
                  </a:lnTo>
                  <a:lnTo>
                    <a:pt x="533" y="69"/>
                  </a:lnTo>
                  <a:lnTo>
                    <a:pt x="537" y="64"/>
                  </a:lnTo>
                  <a:lnTo>
                    <a:pt x="541" y="59"/>
                  </a:lnTo>
                  <a:lnTo>
                    <a:pt x="543" y="55"/>
                  </a:lnTo>
                  <a:lnTo>
                    <a:pt x="547" y="50"/>
                  </a:lnTo>
                  <a:lnTo>
                    <a:pt x="551" y="46"/>
                  </a:lnTo>
                  <a:lnTo>
                    <a:pt x="554" y="41"/>
                  </a:lnTo>
                  <a:lnTo>
                    <a:pt x="557" y="36"/>
                  </a:lnTo>
                  <a:lnTo>
                    <a:pt x="561" y="31"/>
                  </a:lnTo>
                  <a:lnTo>
                    <a:pt x="562" y="31"/>
                  </a:lnTo>
                  <a:lnTo>
                    <a:pt x="564" y="31"/>
                  </a:lnTo>
                  <a:lnTo>
                    <a:pt x="563" y="35"/>
                  </a:lnTo>
                  <a:lnTo>
                    <a:pt x="562" y="39"/>
                  </a:lnTo>
                  <a:lnTo>
                    <a:pt x="559" y="41"/>
                  </a:lnTo>
                  <a:lnTo>
                    <a:pt x="558" y="45"/>
                  </a:lnTo>
                  <a:lnTo>
                    <a:pt x="556" y="47"/>
                  </a:lnTo>
                  <a:lnTo>
                    <a:pt x="554" y="50"/>
                  </a:lnTo>
                  <a:lnTo>
                    <a:pt x="552" y="53"/>
                  </a:lnTo>
                  <a:lnTo>
                    <a:pt x="551" y="56"/>
                  </a:lnTo>
                  <a:lnTo>
                    <a:pt x="548" y="59"/>
                  </a:lnTo>
                  <a:lnTo>
                    <a:pt x="546" y="62"/>
                  </a:lnTo>
                  <a:lnTo>
                    <a:pt x="543" y="64"/>
                  </a:lnTo>
                  <a:lnTo>
                    <a:pt x="542" y="68"/>
                  </a:lnTo>
                  <a:lnTo>
                    <a:pt x="539" y="70"/>
                  </a:lnTo>
                  <a:lnTo>
                    <a:pt x="537" y="73"/>
                  </a:lnTo>
                  <a:lnTo>
                    <a:pt x="536" y="77"/>
                  </a:lnTo>
                  <a:lnTo>
                    <a:pt x="534" y="79"/>
                  </a:lnTo>
                  <a:lnTo>
                    <a:pt x="528" y="85"/>
                  </a:lnTo>
                  <a:lnTo>
                    <a:pt x="522" y="91"/>
                  </a:lnTo>
                  <a:lnTo>
                    <a:pt x="516" y="97"/>
                  </a:lnTo>
                  <a:lnTo>
                    <a:pt x="511" y="105"/>
                  </a:lnTo>
                  <a:lnTo>
                    <a:pt x="504" y="111"/>
                  </a:lnTo>
                  <a:lnTo>
                    <a:pt x="499" y="117"/>
                  </a:lnTo>
                  <a:lnTo>
                    <a:pt x="493" y="123"/>
                  </a:lnTo>
                  <a:lnTo>
                    <a:pt x="488" y="129"/>
                  </a:lnTo>
                  <a:lnTo>
                    <a:pt x="483" y="135"/>
                  </a:lnTo>
                  <a:lnTo>
                    <a:pt x="478" y="141"/>
                  </a:lnTo>
                  <a:lnTo>
                    <a:pt x="472" y="147"/>
                  </a:lnTo>
                  <a:lnTo>
                    <a:pt x="468" y="155"/>
                  </a:lnTo>
                  <a:lnTo>
                    <a:pt x="463" y="161"/>
                  </a:lnTo>
                  <a:lnTo>
                    <a:pt x="458" y="167"/>
                  </a:lnTo>
                  <a:lnTo>
                    <a:pt x="454" y="174"/>
                  </a:lnTo>
                  <a:lnTo>
                    <a:pt x="451" y="180"/>
                  </a:lnTo>
                  <a:lnTo>
                    <a:pt x="447" y="184"/>
                  </a:lnTo>
                  <a:lnTo>
                    <a:pt x="444" y="187"/>
                  </a:lnTo>
                  <a:lnTo>
                    <a:pt x="441" y="191"/>
                  </a:lnTo>
                  <a:lnTo>
                    <a:pt x="438" y="195"/>
                  </a:lnTo>
                  <a:lnTo>
                    <a:pt x="434" y="197"/>
                  </a:lnTo>
                  <a:lnTo>
                    <a:pt x="430" y="200"/>
                  </a:lnTo>
                  <a:lnTo>
                    <a:pt x="427" y="202"/>
                  </a:lnTo>
                  <a:lnTo>
                    <a:pt x="424" y="205"/>
                  </a:lnTo>
                  <a:lnTo>
                    <a:pt x="420" y="207"/>
                  </a:lnTo>
                  <a:lnTo>
                    <a:pt x="417" y="209"/>
                  </a:lnTo>
                  <a:lnTo>
                    <a:pt x="413" y="211"/>
                  </a:lnTo>
                  <a:lnTo>
                    <a:pt x="409" y="212"/>
                  </a:lnTo>
                  <a:lnTo>
                    <a:pt x="404" y="213"/>
                  </a:lnTo>
                  <a:lnTo>
                    <a:pt x="400" y="214"/>
                  </a:lnTo>
                  <a:lnTo>
                    <a:pt x="397" y="216"/>
                  </a:lnTo>
                  <a:lnTo>
                    <a:pt x="393" y="216"/>
                  </a:lnTo>
                  <a:lnTo>
                    <a:pt x="387" y="217"/>
                  </a:lnTo>
                  <a:lnTo>
                    <a:pt x="380" y="218"/>
                  </a:lnTo>
                  <a:lnTo>
                    <a:pt x="374" y="219"/>
                  </a:lnTo>
                  <a:lnTo>
                    <a:pt x="369" y="220"/>
                  </a:lnTo>
                  <a:lnTo>
                    <a:pt x="363" y="222"/>
                  </a:lnTo>
                  <a:lnTo>
                    <a:pt x="357" y="223"/>
                  </a:lnTo>
                  <a:lnTo>
                    <a:pt x="350" y="224"/>
                  </a:lnTo>
                  <a:lnTo>
                    <a:pt x="345" y="225"/>
                  </a:lnTo>
                  <a:lnTo>
                    <a:pt x="339" y="225"/>
                  </a:lnTo>
                  <a:lnTo>
                    <a:pt x="333" y="227"/>
                  </a:lnTo>
                  <a:lnTo>
                    <a:pt x="328" y="227"/>
                  </a:lnTo>
                  <a:lnTo>
                    <a:pt x="322" y="227"/>
                  </a:lnTo>
                  <a:lnTo>
                    <a:pt x="315" y="227"/>
                  </a:lnTo>
                  <a:lnTo>
                    <a:pt x="309" y="227"/>
                  </a:lnTo>
                  <a:lnTo>
                    <a:pt x="303" y="227"/>
                  </a:lnTo>
                  <a:lnTo>
                    <a:pt x="298" y="227"/>
                  </a:lnTo>
                  <a:lnTo>
                    <a:pt x="295" y="227"/>
                  </a:lnTo>
                  <a:lnTo>
                    <a:pt x="293" y="227"/>
                  </a:lnTo>
                  <a:lnTo>
                    <a:pt x="290" y="225"/>
                  </a:lnTo>
                  <a:lnTo>
                    <a:pt x="288" y="225"/>
                  </a:lnTo>
                  <a:lnTo>
                    <a:pt x="287" y="225"/>
                  </a:lnTo>
                  <a:lnTo>
                    <a:pt x="284" y="225"/>
                  </a:lnTo>
                  <a:lnTo>
                    <a:pt x="282" y="225"/>
                  </a:lnTo>
                  <a:lnTo>
                    <a:pt x="280" y="225"/>
                  </a:lnTo>
                  <a:lnTo>
                    <a:pt x="278" y="225"/>
                  </a:lnTo>
                  <a:lnTo>
                    <a:pt x="275" y="225"/>
                  </a:lnTo>
                  <a:lnTo>
                    <a:pt x="273" y="225"/>
                  </a:lnTo>
                  <a:lnTo>
                    <a:pt x="270" y="225"/>
                  </a:lnTo>
                  <a:lnTo>
                    <a:pt x="268" y="225"/>
                  </a:lnTo>
                  <a:lnTo>
                    <a:pt x="267" y="225"/>
                  </a:lnTo>
                  <a:lnTo>
                    <a:pt x="264" y="225"/>
                  </a:lnTo>
                  <a:lnTo>
                    <a:pt x="262" y="225"/>
                  </a:lnTo>
                  <a:lnTo>
                    <a:pt x="258" y="224"/>
                  </a:lnTo>
                  <a:lnTo>
                    <a:pt x="254" y="223"/>
                  </a:lnTo>
                  <a:lnTo>
                    <a:pt x="250" y="220"/>
                  </a:lnTo>
                  <a:lnTo>
                    <a:pt x="247" y="218"/>
                  </a:lnTo>
                  <a:lnTo>
                    <a:pt x="242" y="216"/>
                  </a:lnTo>
                  <a:lnTo>
                    <a:pt x="238" y="213"/>
                  </a:lnTo>
                  <a:lnTo>
                    <a:pt x="235" y="211"/>
                  </a:lnTo>
                  <a:lnTo>
                    <a:pt x="232" y="208"/>
                  </a:lnTo>
                  <a:lnTo>
                    <a:pt x="228" y="205"/>
                  </a:lnTo>
                  <a:lnTo>
                    <a:pt x="224" y="202"/>
                  </a:lnTo>
                  <a:lnTo>
                    <a:pt x="220" y="198"/>
                  </a:lnTo>
                  <a:lnTo>
                    <a:pt x="218" y="196"/>
                  </a:lnTo>
                  <a:lnTo>
                    <a:pt x="214" y="192"/>
                  </a:lnTo>
                  <a:lnTo>
                    <a:pt x="210" y="189"/>
                  </a:lnTo>
                  <a:lnTo>
                    <a:pt x="207" y="186"/>
                  </a:lnTo>
                  <a:lnTo>
                    <a:pt x="204" y="184"/>
                  </a:lnTo>
                  <a:lnTo>
                    <a:pt x="194" y="174"/>
                  </a:lnTo>
                  <a:lnTo>
                    <a:pt x="185" y="166"/>
                  </a:lnTo>
                  <a:lnTo>
                    <a:pt x="175" y="157"/>
                  </a:lnTo>
                  <a:lnTo>
                    <a:pt x="165" y="150"/>
                  </a:lnTo>
                  <a:lnTo>
                    <a:pt x="155" y="141"/>
                  </a:lnTo>
                  <a:lnTo>
                    <a:pt x="147" y="133"/>
                  </a:lnTo>
                  <a:lnTo>
                    <a:pt x="137" y="125"/>
                  </a:lnTo>
                  <a:lnTo>
                    <a:pt x="127" y="117"/>
                  </a:lnTo>
                  <a:lnTo>
                    <a:pt x="117" y="108"/>
                  </a:lnTo>
                  <a:lnTo>
                    <a:pt x="107" y="101"/>
                  </a:lnTo>
                  <a:lnTo>
                    <a:pt x="98" y="92"/>
                  </a:lnTo>
                  <a:lnTo>
                    <a:pt x="88" y="84"/>
                  </a:lnTo>
                  <a:lnTo>
                    <a:pt x="79" y="75"/>
                  </a:lnTo>
                  <a:lnTo>
                    <a:pt x="70" y="67"/>
                  </a:lnTo>
                  <a:lnTo>
                    <a:pt x="60" y="57"/>
                  </a:lnTo>
                  <a:lnTo>
                    <a:pt x="53" y="48"/>
                  </a:lnTo>
                  <a:lnTo>
                    <a:pt x="49" y="45"/>
                  </a:lnTo>
                  <a:lnTo>
                    <a:pt x="45" y="44"/>
                  </a:lnTo>
                  <a:lnTo>
                    <a:pt x="42" y="40"/>
                  </a:lnTo>
                  <a:lnTo>
                    <a:pt x="39" y="39"/>
                  </a:lnTo>
                  <a:lnTo>
                    <a:pt x="35" y="36"/>
                  </a:lnTo>
                  <a:lnTo>
                    <a:pt x="32" y="34"/>
                  </a:lnTo>
                  <a:lnTo>
                    <a:pt x="29" y="31"/>
                  </a:lnTo>
                  <a:lnTo>
                    <a:pt x="25" y="29"/>
                  </a:lnTo>
                  <a:lnTo>
                    <a:pt x="23" y="27"/>
                  </a:lnTo>
                  <a:lnTo>
                    <a:pt x="19" y="23"/>
                  </a:lnTo>
                  <a:lnTo>
                    <a:pt x="17" y="20"/>
                  </a:lnTo>
                  <a:lnTo>
                    <a:pt x="13" y="18"/>
                  </a:lnTo>
                  <a:lnTo>
                    <a:pt x="10" y="16"/>
                  </a:lnTo>
                  <a:lnTo>
                    <a:pt x="7" y="12"/>
                  </a:lnTo>
                  <a:lnTo>
                    <a:pt x="4" y="9"/>
                  </a:lnTo>
                  <a:lnTo>
                    <a:pt x="0" y="7"/>
                  </a:lnTo>
                  <a:lnTo>
                    <a:pt x="0" y="5"/>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578" name="Freeform 408"/>
            <p:cNvSpPr>
              <a:spLocks/>
            </p:cNvSpPr>
            <p:nvPr/>
          </p:nvSpPr>
          <p:spPr bwMode="auto">
            <a:xfrm>
              <a:off x="2554288" y="2635250"/>
              <a:ext cx="165100" cy="234950"/>
            </a:xfrm>
            <a:custGeom>
              <a:avLst/>
              <a:gdLst>
                <a:gd name="T0" fmla="*/ 2147483647 w 104"/>
                <a:gd name="T1" fmla="*/ 0 h 148"/>
                <a:gd name="T2" fmla="*/ 2147483647 w 104"/>
                <a:gd name="T3" fmla="*/ 2147483647 h 148"/>
                <a:gd name="T4" fmla="*/ 2147483647 w 104"/>
                <a:gd name="T5" fmla="*/ 2147483647 h 148"/>
                <a:gd name="T6" fmla="*/ 2147483647 w 104"/>
                <a:gd name="T7" fmla="*/ 2147483647 h 148"/>
                <a:gd name="T8" fmla="*/ 2147483647 w 104"/>
                <a:gd name="T9" fmla="*/ 2147483647 h 148"/>
                <a:gd name="T10" fmla="*/ 2147483647 w 104"/>
                <a:gd name="T11" fmla="*/ 2147483647 h 148"/>
                <a:gd name="T12" fmla="*/ 2147483647 w 104"/>
                <a:gd name="T13" fmla="*/ 2147483647 h 148"/>
                <a:gd name="T14" fmla="*/ 2147483647 w 104"/>
                <a:gd name="T15" fmla="*/ 2147483647 h 148"/>
                <a:gd name="T16" fmla="*/ 2147483647 w 104"/>
                <a:gd name="T17" fmla="*/ 2147483647 h 148"/>
                <a:gd name="T18" fmla="*/ 2147483647 w 104"/>
                <a:gd name="T19" fmla="*/ 2147483647 h 148"/>
                <a:gd name="T20" fmla="*/ 2147483647 w 104"/>
                <a:gd name="T21" fmla="*/ 2147483647 h 148"/>
                <a:gd name="T22" fmla="*/ 2147483647 w 104"/>
                <a:gd name="T23" fmla="*/ 2147483647 h 148"/>
                <a:gd name="T24" fmla="*/ 2147483647 w 104"/>
                <a:gd name="T25" fmla="*/ 2147483647 h 148"/>
                <a:gd name="T26" fmla="*/ 2147483647 w 104"/>
                <a:gd name="T27" fmla="*/ 2147483647 h 148"/>
                <a:gd name="T28" fmla="*/ 2147483647 w 104"/>
                <a:gd name="T29" fmla="*/ 2147483647 h 148"/>
                <a:gd name="T30" fmla="*/ 2147483647 w 104"/>
                <a:gd name="T31" fmla="*/ 2147483647 h 148"/>
                <a:gd name="T32" fmla="*/ 0 w 104"/>
                <a:gd name="T33" fmla="*/ 2147483647 h 148"/>
                <a:gd name="T34" fmla="*/ 2147483647 w 104"/>
                <a:gd name="T35" fmla="*/ 2147483647 h 148"/>
                <a:gd name="T36" fmla="*/ 2147483647 w 104"/>
                <a:gd name="T37" fmla="*/ 2147483647 h 148"/>
                <a:gd name="T38" fmla="*/ 2147483647 w 104"/>
                <a:gd name="T39" fmla="*/ 2147483647 h 148"/>
                <a:gd name="T40" fmla="*/ 2147483647 w 104"/>
                <a:gd name="T41" fmla="*/ 2147483647 h 148"/>
                <a:gd name="T42" fmla="*/ 2147483647 w 104"/>
                <a:gd name="T43" fmla="*/ 2147483647 h 148"/>
                <a:gd name="T44" fmla="*/ 2147483647 w 104"/>
                <a:gd name="T45" fmla="*/ 2147483647 h 148"/>
                <a:gd name="T46" fmla="*/ 2147483647 w 104"/>
                <a:gd name="T47" fmla="*/ 2147483647 h 148"/>
                <a:gd name="T48" fmla="*/ 2147483647 w 104"/>
                <a:gd name="T49" fmla="*/ 2147483647 h 148"/>
                <a:gd name="T50" fmla="*/ 2147483647 w 104"/>
                <a:gd name="T51" fmla="*/ 2147483647 h 148"/>
                <a:gd name="T52" fmla="*/ 2147483647 w 104"/>
                <a:gd name="T53" fmla="*/ 2147483647 h 148"/>
                <a:gd name="T54" fmla="*/ 2147483647 w 104"/>
                <a:gd name="T55" fmla="*/ 2147483647 h 148"/>
                <a:gd name="T56" fmla="*/ 2147483647 w 104"/>
                <a:gd name="T57" fmla="*/ 2147483647 h 148"/>
                <a:gd name="T58" fmla="*/ 2147483647 w 104"/>
                <a:gd name="T59" fmla="*/ 2147483647 h 148"/>
                <a:gd name="T60" fmla="*/ 2147483647 w 104"/>
                <a:gd name="T61" fmla="*/ 2147483647 h 148"/>
                <a:gd name="T62" fmla="*/ 2147483647 w 104"/>
                <a:gd name="T63" fmla="*/ 2147483647 h 148"/>
                <a:gd name="T64" fmla="*/ 2147483647 w 104"/>
                <a:gd name="T65" fmla="*/ 0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8"/>
                <a:gd name="T101" fmla="*/ 104 w 104"/>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8">
                  <a:moveTo>
                    <a:pt x="99" y="0"/>
                  </a:moveTo>
                  <a:lnTo>
                    <a:pt x="104" y="0"/>
                  </a:lnTo>
                  <a:lnTo>
                    <a:pt x="103" y="3"/>
                  </a:lnTo>
                  <a:lnTo>
                    <a:pt x="100" y="7"/>
                  </a:lnTo>
                  <a:lnTo>
                    <a:pt x="99" y="8"/>
                  </a:lnTo>
                  <a:lnTo>
                    <a:pt x="98" y="10"/>
                  </a:lnTo>
                  <a:lnTo>
                    <a:pt x="98" y="11"/>
                  </a:lnTo>
                  <a:lnTo>
                    <a:pt x="96" y="14"/>
                  </a:lnTo>
                  <a:lnTo>
                    <a:pt x="95" y="16"/>
                  </a:lnTo>
                  <a:lnTo>
                    <a:pt x="94" y="18"/>
                  </a:lnTo>
                  <a:lnTo>
                    <a:pt x="93" y="20"/>
                  </a:lnTo>
                  <a:lnTo>
                    <a:pt x="91" y="22"/>
                  </a:lnTo>
                  <a:lnTo>
                    <a:pt x="90" y="24"/>
                  </a:lnTo>
                  <a:lnTo>
                    <a:pt x="89" y="25"/>
                  </a:lnTo>
                  <a:lnTo>
                    <a:pt x="88" y="26"/>
                  </a:lnTo>
                  <a:lnTo>
                    <a:pt x="88" y="28"/>
                  </a:lnTo>
                  <a:lnTo>
                    <a:pt x="83" y="36"/>
                  </a:lnTo>
                  <a:lnTo>
                    <a:pt x="78" y="43"/>
                  </a:lnTo>
                  <a:lnTo>
                    <a:pt x="73" y="50"/>
                  </a:lnTo>
                  <a:lnTo>
                    <a:pt x="68" y="59"/>
                  </a:lnTo>
                  <a:lnTo>
                    <a:pt x="63" y="66"/>
                  </a:lnTo>
                  <a:lnTo>
                    <a:pt x="58" y="74"/>
                  </a:lnTo>
                  <a:lnTo>
                    <a:pt x="53" y="81"/>
                  </a:lnTo>
                  <a:lnTo>
                    <a:pt x="48" y="88"/>
                  </a:lnTo>
                  <a:lnTo>
                    <a:pt x="43" y="96"/>
                  </a:lnTo>
                  <a:lnTo>
                    <a:pt x="36" y="104"/>
                  </a:lnTo>
                  <a:lnTo>
                    <a:pt x="31" y="111"/>
                  </a:lnTo>
                  <a:lnTo>
                    <a:pt x="26" y="119"/>
                  </a:lnTo>
                  <a:lnTo>
                    <a:pt x="20" y="126"/>
                  </a:lnTo>
                  <a:lnTo>
                    <a:pt x="15" y="133"/>
                  </a:lnTo>
                  <a:lnTo>
                    <a:pt x="9" y="141"/>
                  </a:lnTo>
                  <a:lnTo>
                    <a:pt x="4" y="148"/>
                  </a:lnTo>
                  <a:lnTo>
                    <a:pt x="3" y="148"/>
                  </a:lnTo>
                  <a:lnTo>
                    <a:pt x="0" y="148"/>
                  </a:lnTo>
                  <a:lnTo>
                    <a:pt x="0" y="146"/>
                  </a:lnTo>
                  <a:lnTo>
                    <a:pt x="1" y="143"/>
                  </a:lnTo>
                  <a:lnTo>
                    <a:pt x="1" y="141"/>
                  </a:lnTo>
                  <a:lnTo>
                    <a:pt x="4" y="138"/>
                  </a:lnTo>
                  <a:lnTo>
                    <a:pt x="5" y="137"/>
                  </a:lnTo>
                  <a:lnTo>
                    <a:pt x="6" y="135"/>
                  </a:lnTo>
                  <a:lnTo>
                    <a:pt x="9" y="132"/>
                  </a:lnTo>
                  <a:lnTo>
                    <a:pt x="10" y="131"/>
                  </a:lnTo>
                  <a:lnTo>
                    <a:pt x="13" y="128"/>
                  </a:lnTo>
                  <a:lnTo>
                    <a:pt x="14" y="126"/>
                  </a:lnTo>
                  <a:lnTo>
                    <a:pt x="16" y="125"/>
                  </a:lnTo>
                  <a:lnTo>
                    <a:pt x="18" y="122"/>
                  </a:lnTo>
                  <a:lnTo>
                    <a:pt x="19" y="121"/>
                  </a:lnTo>
                  <a:lnTo>
                    <a:pt x="21" y="119"/>
                  </a:lnTo>
                  <a:lnTo>
                    <a:pt x="23" y="116"/>
                  </a:lnTo>
                  <a:lnTo>
                    <a:pt x="24" y="115"/>
                  </a:lnTo>
                  <a:lnTo>
                    <a:pt x="29" y="108"/>
                  </a:lnTo>
                  <a:lnTo>
                    <a:pt x="33" y="100"/>
                  </a:lnTo>
                  <a:lnTo>
                    <a:pt x="38" y="93"/>
                  </a:lnTo>
                  <a:lnTo>
                    <a:pt x="43" y="86"/>
                  </a:lnTo>
                  <a:lnTo>
                    <a:pt x="46" y="78"/>
                  </a:lnTo>
                  <a:lnTo>
                    <a:pt x="51" y="71"/>
                  </a:lnTo>
                  <a:lnTo>
                    <a:pt x="56" y="64"/>
                  </a:lnTo>
                  <a:lnTo>
                    <a:pt x="61" y="57"/>
                  </a:lnTo>
                  <a:lnTo>
                    <a:pt x="66" y="50"/>
                  </a:lnTo>
                  <a:lnTo>
                    <a:pt x="70" y="43"/>
                  </a:lnTo>
                  <a:lnTo>
                    <a:pt x="75" y="36"/>
                  </a:lnTo>
                  <a:lnTo>
                    <a:pt x="80" y="28"/>
                  </a:lnTo>
                  <a:lnTo>
                    <a:pt x="84" y="22"/>
                  </a:lnTo>
                  <a:lnTo>
                    <a:pt x="89" y="15"/>
                  </a:lnTo>
                  <a:lnTo>
                    <a:pt x="94" y="8"/>
                  </a:lnTo>
                  <a:lnTo>
                    <a:pt x="99" y="0"/>
                  </a:lnTo>
                  <a:close/>
                </a:path>
              </a:pathLst>
            </a:custGeom>
            <a:solidFill>
              <a:srgbClr val="000000"/>
            </a:solidFill>
            <a:ln w="9525">
              <a:noFill/>
              <a:round/>
              <a:headEnd/>
              <a:tailEnd/>
            </a:ln>
          </p:spPr>
          <p:txBody>
            <a:bodyPr/>
            <a:lstStyle/>
            <a:p>
              <a:endParaRPr lang="en-US" dirty="0"/>
            </a:p>
          </p:txBody>
        </p:sp>
        <p:grpSp>
          <p:nvGrpSpPr>
            <p:cNvPr id="6" name="Group 417"/>
            <p:cNvGrpSpPr>
              <a:grpSpLocks/>
            </p:cNvGrpSpPr>
            <p:nvPr/>
          </p:nvGrpSpPr>
          <p:grpSpPr bwMode="auto">
            <a:xfrm>
              <a:off x="1682750" y="1979613"/>
              <a:ext cx="533400" cy="452437"/>
              <a:chOff x="1060" y="1247"/>
              <a:chExt cx="336" cy="285"/>
            </a:xfrm>
          </p:grpSpPr>
          <p:sp>
            <p:nvSpPr>
              <p:cNvPr id="10602" name="Freeform 26"/>
              <p:cNvSpPr>
                <a:spLocks/>
              </p:cNvSpPr>
              <p:nvPr/>
            </p:nvSpPr>
            <p:spPr bwMode="auto">
              <a:xfrm>
                <a:off x="1161" y="1342"/>
                <a:ext cx="233" cy="187"/>
              </a:xfrm>
              <a:custGeom>
                <a:avLst/>
                <a:gdLst>
                  <a:gd name="T0" fmla="*/ 102 w 233"/>
                  <a:gd name="T1" fmla="*/ 20 h 187"/>
                  <a:gd name="T2" fmla="*/ 134 w 233"/>
                  <a:gd name="T3" fmla="*/ 9 h 187"/>
                  <a:gd name="T4" fmla="*/ 158 w 233"/>
                  <a:gd name="T5" fmla="*/ 0 h 187"/>
                  <a:gd name="T6" fmla="*/ 174 w 233"/>
                  <a:gd name="T7" fmla="*/ 1 h 187"/>
                  <a:gd name="T8" fmla="*/ 194 w 233"/>
                  <a:gd name="T9" fmla="*/ 6 h 187"/>
                  <a:gd name="T10" fmla="*/ 217 w 233"/>
                  <a:gd name="T11" fmla="*/ 25 h 187"/>
                  <a:gd name="T12" fmla="*/ 230 w 233"/>
                  <a:gd name="T13" fmla="*/ 50 h 187"/>
                  <a:gd name="T14" fmla="*/ 233 w 233"/>
                  <a:gd name="T15" fmla="*/ 75 h 187"/>
                  <a:gd name="T16" fmla="*/ 230 w 233"/>
                  <a:gd name="T17" fmla="*/ 95 h 187"/>
                  <a:gd name="T18" fmla="*/ 215 w 233"/>
                  <a:gd name="T19" fmla="*/ 127 h 187"/>
                  <a:gd name="T20" fmla="*/ 204 w 233"/>
                  <a:gd name="T21" fmla="*/ 145 h 187"/>
                  <a:gd name="T22" fmla="*/ 193 w 233"/>
                  <a:gd name="T23" fmla="*/ 155 h 187"/>
                  <a:gd name="T24" fmla="*/ 182 w 233"/>
                  <a:gd name="T25" fmla="*/ 161 h 187"/>
                  <a:gd name="T26" fmla="*/ 154 w 233"/>
                  <a:gd name="T27" fmla="*/ 166 h 187"/>
                  <a:gd name="T28" fmla="*/ 138 w 233"/>
                  <a:gd name="T29" fmla="*/ 168 h 187"/>
                  <a:gd name="T30" fmla="*/ 117 w 233"/>
                  <a:gd name="T31" fmla="*/ 187 h 187"/>
                  <a:gd name="T32" fmla="*/ 100 w 233"/>
                  <a:gd name="T33" fmla="*/ 187 h 187"/>
                  <a:gd name="T34" fmla="*/ 69 w 233"/>
                  <a:gd name="T35" fmla="*/ 177 h 187"/>
                  <a:gd name="T36" fmla="*/ 34 w 233"/>
                  <a:gd name="T37" fmla="*/ 160 h 187"/>
                  <a:gd name="T38" fmla="*/ 10 w 233"/>
                  <a:gd name="T39" fmla="*/ 133 h 187"/>
                  <a:gd name="T40" fmla="*/ 0 w 233"/>
                  <a:gd name="T41" fmla="*/ 111 h 187"/>
                  <a:gd name="T42" fmla="*/ 2 w 233"/>
                  <a:gd name="T43" fmla="*/ 82 h 187"/>
                  <a:gd name="T44" fmla="*/ 15 w 233"/>
                  <a:gd name="T45" fmla="*/ 55 h 187"/>
                  <a:gd name="T46" fmla="*/ 35 w 233"/>
                  <a:gd name="T47" fmla="*/ 38 h 187"/>
                  <a:gd name="T48" fmla="*/ 59 w 233"/>
                  <a:gd name="T49" fmla="*/ 27 h 187"/>
                  <a:gd name="T50" fmla="*/ 102 w 233"/>
                  <a:gd name="T51" fmla="*/ 20 h 187"/>
                  <a:gd name="T52" fmla="*/ 102 w 233"/>
                  <a:gd name="T53" fmla="*/ 20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187"/>
                  <a:gd name="T83" fmla="*/ 233 w 233"/>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187">
                    <a:moveTo>
                      <a:pt x="102" y="20"/>
                    </a:moveTo>
                    <a:lnTo>
                      <a:pt x="134" y="9"/>
                    </a:lnTo>
                    <a:lnTo>
                      <a:pt x="158" y="0"/>
                    </a:lnTo>
                    <a:lnTo>
                      <a:pt x="174" y="1"/>
                    </a:lnTo>
                    <a:lnTo>
                      <a:pt x="194" y="6"/>
                    </a:lnTo>
                    <a:lnTo>
                      <a:pt x="217" y="25"/>
                    </a:lnTo>
                    <a:lnTo>
                      <a:pt x="230" y="50"/>
                    </a:lnTo>
                    <a:lnTo>
                      <a:pt x="233" y="75"/>
                    </a:lnTo>
                    <a:lnTo>
                      <a:pt x="230" y="95"/>
                    </a:lnTo>
                    <a:lnTo>
                      <a:pt x="215" y="127"/>
                    </a:lnTo>
                    <a:lnTo>
                      <a:pt x="204" y="145"/>
                    </a:lnTo>
                    <a:lnTo>
                      <a:pt x="193" y="155"/>
                    </a:lnTo>
                    <a:lnTo>
                      <a:pt x="182" y="161"/>
                    </a:lnTo>
                    <a:lnTo>
                      <a:pt x="154" y="166"/>
                    </a:lnTo>
                    <a:lnTo>
                      <a:pt x="138" y="168"/>
                    </a:lnTo>
                    <a:lnTo>
                      <a:pt x="117" y="187"/>
                    </a:lnTo>
                    <a:lnTo>
                      <a:pt x="100" y="187"/>
                    </a:lnTo>
                    <a:lnTo>
                      <a:pt x="69" y="177"/>
                    </a:lnTo>
                    <a:lnTo>
                      <a:pt x="34" y="160"/>
                    </a:lnTo>
                    <a:lnTo>
                      <a:pt x="10" y="133"/>
                    </a:lnTo>
                    <a:lnTo>
                      <a:pt x="0" y="111"/>
                    </a:lnTo>
                    <a:lnTo>
                      <a:pt x="2" y="82"/>
                    </a:lnTo>
                    <a:lnTo>
                      <a:pt x="15" y="55"/>
                    </a:lnTo>
                    <a:lnTo>
                      <a:pt x="35" y="38"/>
                    </a:lnTo>
                    <a:lnTo>
                      <a:pt x="59" y="27"/>
                    </a:lnTo>
                    <a:lnTo>
                      <a:pt x="102" y="20"/>
                    </a:lnTo>
                    <a:close/>
                  </a:path>
                </a:pathLst>
              </a:custGeom>
              <a:solidFill>
                <a:srgbClr val="FF8566"/>
              </a:solidFill>
              <a:ln w="9525">
                <a:noFill/>
                <a:round/>
                <a:headEnd/>
                <a:tailEnd/>
              </a:ln>
            </p:spPr>
            <p:txBody>
              <a:bodyPr/>
              <a:lstStyle/>
              <a:p>
                <a:endParaRPr lang="en-US" dirty="0"/>
              </a:p>
            </p:txBody>
          </p:sp>
          <p:sp>
            <p:nvSpPr>
              <p:cNvPr id="10603" name="Freeform 96"/>
              <p:cNvSpPr>
                <a:spLocks/>
              </p:cNvSpPr>
              <p:nvPr/>
            </p:nvSpPr>
            <p:spPr bwMode="auto">
              <a:xfrm>
                <a:off x="1358" y="1390"/>
                <a:ext cx="30" cy="34"/>
              </a:xfrm>
              <a:custGeom>
                <a:avLst/>
                <a:gdLst>
                  <a:gd name="T0" fmla="*/ 26 w 30"/>
                  <a:gd name="T1" fmla="*/ 34 h 34"/>
                  <a:gd name="T2" fmla="*/ 25 w 30"/>
                  <a:gd name="T3" fmla="*/ 31 h 34"/>
                  <a:gd name="T4" fmla="*/ 23 w 30"/>
                  <a:gd name="T5" fmla="*/ 29 h 34"/>
                  <a:gd name="T6" fmla="*/ 22 w 30"/>
                  <a:gd name="T7" fmla="*/ 27 h 34"/>
                  <a:gd name="T8" fmla="*/ 21 w 30"/>
                  <a:gd name="T9" fmla="*/ 24 h 34"/>
                  <a:gd name="T10" fmla="*/ 20 w 30"/>
                  <a:gd name="T11" fmla="*/ 23 h 34"/>
                  <a:gd name="T12" fmla="*/ 18 w 30"/>
                  <a:gd name="T13" fmla="*/ 20 h 34"/>
                  <a:gd name="T14" fmla="*/ 17 w 30"/>
                  <a:gd name="T15" fmla="*/ 19 h 34"/>
                  <a:gd name="T16" fmla="*/ 15 w 30"/>
                  <a:gd name="T17" fmla="*/ 17 h 34"/>
                  <a:gd name="T18" fmla="*/ 11 w 30"/>
                  <a:gd name="T19" fmla="*/ 13 h 34"/>
                  <a:gd name="T20" fmla="*/ 8 w 30"/>
                  <a:gd name="T21" fmla="*/ 11 h 34"/>
                  <a:gd name="T22" fmla="*/ 5 w 30"/>
                  <a:gd name="T23" fmla="*/ 7 h 34"/>
                  <a:gd name="T24" fmla="*/ 1 w 30"/>
                  <a:gd name="T25" fmla="*/ 3 h 34"/>
                  <a:gd name="T26" fmla="*/ 0 w 30"/>
                  <a:gd name="T27" fmla="*/ 2 h 34"/>
                  <a:gd name="T28" fmla="*/ 0 w 30"/>
                  <a:gd name="T29" fmla="*/ 1 h 34"/>
                  <a:gd name="T30" fmla="*/ 1 w 30"/>
                  <a:gd name="T31" fmla="*/ 0 h 34"/>
                  <a:gd name="T32" fmla="*/ 3 w 30"/>
                  <a:gd name="T33" fmla="*/ 1 h 34"/>
                  <a:gd name="T34" fmla="*/ 5 w 30"/>
                  <a:gd name="T35" fmla="*/ 2 h 34"/>
                  <a:gd name="T36" fmla="*/ 7 w 30"/>
                  <a:gd name="T37" fmla="*/ 3 h 34"/>
                  <a:gd name="T38" fmla="*/ 8 w 30"/>
                  <a:gd name="T39" fmla="*/ 5 h 34"/>
                  <a:gd name="T40" fmla="*/ 11 w 30"/>
                  <a:gd name="T41" fmla="*/ 7 h 34"/>
                  <a:gd name="T42" fmla="*/ 12 w 30"/>
                  <a:gd name="T43" fmla="*/ 8 h 34"/>
                  <a:gd name="T44" fmla="*/ 15 w 30"/>
                  <a:gd name="T45" fmla="*/ 10 h 34"/>
                  <a:gd name="T46" fmla="*/ 17 w 30"/>
                  <a:gd name="T47" fmla="*/ 12 h 34"/>
                  <a:gd name="T48" fmla="*/ 18 w 30"/>
                  <a:gd name="T49" fmla="*/ 13 h 34"/>
                  <a:gd name="T50" fmla="*/ 21 w 30"/>
                  <a:gd name="T51" fmla="*/ 16 h 34"/>
                  <a:gd name="T52" fmla="*/ 22 w 30"/>
                  <a:gd name="T53" fmla="*/ 17 h 34"/>
                  <a:gd name="T54" fmla="*/ 23 w 30"/>
                  <a:gd name="T55" fmla="*/ 19 h 34"/>
                  <a:gd name="T56" fmla="*/ 25 w 30"/>
                  <a:gd name="T57" fmla="*/ 20 h 34"/>
                  <a:gd name="T58" fmla="*/ 26 w 30"/>
                  <a:gd name="T59" fmla="*/ 23 h 34"/>
                  <a:gd name="T60" fmla="*/ 27 w 30"/>
                  <a:gd name="T61" fmla="*/ 25 h 34"/>
                  <a:gd name="T62" fmla="*/ 28 w 30"/>
                  <a:gd name="T63" fmla="*/ 28 h 34"/>
                  <a:gd name="T64" fmla="*/ 30 w 30"/>
                  <a:gd name="T65" fmla="*/ 30 h 34"/>
                  <a:gd name="T66" fmla="*/ 30 w 30"/>
                  <a:gd name="T67" fmla="*/ 33 h 34"/>
                  <a:gd name="T68" fmla="*/ 28 w 30"/>
                  <a:gd name="T69" fmla="*/ 34 h 34"/>
                  <a:gd name="T70" fmla="*/ 27 w 30"/>
                  <a:gd name="T71" fmla="*/ 34 h 34"/>
                  <a:gd name="T72" fmla="*/ 26 w 30"/>
                  <a:gd name="T73" fmla="*/ 34 h 34"/>
                  <a:gd name="T74" fmla="*/ 26 w 30"/>
                  <a:gd name="T75" fmla="*/ 34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34"/>
                  <a:gd name="T116" fmla="*/ 30 w 30"/>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34">
                    <a:moveTo>
                      <a:pt x="26" y="34"/>
                    </a:moveTo>
                    <a:lnTo>
                      <a:pt x="25" y="31"/>
                    </a:lnTo>
                    <a:lnTo>
                      <a:pt x="23" y="29"/>
                    </a:lnTo>
                    <a:lnTo>
                      <a:pt x="22" y="27"/>
                    </a:lnTo>
                    <a:lnTo>
                      <a:pt x="21" y="24"/>
                    </a:lnTo>
                    <a:lnTo>
                      <a:pt x="20" y="23"/>
                    </a:lnTo>
                    <a:lnTo>
                      <a:pt x="18" y="20"/>
                    </a:lnTo>
                    <a:lnTo>
                      <a:pt x="17" y="19"/>
                    </a:lnTo>
                    <a:lnTo>
                      <a:pt x="15" y="17"/>
                    </a:lnTo>
                    <a:lnTo>
                      <a:pt x="11" y="13"/>
                    </a:lnTo>
                    <a:lnTo>
                      <a:pt x="8" y="11"/>
                    </a:lnTo>
                    <a:lnTo>
                      <a:pt x="5" y="7"/>
                    </a:lnTo>
                    <a:lnTo>
                      <a:pt x="1" y="3"/>
                    </a:lnTo>
                    <a:lnTo>
                      <a:pt x="0" y="2"/>
                    </a:lnTo>
                    <a:lnTo>
                      <a:pt x="0" y="1"/>
                    </a:lnTo>
                    <a:lnTo>
                      <a:pt x="1" y="0"/>
                    </a:lnTo>
                    <a:lnTo>
                      <a:pt x="3" y="1"/>
                    </a:lnTo>
                    <a:lnTo>
                      <a:pt x="5" y="2"/>
                    </a:lnTo>
                    <a:lnTo>
                      <a:pt x="7" y="3"/>
                    </a:lnTo>
                    <a:lnTo>
                      <a:pt x="8" y="5"/>
                    </a:lnTo>
                    <a:lnTo>
                      <a:pt x="11" y="7"/>
                    </a:lnTo>
                    <a:lnTo>
                      <a:pt x="12" y="8"/>
                    </a:lnTo>
                    <a:lnTo>
                      <a:pt x="15" y="10"/>
                    </a:lnTo>
                    <a:lnTo>
                      <a:pt x="17" y="12"/>
                    </a:lnTo>
                    <a:lnTo>
                      <a:pt x="18" y="13"/>
                    </a:lnTo>
                    <a:lnTo>
                      <a:pt x="21" y="16"/>
                    </a:lnTo>
                    <a:lnTo>
                      <a:pt x="22" y="17"/>
                    </a:lnTo>
                    <a:lnTo>
                      <a:pt x="23" y="19"/>
                    </a:lnTo>
                    <a:lnTo>
                      <a:pt x="25" y="20"/>
                    </a:lnTo>
                    <a:lnTo>
                      <a:pt x="26" y="23"/>
                    </a:lnTo>
                    <a:lnTo>
                      <a:pt x="27" y="25"/>
                    </a:lnTo>
                    <a:lnTo>
                      <a:pt x="28" y="28"/>
                    </a:lnTo>
                    <a:lnTo>
                      <a:pt x="30" y="30"/>
                    </a:lnTo>
                    <a:lnTo>
                      <a:pt x="30" y="33"/>
                    </a:lnTo>
                    <a:lnTo>
                      <a:pt x="28" y="34"/>
                    </a:lnTo>
                    <a:lnTo>
                      <a:pt x="27" y="34"/>
                    </a:lnTo>
                    <a:lnTo>
                      <a:pt x="26" y="34"/>
                    </a:lnTo>
                    <a:close/>
                  </a:path>
                </a:pathLst>
              </a:custGeom>
              <a:solidFill>
                <a:srgbClr val="C7695C"/>
              </a:solidFill>
              <a:ln w="9525">
                <a:noFill/>
                <a:round/>
                <a:headEnd/>
                <a:tailEnd/>
              </a:ln>
            </p:spPr>
            <p:txBody>
              <a:bodyPr/>
              <a:lstStyle/>
              <a:p>
                <a:endParaRPr lang="en-US" dirty="0"/>
              </a:p>
            </p:txBody>
          </p:sp>
          <p:sp>
            <p:nvSpPr>
              <p:cNvPr id="10604" name="Freeform 97"/>
              <p:cNvSpPr>
                <a:spLocks/>
              </p:cNvSpPr>
              <p:nvPr/>
            </p:nvSpPr>
            <p:spPr bwMode="auto">
              <a:xfrm>
                <a:off x="1348" y="1431"/>
                <a:ext cx="37" cy="31"/>
              </a:xfrm>
              <a:custGeom>
                <a:avLst/>
                <a:gdLst>
                  <a:gd name="T0" fmla="*/ 2 w 37"/>
                  <a:gd name="T1" fmla="*/ 31 h 31"/>
                  <a:gd name="T2" fmla="*/ 0 w 37"/>
                  <a:gd name="T3" fmla="*/ 29 h 31"/>
                  <a:gd name="T4" fmla="*/ 1 w 37"/>
                  <a:gd name="T5" fmla="*/ 28 h 31"/>
                  <a:gd name="T6" fmla="*/ 1 w 37"/>
                  <a:gd name="T7" fmla="*/ 26 h 31"/>
                  <a:gd name="T8" fmla="*/ 3 w 37"/>
                  <a:gd name="T9" fmla="*/ 26 h 31"/>
                  <a:gd name="T10" fmla="*/ 6 w 37"/>
                  <a:gd name="T11" fmla="*/ 23 h 31"/>
                  <a:gd name="T12" fmla="*/ 8 w 37"/>
                  <a:gd name="T13" fmla="*/ 21 h 31"/>
                  <a:gd name="T14" fmla="*/ 11 w 37"/>
                  <a:gd name="T15" fmla="*/ 20 h 31"/>
                  <a:gd name="T16" fmla="*/ 12 w 37"/>
                  <a:gd name="T17" fmla="*/ 20 h 31"/>
                  <a:gd name="T18" fmla="*/ 15 w 37"/>
                  <a:gd name="T19" fmla="*/ 18 h 31"/>
                  <a:gd name="T20" fmla="*/ 16 w 37"/>
                  <a:gd name="T21" fmla="*/ 17 h 31"/>
                  <a:gd name="T22" fmla="*/ 20 w 37"/>
                  <a:gd name="T23" fmla="*/ 15 h 31"/>
                  <a:gd name="T24" fmla="*/ 23 w 37"/>
                  <a:gd name="T25" fmla="*/ 14 h 31"/>
                  <a:gd name="T26" fmla="*/ 27 w 37"/>
                  <a:gd name="T27" fmla="*/ 11 h 31"/>
                  <a:gd name="T28" fmla="*/ 28 w 37"/>
                  <a:gd name="T29" fmla="*/ 9 h 31"/>
                  <a:gd name="T30" fmla="*/ 28 w 37"/>
                  <a:gd name="T31" fmla="*/ 6 h 31"/>
                  <a:gd name="T32" fmla="*/ 30 w 37"/>
                  <a:gd name="T33" fmla="*/ 5 h 31"/>
                  <a:gd name="T34" fmla="*/ 31 w 37"/>
                  <a:gd name="T35" fmla="*/ 4 h 31"/>
                  <a:gd name="T36" fmla="*/ 32 w 37"/>
                  <a:gd name="T37" fmla="*/ 3 h 31"/>
                  <a:gd name="T38" fmla="*/ 33 w 37"/>
                  <a:gd name="T39" fmla="*/ 1 h 31"/>
                  <a:gd name="T40" fmla="*/ 35 w 37"/>
                  <a:gd name="T41" fmla="*/ 0 h 31"/>
                  <a:gd name="T42" fmla="*/ 36 w 37"/>
                  <a:gd name="T43" fmla="*/ 1 h 31"/>
                  <a:gd name="T44" fmla="*/ 37 w 37"/>
                  <a:gd name="T45" fmla="*/ 3 h 31"/>
                  <a:gd name="T46" fmla="*/ 36 w 37"/>
                  <a:gd name="T47" fmla="*/ 5 h 31"/>
                  <a:gd name="T48" fmla="*/ 36 w 37"/>
                  <a:gd name="T49" fmla="*/ 8 h 31"/>
                  <a:gd name="T50" fmla="*/ 35 w 37"/>
                  <a:gd name="T51" fmla="*/ 9 h 31"/>
                  <a:gd name="T52" fmla="*/ 32 w 37"/>
                  <a:gd name="T53" fmla="*/ 11 h 31"/>
                  <a:gd name="T54" fmla="*/ 31 w 37"/>
                  <a:gd name="T55" fmla="*/ 14 h 31"/>
                  <a:gd name="T56" fmla="*/ 28 w 37"/>
                  <a:gd name="T57" fmla="*/ 15 h 31"/>
                  <a:gd name="T58" fmla="*/ 27 w 37"/>
                  <a:gd name="T59" fmla="*/ 16 h 31"/>
                  <a:gd name="T60" fmla="*/ 25 w 37"/>
                  <a:gd name="T61" fmla="*/ 18 h 31"/>
                  <a:gd name="T62" fmla="*/ 22 w 37"/>
                  <a:gd name="T63" fmla="*/ 20 h 31"/>
                  <a:gd name="T64" fmla="*/ 20 w 37"/>
                  <a:gd name="T65" fmla="*/ 21 h 31"/>
                  <a:gd name="T66" fmla="*/ 17 w 37"/>
                  <a:gd name="T67" fmla="*/ 22 h 31"/>
                  <a:gd name="T68" fmla="*/ 16 w 37"/>
                  <a:gd name="T69" fmla="*/ 23 h 31"/>
                  <a:gd name="T70" fmla="*/ 13 w 37"/>
                  <a:gd name="T71" fmla="*/ 25 h 31"/>
                  <a:gd name="T72" fmla="*/ 11 w 37"/>
                  <a:gd name="T73" fmla="*/ 26 h 31"/>
                  <a:gd name="T74" fmla="*/ 8 w 37"/>
                  <a:gd name="T75" fmla="*/ 27 h 31"/>
                  <a:gd name="T76" fmla="*/ 7 w 37"/>
                  <a:gd name="T77" fmla="*/ 28 h 31"/>
                  <a:gd name="T78" fmla="*/ 5 w 37"/>
                  <a:gd name="T79" fmla="*/ 29 h 31"/>
                  <a:gd name="T80" fmla="*/ 2 w 37"/>
                  <a:gd name="T81" fmla="*/ 31 h 31"/>
                  <a:gd name="T82" fmla="*/ 2 w 37"/>
                  <a:gd name="T83" fmla="*/ 31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31"/>
                  <a:gd name="T128" fmla="*/ 37 w 3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31">
                    <a:moveTo>
                      <a:pt x="2" y="31"/>
                    </a:moveTo>
                    <a:lnTo>
                      <a:pt x="0" y="29"/>
                    </a:lnTo>
                    <a:lnTo>
                      <a:pt x="1" y="28"/>
                    </a:lnTo>
                    <a:lnTo>
                      <a:pt x="1" y="26"/>
                    </a:lnTo>
                    <a:lnTo>
                      <a:pt x="3" y="26"/>
                    </a:lnTo>
                    <a:lnTo>
                      <a:pt x="6" y="23"/>
                    </a:lnTo>
                    <a:lnTo>
                      <a:pt x="8" y="21"/>
                    </a:lnTo>
                    <a:lnTo>
                      <a:pt x="11" y="20"/>
                    </a:lnTo>
                    <a:lnTo>
                      <a:pt x="12" y="20"/>
                    </a:lnTo>
                    <a:lnTo>
                      <a:pt x="15" y="18"/>
                    </a:lnTo>
                    <a:lnTo>
                      <a:pt x="16" y="17"/>
                    </a:lnTo>
                    <a:lnTo>
                      <a:pt x="20" y="15"/>
                    </a:lnTo>
                    <a:lnTo>
                      <a:pt x="23" y="14"/>
                    </a:lnTo>
                    <a:lnTo>
                      <a:pt x="27" y="11"/>
                    </a:lnTo>
                    <a:lnTo>
                      <a:pt x="28" y="9"/>
                    </a:lnTo>
                    <a:lnTo>
                      <a:pt x="28" y="6"/>
                    </a:lnTo>
                    <a:lnTo>
                      <a:pt x="30" y="5"/>
                    </a:lnTo>
                    <a:lnTo>
                      <a:pt x="31" y="4"/>
                    </a:lnTo>
                    <a:lnTo>
                      <a:pt x="32" y="3"/>
                    </a:lnTo>
                    <a:lnTo>
                      <a:pt x="33" y="1"/>
                    </a:lnTo>
                    <a:lnTo>
                      <a:pt x="35" y="0"/>
                    </a:lnTo>
                    <a:lnTo>
                      <a:pt x="36" y="1"/>
                    </a:lnTo>
                    <a:lnTo>
                      <a:pt x="37" y="3"/>
                    </a:lnTo>
                    <a:lnTo>
                      <a:pt x="36" y="5"/>
                    </a:lnTo>
                    <a:lnTo>
                      <a:pt x="36" y="8"/>
                    </a:lnTo>
                    <a:lnTo>
                      <a:pt x="35" y="9"/>
                    </a:lnTo>
                    <a:lnTo>
                      <a:pt x="32" y="11"/>
                    </a:lnTo>
                    <a:lnTo>
                      <a:pt x="31" y="14"/>
                    </a:lnTo>
                    <a:lnTo>
                      <a:pt x="28" y="15"/>
                    </a:lnTo>
                    <a:lnTo>
                      <a:pt x="27" y="16"/>
                    </a:lnTo>
                    <a:lnTo>
                      <a:pt x="25" y="18"/>
                    </a:lnTo>
                    <a:lnTo>
                      <a:pt x="22" y="20"/>
                    </a:lnTo>
                    <a:lnTo>
                      <a:pt x="20" y="21"/>
                    </a:lnTo>
                    <a:lnTo>
                      <a:pt x="17" y="22"/>
                    </a:lnTo>
                    <a:lnTo>
                      <a:pt x="16" y="23"/>
                    </a:lnTo>
                    <a:lnTo>
                      <a:pt x="13" y="25"/>
                    </a:lnTo>
                    <a:lnTo>
                      <a:pt x="11" y="26"/>
                    </a:lnTo>
                    <a:lnTo>
                      <a:pt x="8" y="27"/>
                    </a:lnTo>
                    <a:lnTo>
                      <a:pt x="7" y="28"/>
                    </a:lnTo>
                    <a:lnTo>
                      <a:pt x="5" y="29"/>
                    </a:lnTo>
                    <a:lnTo>
                      <a:pt x="2" y="31"/>
                    </a:lnTo>
                    <a:close/>
                  </a:path>
                </a:pathLst>
              </a:custGeom>
              <a:solidFill>
                <a:srgbClr val="C7695C"/>
              </a:solidFill>
              <a:ln w="9525">
                <a:noFill/>
                <a:round/>
                <a:headEnd/>
                <a:tailEnd/>
              </a:ln>
            </p:spPr>
            <p:txBody>
              <a:bodyPr/>
              <a:lstStyle/>
              <a:p>
                <a:endParaRPr lang="en-US" dirty="0"/>
              </a:p>
            </p:txBody>
          </p:sp>
          <p:sp>
            <p:nvSpPr>
              <p:cNvPr id="10605" name="Freeform 98"/>
              <p:cNvSpPr>
                <a:spLocks/>
              </p:cNvSpPr>
              <p:nvPr/>
            </p:nvSpPr>
            <p:spPr bwMode="auto">
              <a:xfrm>
                <a:off x="1349" y="1412"/>
                <a:ext cx="31" cy="51"/>
              </a:xfrm>
              <a:custGeom>
                <a:avLst/>
                <a:gdLst>
                  <a:gd name="T0" fmla="*/ 27 w 31"/>
                  <a:gd name="T1" fmla="*/ 48 h 51"/>
                  <a:gd name="T2" fmla="*/ 26 w 31"/>
                  <a:gd name="T3" fmla="*/ 45 h 51"/>
                  <a:gd name="T4" fmla="*/ 26 w 31"/>
                  <a:gd name="T5" fmla="*/ 41 h 51"/>
                  <a:gd name="T6" fmla="*/ 24 w 31"/>
                  <a:gd name="T7" fmla="*/ 39 h 51"/>
                  <a:gd name="T8" fmla="*/ 24 w 31"/>
                  <a:gd name="T9" fmla="*/ 35 h 51"/>
                  <a:gd name="T10" fmla="*/ 21 w 31"/>
                  <a:gd name="T11" fmla="*/ 33 h 51"/>
                  <a:gd name="T12" fmla="*/ 20 w 31"/>
                  <a:gd name="T13" fmla="*/ 29 h 51"/>
                  <a:gd name="T14" fmla="*/ 19 w 31"/>
                  <a:gd name="T15" fmla="*/ 27 h 51"/>
                  <a:gd name="T16" fmla="*/ 17 w 31"/>
                  <a:gd name="T17" fmla="*/ 24 h 51"/>
                  <a:gd name="T18" fmla="*/ 15 w 31"/>
                  <a:gd name="T19" fmla="*/ 22 h 51"/>
                  <a:gd name="T20" fmla="*/ 12 w 31"/>
                  <a:gd name="T21" fmla="*/ 19 h 51"/>
                  <a:gd name="T22" fmla="*/ 11 w 31"/>
                  <a:gd name="T23" fmla="*/ 16 h 51"/>
                  <a:gd name="T24" fmla="*/ 9 w 31"/>
                  <a:gd name="T25" fmla="*/ 13 h 51"/>
                  <a:gd name="T26" fmla="*/ 6 w 31"/>
                  <a:gd name="T27" fmla="*/ 11 h 51"/>
                  <a:gd name="T28" fmla="*/ 5 w 31"/>
                  <a:gd name="T29" fmla="*/ 8 h 51"/>
                  <a:gd name="T30" fmla="*/ 2 w 31"/>
                  <a:gd name="T31" fmla="*/ 6 h 51"/>
                  <a:gd name="T32" fmla="*/ 0 w 31"/>
                  <a:gd name="T33" fmla="*/ 3 h 51"/>
                  <a:gd name="T34" fmla="*/ 0 w 31"/>
                  <a:gd name="T35" fmla="*/ 1 h 51"/>
                  <a:gd name="T36" fmla="*/ 0 w 31"/>
                  <a:gd name="T37" fmla="*/ 0 h 51"/>
                  <a:gd name="T38" fmla="*/ 1 w 31"/>
                  <a:gd name="T39" fmla="*/ 0 h 51"/>
                  <a:gd name="T40" fmla="*/ 2 w 31"/>
                  <a:gd name="T41" fmla="*/ 1 h 51"/>
                  <a:gd name="T42" fmla="*/ 4 w 31"/>
                  <a:gd name="T43" fmla="*/ 2 h 51"/>
                  <a:gd name="T44" fmla="*/ 7 w 31"/>
                  <a:gd name="T45" fmla="*/ 5 h 51"/>
                  <a:gd name="T46" fmla="*/ 11 w 31"/>
                  <a:gd name="T47" fmla="*/ 8 h 51"/>
                  <a:gd name="T48" fmla="*/ 14 w 31"/>
                  <a:gd name="T49" fmla="*/ 9 h 51"/>
                  <a:gd name="T50" fmla="*/ 15 w 31"/>
                  <a:gd name="T51" fmla="*/ 12 h 51"/>
                  <a:gd name="T52" fmla="*/ 16 w 31"/>
                  <a:gd name="T53" fmla="*/ 14 h 51"/>
                  <a:gd name="T54" fmla="*/ 17 w 31"/>
                  <a:gd name="T55" fmla="*/ 16 h 51"/>
                  <a:gd name="T56" fmla="*/ 20 w 31"/>
                  <a:gd name="T57" fmla="*/ 18 h 51"/>
                  <a:gd name="T58" fmla="*/ 21 w 31"/>
                  <a:gd name="T59" fmla="*/ 20 h 51"/>
                  <a:gd name="T60" fmla="*/ 24 w 31"/>
                  <a:gd name="T61" fmla="*/ 23 h 51"/>
                  <a:gd name="T62" fmla="*/ 25 w 31"/>
                  <a:gd name="T63" fmla="*/ 25 h 51"/>
                  <a:gd name="T64" fmla="*/ 26 w 31"/>
                  <a:gd name="T65" fmla="*/ 28 h 51"/>
                  <a:gd name="T66" fmla="*/ 27 w 31"/>
                  <a:gd name="T67" fmla="*/ 30 h 51"/>
                  <a:gd name="T68" fmla="*/ 29 w 31"/>
                  <a:gd name="T69" fmla="*/ 33 h 51"/>
                  <a:gd name="T70" fmla="*/ 30 w 31"/>
                  <a:gd name="T71" fmla="*/ 35 h 51"/>
                  <a:gd name="T72" fmla="*/ 31 w 31"/>
                  <a:gd name="T73" fmla="*/ 37 h 51"/>
                  <a:gd name="T74" fmla="*/ 31 w 31"/>
                  <a:gd name="T75" fmla="*/ 40 h 51"/>
                  <a:gd name="T76" fmla="*/ 31 w 31"/>
                  <a:gd name="T77" fmla="*/ 42 h 51"/>
                  <a:gd name="T78" fmla="*/ 31 w 31"/>
                  <a:gd name="T79" fmla="*/ 46 h 51"/>
                  <a:gd name="T80" fmla="*/ 31 w 31"/>
                  <a:gd name="T81" fmla="*/ 48 h 51"/>
                  <a:gd name="T82" fmla="*/ 30 w 31"/>
                  <a:gd name="T83" fmla="*/ 51 h 51"/>
                  <a:gd name="T84" fmla="*/ 30 w 31"/>
                  <a:gd name="T85" fmla="*/ 51 h 51"/>
                  <a:gd name="T86" fmla="*/ 29 w 31"/>
                  <a:gd name="T87" fmla="*/ 51 h 51"/>
                  <a:gd name="T88" fmla="*/ 27 w 31"/>
                  <a:gd name="T89" fmla="*/ 48 h 51"/>
                  <a:gd name="T90" fmla="*/ 27 w 31"/>
                  <a:gd name="T91" fmla="*/ 48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
                  <a:gd name="T139" fmla="*/ 0 h 51"/>
                  <a:gd name="T140" fmla="*/ 31 w 31"/>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 h="51">
                    <a:moveTo>
                      <a:pt x="27" y="48"/>
                    </a:moveTo>
                    <a:lnTo>
                      <a:pt x="26" y="45"/>
                    </a:lnTo>
                    <a:lnTo>
                      <a:pt x="26" y="41"/>
                    </a:lnTo>
                    <a:lnTo>
                      <a:pt x="24" y="39"/>
                    </a:lnTo>
                    <a:lnTo>
                      <a:pt x="24" y="35"/>
                    </a:lnTo>
                    <a:lnTo>
                      <a:pt x="21" y="33"/>
                    </a:lnTo>
                    <a:lnTo>
                      <a:pt x="20" y="29"/>
                    </a:lnTo>
                    <a:lnTo>
                      <a:pt x="19" y="27"/>
                    </a:lnTo>
                    <a:lnTo>
                      <a:pt x="17" y="24"/>
                    </a:lnTo>
                    <a:lnTo>
                      <a:pt x="15" y="22"/>
                    </a:lnTo>
                    <a:lnTo>
                      <a:pt x="12" y="19"/>
                    </a:lnTo>
                    <a:lnTo>
                      <a:pt x="11" y="16"/>
                    </a:lnTo>
                    <a:lnTo>
                      <a:pt x="9" y="13"/>
                    </a:lnTo>
                    <a:lnTo>
                      <a:pt x="6" y="11"/>
                    </a:lnTo>
                    <a:lnTo>
                      <a:pt x="5" y="8"/>
                    </a:lnTo>
                    <a:lnTo>
                      <a:pt x="2" y="6"/>
                    </a:lnTo>
                    <a:lnTo>
                      <a:pt x="0" y="3"/>
                    </a:lnTo>
                    <a:lnTo>
                      <a:pt x="0" y="1"/>
                    </a:lnTo>
                    <a:lnTo>
                      <a:pt x="0" y="0"/>
                    </a:lnTo>
                    <a:lnTo>
                      <a:pt x="1" y="0"/>
                    </a:lnTo>
                    <a:lnTo>
                      <a:pt x="2" y="1"/>
                    </a:lnTo>
                    <a:lnTo>
                      <a:pt x="4" y="2"/>
                    </a:lnTo>
                    <a:lnTo>
                      <a:pt x="7" y="5"/>
                    </a:lnTo>
                    <a:lnTo>
                      <a:pt x="11" y="8"/>
                    </a:lnTo>
                    <a:lnTo>
                      <a:pt x="14" y="9"/>
                    </a:lnTo>
                    <a:lnTo>
                      <a:pt x="15" y="12"/>
                    </a:lnTo>
                    <a:lnTo>
                      <a:pt x="16" y="14"/>
                    </a:lnTo>
                    <a:lnTo>
                      <a:pt x="17" y="16"/>
                    </a:lnTo>
                    <a:lnTo>
                      <a:pt x="20" y="18"/>
                    </a:lnTo>
                    <a:lnTo>
                      <a:pt x="21" y="20"/>
                    </a:lnTo>
                    <a:lnTo>
                      <a:pt x="24" y="23"/>
                    </a:lnTo>
                    <a:lnTo>
                      <a:pt x="25" y="25"/>
                    </a:lnTo>
                    <a:lnTo>
                      <a:pt x="26" y="28"/>
                    </a:lnTo>
                    <a:lnTo>
                      <a:pt x="27" y="30"/>
                    </a:lnTo>
                    <a:lnTo>
                      <a:pt x="29" y="33"/>
                    </a:lnTo>
                    <a:lnTo>
                      <a:pt x="30" y="35"/>
                    </a:lnTo>
                    <a:lnTo>
                      <a:pt x="31" y="37"/>
                    </a:lnTo>
                    <a:lnTo>
                      <a:pt x="31" y="40"/>
                    </a:lnTo>
                    <a:lnTo>
                      <a:pt x="31" y="42"/>
                    </a:lnTo>
                    <a:lnTo>
                      <a:pt x="31" y="46"/>
                    </a:lnTo>
                    <a:lnTo>
                      <a:pt x="31" y="48"/>
                    </a:lnTo>
                    <a:lnTo>
                      <a:pt x="30" y="51"/>
                    </a:lnTo>
                    <a:lnTo>
                      <a:pt x="29" y="51"/>
                    </a:lnTo>
                    <a:lnTo>
                      <a:pt x="27" y="48"/>
                    </a:lnTo>
                    <a:close/>
                  </a:path>
                </a:pathLst>
              </a:custGeom>
              <a:solidFill>
                <a:srgbClr val="C7695C"/>
              </a:solidFill>
              <a:ln w="9525">
                <a:noFill/>
                <a:round/>
                <a:headEnd/>
                <a:tailEnd/>
              </a:ln>
            </p:spPr>
            <p:txBody>
              <a:bodyPr/>
              <a:lstStyle/>
              <a:p>
                <a:endParaRPr lang="en-US" dirty="0"/>
              </a:p>
            </p:txBody>
          </p:sp>
          <p:sp>
            <p:nvSpPr>
              <p:cNvPr id="10606" name="Freeform 100"/>
              <p:cNvSpPr>
                <a:spLocks/>
              </p:cNvSpPr>
              <p:nvPr/>
            </p:nvSpPr>
            <p:spPr bwMode="auto">
              <a:xfrm>
                <a:off x="1350" y="1359"/>
                <a:ext cx="23" cy="37"/>
              </a:xfrm>
              <a:custGeom>
                <a:avLst/>
                <a:gdLst>
                  <a:gd name="T0" fmla="*/ 3 w 23"/>
                  <a:gd name="T1" fmla="*/ 37 h 37"/>
                  <a:gd name="T2" fmla="*/ 0 w 23"/>
                  <a:gd name="T3" fmla="*/ 37 h 37"/>
                  <a:gd name="T4" fmla="*/ 0 w 23"/>
                  <a:gd name="T5" fmla="*/ 37 h 37"/>
                  <a:gd name="T6" fmla="*/ 0 w 23"/>
                  <a:gd name="T7" fmla="*/ 36 h 37"/>
                  <a:gd name="T8" fmla="*/ 0 w 23"/>
                  <a:gd name="T9" fmla="*/ 34 h 37"/>
                  <a:gd name="T10" fmla="*/ 1 w 23"/>
                  <a:gd name="T11" fmla="*/ 32 h 37"/>
                  <a:gd name="T12" fmla="*/ 4 w 23"/>
                  <a:gd name="T13" fmla="*/ 30 h 37"/>
                  <a:gd name="T14" fmla="*/ 5 w 23"/>
                  <a:gd name="T15" fmla="*/ 27 h 37"/>
                  <a:gd name="T16" fmla="*/ 6 w 23"/>
                  <a:gd name="T17" fmla="*/ 26 h 37"/>
                  <a:gd name="T18" fmla="*/ 9 w 23"/>
                  <a:gd name="T19" fmla="*/ 23 h 37"/>
                  <a:gd name="T20" fmla="*/ 10 w 23"/>
                  <a:gd name="T21" fmla="*/ 21 h 37"/>
                  <a:gd name="T22" fmla="*/ 11 w 23"/>
                  <a:gd name="T23" fmla="*/ 19 h 37"/>
                  <a:gd name="T24" fmla="*/ 13 w 23"/>
                  <a:gd name="T25" fmla="*/ 16 h 37"/>
                  <a:gd name="T26" fmla="*/ 14 w 23"/>
                  <a:gd name="T27" fmla="*/ 14 h 37"/>
                  <a:gd name="T28" fmla="*/ 15 w 23"/>
                  <a:gd name="T29" fmla="*/ 12 h 37"/>
                  <a:gd name="T30" fmla="*/ 15 w 23"/>
                  <a:gd name="T31" fmla="*/ 10 h 37"/>
                  <a:gd name="T32" fmla="*/ 16 w 23"/>
                  <a:gd name="T33" fmla="*/ 8 h 37"/>
                  <a:gd name="T34" fmla="*/ 16 w 23"/>
                  <a:gd name="T35" fmla="*/ 5 h 37"/>
                  <a:gd name="T36" fmla="*/ 18 w 23"/>
                  <a:gd name="T37" fmla="*/ 4 h 37"/>
                  <a:gd name="T38" fmla="*/ 19 w 23"/>
                  <a:gd name="T39" fmla="*/ 1 h 37"/>
                  <a:gd name="T40" fmla="*/ 20 w 23"/>
                  <a:gd name="T41" fmla="*/ 0 h 37"/>
                  <a:gd name="T42" fmla="*/ 21 w 23"/>
                  <a:gd name="T43" fmla="*/ 1 h 37"/>
                  <a:gd name="T44" fmla="*/ 23 w 23"/>
                  <a:gd name="T45" fmla="*/ 4 h 37"/>
                  <a:gd name="T46" fmla="*/ 21 w 23"/>
                  <a:gd name="T47" fmla="*/ 6 h 37"/>
                  <a:gd name="T48" fmla="*/ 20 w 23"/>
                  <a:gd name="T49" fmla="*/ 9 h 37"/>
                  <a:gd name="T50" fmla="*/ 20 w 23"/>
                  <a:gd name="T51" fmla="*/ 10 h 37"/>
                  <a:gd name="T52" fmla="*/ 19 w 23"/>
                  <a:gd name="T53" fmla="*/ 12 h 37"/>
                  <a:gd name="T54" fmla="*/ 18 w 23"/>
                  <a:gd name="T55" fmla="*/ 15 h 37"/>
                  <a:gd name="T56" fmla="*/ 16 w 23"/>
                  <a:gd name="T57" fmla="*/ 17 h 37"/>
                  <a:gd name="T58" fmla="*/ 16 w 23"/>
                  <a:gd name="T59" fmla="*/ 20 h 37"/>
                  <a:gd name="T60" fmla="*/ 15 w 23"/>
                  <a:gd name="T61" fmla="*/ 22 h 37"/>
                  <a:gd name="T62" fmla="*/ 14 w 23"/>
                  <a:gd name="T63" fmla="*/ 25 h 37"/>
                  <a:gd name="T64" fmla="*/ 13 w 23"/>
                  <a:gd name="T65" fmla="*/ 26 h 37"/>
                  <a:gd name="T66" fmla="*/ 11 w 23"/>
                  <a:gd name="T67" fmla="*/ 28 h 37"/>
                  <a:gd name="T68" fmla="*/ 10 w 23"/>
                  <a:gd name="T69" fmla="*/ 31 h 37"/>
                  <a:gd name="T70" fmla="*/ 8 w 23"/>
                  <a:gd name="T71" fmla="*/ 32 h 37"/>
                  <a:gd name="T72" fmla="*/ 6 w 23"/>
                  <a:gd name="T73" fmla="*/ 33 h 37"/>
                  <a:gd name="T74" fmla="*/ 5 w 23"/>
                  <a:gd name="T75" fmla="*/ 36 h 37"/>
                  <a:gd name="T76" fmla="*/ 3 w 23"/>
                  <a:gd name="T77" fmla="*/ 37 h 37"/>
                  <a:gd name="T78" fmla="*/ 3 w 23"/>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7"/>
                  <a:gd name="T122" fmla="*/ 23 w 23"/>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7">
                    <a:moveTo>
                      <a:pt x="3" y="37"/>
                    </a:moveTo>
                    <a:lnTo>
                      <a:pt x="0" y="37"/>
                    </a:lnTo>
                    <a:lnTo>
                      <a:pt x="0" y="36"/>
                    </a:lnTo>
                    <a:lnTo>
                      <a:pt x="0" y="34"/>
                    </a:lnTo>
                    <a:lnTo>
                      <a:pt x="1" y="32"/>
                    </a:lnTo>
                    <a:lnTo>
                      <a:pt x="4" y="30"/>
                    </a:lnTo>
                    <a:lnTo>
                      <a:pt x="5" y="27"/>
                    </a:lnTo>
                    <a:lnTo>
                      <a:pt x="6" y="26"/>
                    </a:lnTo>
                    <a:lnTo>
                      <a:pt x="9" y="23"/>
                    </a:lnTo>
                    <a:lnTo>
                      <a:pt x="10" y="21"/>
                    </a:lnTo>
                    <a:lnTo>
                      <a:pt x="11" y="19"/>
                    </a:lnTo>
                    <a:lnTo>
                      <a:pt x="13" y="16"/>
                    </a:lnTo>
                    <a:lnTo>
                      <a:pt x="14" y="14"/>
                    </a:lnTo>
                    <a:lnTo>
                      <a:pt x="15" y="12"/>
                    </a:lnTo>
                    <a:lnTo>
                      <a:pt x="15" y="10"/>
                    </a:lnTo>
                    <a:lnTo>
                      <a:pt x="16" y="8"/>
                    </a:lnTo>
                    <a:lnTo>
                      <a:pt x="16" y="5"/>
                    </a:lnTo>
                    <a:lnTo>
                      <a:pt x="18" y="4"/>
                    </a:lnTo>
                    <a:lnTo>
                      <a:pt x="19" y="1"/>
                    </a:lnTo>
                    <a:lnTo>
                      <a:pt x="20" y="0"/>
                    </a:lnTo>
                    <a:lnTo>
                      <a:pt x="21" y="1"/>
                    </a:lnTo>
                    <a:lnTo>
                      <a:pt x="23" y="4"/>
                    </a:lnTo>
                    <a:lnTo>
                      <a:pt x="21" y="6"/>
                    </a:lnTo>
                    <a:lnTo>
                      <a:pt x="20" y="9"/>
                    </a:lnTo>
                    <a:lnTo>
                      <a:pt x="20" y="10"/>
                    </a:lnTo>
                    <a:lnTo>
                      <a:pt x="19" y="12"/>
                    </a:lnTo>
                    <a:lnTo>
                      <a:pt x="18" y="15"/>
                    </a:lnTo>
                    <a:lnTo>
                      <a:pt x="16" y="17"/>
                    </a:lnTo>
                    <a:lnTo>
                      <a:pt x="16" y="20"/>
                    </a:lnTo>
                    <a:lnTo>
                      <a:pt x="15" y="22"/>
                    </a:lnTo>
                    <a:lnTo>
                      <a:pt x="14" y="25"/>
                    </a:lnTo>
                    <a:lnTo>
                      <a:pt x="13" y="26"/>
                    </a:lnTo>
                    <a:lnTo>
                      <a:pt x="11" y="28"/>
                    </a:lnTo>
                    <a:lnTo>
                      <a:pt x="10" y="31"/>
                    </a:lnTo>
                    <a:lnTo>
                      <a:pt x="8" y="32"/>
                    </a:lnTo>
                    <a:lnTo>
                      <a:pt x="6" y="33"/>
                    </a:lnTo>
                    <a:lnTo>
                      <a:pt x="5" y="36"/>
                    </a:lnTo>
                    <a:lnTo>
                      <a:pt x="3" y="37"/>
                    </a:lnTo>
                    <a:close/>
                  </a:path>
                </a:pathLst>
              </a:custGeom>
              <a:solidFill>
                <a:srgbClr val="C7695C"/>
              </a:solidFill>
              <a:ln w="9525">
                <a:noFill/>
                <a:round/>
                <a:headEnd/>
                <a:tailEnd/>
              </a:ln>
            </p:spPr>
            <p:txBody>
              <a:bodyPr/>
              <a:lstStyle/>
              <a:p>
                <a:endParaRPr lang="en-US" dirty="0"/>
              </a:p>
            </p:txBody>
          </p:sp>
          <p:sp>
            <p:nvSpPr>
              <p:cNvPr id="10607" name="Freeform 101"/>
              <p:cNvSpPr>
                <a:spLocks/>
              </p:cNvSpPr>
              <p:nvPr/>
            </p:nvSpPr>
            <p:spPr bwMode="auto">
              <a:xfrm>
                <a:off x="1358" y="1390"/>
                <a:ext cx="32" cy="28"/>
              </a:xfrm>
              <a:custGeom>
                <a:avLst/>
                <a:gdLst>
                  <a:gd name="T0" fmla="*/ 2 w 32"/>
                  <a:gd name="T1" fmla="*/ 28 h 28"/>
                  <a:gd name="T2" fmla="*/ 1 w 32"/>
                  <a:gd name="T3" fmla="*/ 27 h 28"/>
                  <a:gd name="T4" fmla="*/ 0 w 32"/>
                  <a:gd name="T5" fmla="*/ 27 h 28"/>
                  <a:gd name="T6" fmla="*/ 0 w 32"/>
                  <a:gd name="T7" fmla="*/ 25 h 28"/>
                  <a:gd name="T8" fmla="*/ 1 w 32"/>
                  <a:gd name="T9" fmla="*/ 24 h 28"/>
                  <a:gd name="T10" fmla="*/ 1 w 32"/>
                  <a:gd name="T11" fmla="*/ 24 h 28"/>
                  <a:gd name="T12" fmla="*/ 3 w 32"/>
                  <a:gd name="T13" fmla="*/ 23 h 28"/>
                  <a:gd name="T14" fmla="*/ 5 w 32"/>
                  <a:gd name="T15" fmla="*/ 22 h 28"/>
                  <a:gd name="T16" fmla="*/ 6 w 32"/>
                  <a:gd name="T17" fmla="*/ 20 h 28"/>
                  <a:gd name="T18" fmla="*/ 7 w 32"/>
                  <a:gd name="T19" fmla="*/ 19 h 28"/>
                  <a:gd name="T20" fmla="*/ 10 w 32"/>
                  <a:gd name="T21" fmla="*/ 18 h 28"/>
                  <a:gd name="T22" fmla="*/ 12 w 32"/>
                  <a:gd name="T23" fmla="*/ 17 h 28"/>
                  <a:gd name="T24" fmla="*/ 15 w 32"/>
                  <a:gd name="T25" fmla="*/ 16 h 28"/>
                  <a:gd name="T26" fmla="*/ 16 w 32"/>
                  <a:gd name="T27" fmla="*/ 13 h 28"/>
                  <a:gd name="T28" fmla="*/ 18 w 32"/>
                  <a:gd name="T29" fmla="*/ 12 h 28"/>
                  <a:gd name="T30" fmla="*/ 20 w 32"/>
                  <a:gd name="T31" fmla="*/ 10 h 28"/>
                  <a:gd name="T32" fmla="*/ 22 w 32"/>
                  <a:gd name="T33" fmla="*/ 8 h 28"/>
                  <a:gd name="T34" fmla="*/ 22 w 32"/>
                  <a:gd name="T35" fmla="*/ 7 h 28"/>
                  <a:gd name="T36" fmla="*/ 25 w 32"/>
                  <a:gd name="T37" fmla="*/ 5 h 28"/>
                  <a:gd name="T38" fmla="*/ 26 w 32"/>
                  <a:gd name="T39" fmla="*/ 2 h 28"/>
                  <a:gd name="T40" fmla="*/ 27 w 32"/>
                  <a:gd name="T41" fmla="*/ 1 h 28"/>
                  <a:gd name="T42" fmla="*/ 30 w 32"/>
                  <a:gd name="T43" fmla="*/ 0 h 28"/>
                  <a:gd name="T44" fmla="*/ 31 w 32"/>
                  <a:gd name="T45" fmla="*/ 0 h 28"/>
                  <a:gd name="T46" fmla="*/ 32 w 32"/>
                  <a:gd name="T47" fmla="*/ 1 h 28"/>
                  <a:gd name="T48" fmla="*/ 32 w 32"/>
                  <a:gd name="T49" fmla="*/ 3 h 28"/>
                  <a:gd name="T50" fmla="*/ 30 w 32"/>
                  <a:gd name="T51" fmla="*/ 5 h 28"/>
                  <a:gd name="T52" fmla="*/ 28 w 32"/>
                  <a:gd name="T53" fmla="*/ 7 h 28"/>
                  <a:gd name="T54" fmla="*/ 27 w 32"/>
                  <a:gd name="T55" fmla="*/ 8 h 28"/>
                  <a:gd name="T56" fmla="*/ 26 w 32"/>
                  <a:gd name="T57" fmla="*/ 11 h 28"/>
                  <a:gd name="T58" fmla="*/ 23 w 32"/>
                  <a:gd name="T59" fmla="*/ 12 h 28"/>
                  <a:gd name="T60" fmla="*/ 22 w 32"/>
                  <a:gd name="T61" fmla="*/ 14 h 28"/>
                  <a:gd name="T62" fmla="*/ 21 w 32"/>
                  <a:gd name="T63" fmla="*/ 17 h 28"/>
                  <a:gd name="T64" fmla="*/ 18 w 32"/>
                  <a:gd name="T65" fmla="*/ 18 h 28"/>
                  <a:gd name="T66" fmla="*/ 17 w 32"/>
                  <a:gd name="T67" fmla="*/ 19 h 28"/>
                  <a:gd name="T68" fmla="*/ 15 w 32"/>
                  <a:gd name="T69" fmla="*/ 20 h 28"/>
                  <a:gd name="T70" fmla="*/ 12 w 32"/>
                  <a:gd name="T71" fmla="*/ 22 h 28"/>
                  <a:gd name="T72" fmla="*/ 11 w 32"/>
                  <a:gd name="T73" fmla="*/ 24 h 28"/>
                  <a:gd name="T74" fmla="*/ 8 w 32"/>
                  <a:gd name="T75" fmla="*/ 25 h 28"/>
                  <a:gd name="T76" fmla="*/ 6 w 32"/>
                  <a:gd name="T77" fmla="*/ 27 h 28"/>
                  <a:gd name="T78" fmla="*/ 5 w 32"/>
                  <a:gd name="T79" fmla="*/ 27 h 28"/>
                  <a:gd name="T80" fmla="*/ 2 w 32"/>
                  <a:gd name="T81" fmla="*/ 28 h 28"/>
                  <a:gd name="T82" fmla="*/ 2 w 32"/>
                  <a:gd name="T83" fmla="*/ 28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28"/>
                  <a:gd name="T128" fmla="*/ 32 w 32"/>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28">
                    <a:moveTo>
                      <a:pt x="2" y="28"/>
                    </a:moveTo>
                    <a:lnTo>
                      <a:pt x="1" y="27"/>
                    </a:lnTo>
                    <a:lnTo>
                      <a:pt x="0" y="27"/>
                    </a:lnTo>
                    <a:lnTo>
                      <a:pt x="0" y="25"/>
                    </a:lnTo>
                    <a:lnTo>
                      <a:pt x="1" y="24"/>
                    </a:lnTo>
                    <a:lnTo>
                      <a:pt x="3" y="23"/>
                    </a:lnTo>
                    <a:lnTo>
                      <a:pt x="5" y="22"/>
                    </a:lnTo>
                    <a:lnTo>
                      <a:pt x="6" y="20"/>
                    </a:lnTo>
                    <a:lnTo>
                      <a:pt x="7" y="19"/>
                    </a:lnTo>
                    <a:lnTo>
                      <a:pt x="10" y="18"/>
                    </a:lnTo>
                    <a:lnTo>
                      <a:pt x="12" y="17"/>
                    </a:lnTo>
                    <a:lnTo>
                      <a:pt x="15" y="16"/>
                    </a:lnTo>
                    <a:lnTo>
                      <a:pt x="16" y="13"/>
                    </a:lnTo>
                    <a:lnTo>
                      <a:pt x="18" y="12"/>
                    </a:lnTo>
                    <a:lnTo>
                      <a:pt x="20" y="10"/>
                    </a:lnTo>
                    <a:lnTo>
                      <a:pt x="22" y="8"/>
                    </a:lnTo>
                    <a:lnTo>
                      <a:pt x="22" y="7"/>
                    </a:lnTo>
                    <a:lnTo>
                      <a:pt x="25" y="5"/>
                    </a:lnTo>
                    <a:lnTo>
                      <a:pt x="26" y="2"/>
                    </a:lnTo>
                    <a:lnTo>
                      <a:pt x="27" y="1"/>
                    </a:lnTo>
                    <a:lnTo>
                      <a:pt x="30" y="0"/>
                    </a:lnTo>
                    <a:lnTo>
                      <a:pt x="31" y="0"/>
                    </a:lnTo>
                    <a:lnTo>
                      <a:pt x="32" y="1"/>
                    </a:lnTo>
                    <a:lnTo>
                      <a:pt x="32" y="3"/>
                    </a:lnTo>
                    <a:lnTo>
                      <a:pt x="30" y="5"/>
                    </a:lnTo>
                    <a:lnTo>
                      <a:pt x="28" y="7"/>
                    </a:lnTo>
                    <a:lnTo>
                      <a:pt x="27" y="8"/>
                    </a:lnTo>
                    <a:lnTo>
                      <a:pt x="26" y="11"/>
                    </a:lnTo>
                    <a:lnTo>
                      <a:pt x="23" y="12"/>
                    </a:lnTo>
                    <a:lnTo>
                      <a:pt x="22" y="14"/>
                    </a:lnTo>
                    <a:lnTo>
                      <a:pt x="21" y="17"/>
                    </a:lnTo>
                    <a:lnTo>
                      <a:pt x="18" y="18"/>
                    </a:lnTo>
                    <a:lnTo>
                      <a:pt x="17" y="19"/>
                    </a:lnTo>
                    <a:lnTo>
                      <a:pt x="15" y="20"/>
                    </a:lnTo>
                    <a:lnTo>
                      <a:pt x="12" y="22"/>
                    </a:lnTo>
                    <a:lnTo>
                      <a:pt x="11" y="24"/>
                    </a:lnTo>
                    <a:lnTo>
                      <a:pt x="8" y="25"/>
                    </a:lnTo>
                    <a:lnTo>
                      <a:pt x="6" y="27"/>
                    </a:lnTo>
                    <a:lnTo>
                      <a:pt x="5" y="27"/>
                    </a:lnTo>
                    <a:lnTo>
                      <a:pt x="2" y="28"/>
                    </a:lnTo>
                    <a:close/>
                  </a:path>
                </a:pathLst>
              </a:custGeom>
              <a:solidFill>
                <a:srgbClr val="C7695C"/>
              </a:solidFill>
              <a:ln w="9525">
                <a:noFill/>
                <a:round/>
                <a:headEnd/>
                <a:tailEnd/>
              </a:ln>
            </p:spPr>
            <p:txBody>
              <a:bodyPr/>
              <a:lstStyle/>
              <a:p>
                <a:endParaRPr lang="en-US" dirty="0"/>
              </a:p>
            </p:txBody>
          </p:sp>
          <p:sp>
            <p:nvSpPr>
              <p:cNvPr id="10608" name="Freeform 102"/>
              <p:cNvSpPr>
                <a:spLocks/>
              </p:cNvSpPr>
              <p:nvPr/>
            </p:nvSpPr>
            <p:spPr bwMode="auto">
              <a:xfrm>
                <a:off x="1341" y="1363"/>
                <a:ext cx="35" cy="26"/>
              </a:xfrm>
              <a:custGeom>
                <a:avLst/>
                <a:gdLst>
                  <a:gd name="T0" fmla="*/ 33 w 35"/>
                  <a:gd name="T1" fmla="*/ 26 h 26"/>
                  <a:gd name="T2" fmla="*/ 32 w 35"/>
                  <a:gd name="T3" fmla="*/ 23 h 26"/>
                  <a:gd name="T4" fmla="*/ 30 w 35"/>
                  <a:gd name="T5" fmla="*/ 22 h 26"/>
                  <a:gd name="T6" fmla="*/ 28 w 35"/>
                  <a:gd name="T7" fmla="*/ 19 h 26"/>
                  <a:gd name="T8" fmla="*/ 27 w 35"/>
                  <a:gd name="T9" fmla="*/ 18 h 26"/>
                  <a:gd name="T10" fmla="*/ 24 w 35"/>
                  <a:gd name="T11" fmla="*/ 17 h 26"/>
                  <a:gd name="T12" fmla="*/ 23 w 35"/>
                  <a:gd name="T13" fmla="*/ 16 h 26"/>
                  <a:gd name="T14" fmla="*/ 20 w 35"/>
                  <a:gd name="T15" fmla="*/ 15 h 26"/>
                  <a:gd name="T16" fmla="*/ 18 w 35"/>
                  <a:gd name="T17" fmla="*/ 13 h 26"/>
                  <a:gd name="T18" fmla="*/ 15 w 35"/>
                  <a:gd name="T19" fmla="*/ 12 h 26"/>
                  <a:gd name="T20" fmla="*/ 14 w 35"/>
                  <a:gd name="T21" fmla="*/ 10 h 26"/>
                  <a:gd name="T22" fmla="*/ 12 w 35"/>
                  <a:gd name="T23" fmla="*/ 10 h 26"/>
                  <a:gd name="T24" fmla="*/ 9 w 35"/>
                  <a:gd name="T25" fmla="*/ 8 h 26"/>
                  <a:gd name="T26" fmla="*/ 8 w 35"/>
                  <a:gd name="T27" fmla="*/ 7 h 26"/>
                  <a:gd name="T28" fmla="*/ 5 w 35"/>
                  <a:gd name="T29" fmla="*/ 6 h 26"/>
                  <a:gd name="T30" fmla="*/ 3 w 35"/>
                  <a:gd name="T31" fmla="*/ 6 h 26"/>
                  <a:gd name="T32" fmla="*/ 2 w 35"/>
                  <a:gd name="T33" fmla="*/ 5 h 26"/>
                  <a:gd name="T34" fmla="*/ 0 w 35"/>
                  <a:gd name="T35" fmla="*/ 4 h 26"/>
                  <a:gd name="T36" fmla="*/ 0 w 35"/>
                  <a:gd name="T37" fmla="*/ 1 h 26"/>
                  <a:gd name="T38" fmla="*/ 2 w 35"/>
                  <a:gd name="T39" fmla="*/ 0 h 26"/>
                  <a:gd name="T40" fmla="*/ 4 w 35"/>
                  <a:gd name="T41" fmla="*/ 0 h 26"/>
                  <a:gd name="T42" fmla="*/ 7 w 35"/>
                  <a:gd name="T43" fmla="*/ 1 h 26"/>
                  <a:gd name="T44" fmla="*/ 8 w 35"/>
                  <a:gd name="T45" fmla="*/ 2 h 26"/>
                  <a:gd name="T46" fmla="*/ 10 w 35"/>
                  <a:gd name="T47" fmla="*/ 2 h 26"/>
                  <a:gd name="T48" fmla="*/ 12 w 35"/>
                  <a:gd name="T49" fmla="*/ 4 h 26"/>
                  <a:gd name="T50" fmla="*/ 14 w 35"/>
                  <a:gd name="T51" fmla="*/ 5 h 26"/>
                  <a:gd name="T52" fmla="*/ 17 w 35"/>
                  <a:gd name="T53" fmla="*/ 6 h 26"/>
                  <a:gd name="T54" fmla="*/ 18 w 35"/>
                  <a:gd name="T55" fmla="*/ 7 h 26"/>
                  <a:gd name="T56" fmla="*/ 22 w 35"/>
                  <a:gd name="T57" fmla="*/ 8 h 26"/>
                  <a:gd name="T58" fmla="*/ 22 w 35"/>
                  <a:gd name="T59" fmla="*/ 8 h 26"/>
                  <a:gd name="T60" fmla="*/ 24 w 35"/>
                  <a:gd name="T61" fmla="*/ 10 h 26"/>
                  <a:gd name="T62" fmla="*/ 25 w 35"/>
                  <a:gd name="T63" fmla="*/ 11 h 26"/>
                  <a:gd name="T64" fmla="*/ 28 w 35"/>
                  <a:gd name="T65" fmla="*/ 12 h 26"/>
                  <a:gd name="T66" fmla="*/ 30 w 35"/>
                  <a:gd name="T67" fmla="*/ 15 h 26"/>
                  <a:gd name="T68" fmla="*/ 32 w 35"/>
                  <a:gd name="T69" fmla="*/ 16 h 26"/>
                  <a:gd name="T70" fmla="*/ 34 w 35"/>
                  <a:gd name="T71" fmla="*/ 18 h 26"/>
                  <a:gd name="T72" fmla="*/ 35 w 35"/>
                  <a:gd name="T73" fmla="*/ 21 h 26"/>
                  <a:gd name="T74" fmla="*/ 35 w 35"/>
                  <a:gd name="T75" fmla="*/ 22 h 26"/>
                  <a:gd name="T76" fmla="*/ 35 w 35"/>
                  <a:gd name="T77" fmla="*/ 23 h 26"/>
                  <a:gd name="T78" fmla="*/ 34 w 35"/>
                  <a:gd name="T79" fmla="*/ 24 h 26"/>
                  <a:gd name="T80" fmla="*/ 33 w 35"/>
                  <a:gd name="T81" fmla="*/ 26 h 26"/>
                  <a:gd name="T82" fmla="*/ 33 w 35"/>
                  <a:gd name="T83" fmla="*/ 26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3" y="26"/>
                    </a:moveTo>
                    <a:lnTo>
                      <a:pt x="32" y="23"/>
                    </a:lnTo>
                    <a:lnTo>
                      <a:pt x="30" y="22"/>
                    </a:lnTo>
                    <a:lnTo>
                      <a:pt x="28" y="19"/>
                    </a:lnTo>
                    <a:lnTo>
                      <a:pt x="27" y="18"/>
                    </a:lnTo>
                    <a:lnTo>
                      <a:pt x="24" y="17"/>
                    </a:lnTo>
                    <a:lnTo>
                      <a:pt x="23" y="16"/>
                    </a:lnTo>
                    <a:lnTo>
                      <a:pt x="20" y="15"/>
                    </a:lnTo>
                    <a:lnTo>
                      <a:pt x="18" y="13"/>
                    </a:lnTo>
                    <a:lnTo>
                      <a:pt x="15" y="12"/>
                    </a:lnTo>
                    <a:lnTo>
                      <a:pt x="14" y="10"/>
                    </a:lnTo>
                    <a:lnTo>
                      <a:pt x="12" y="10"/>
                    </a:lnTo>
                    <a:lnTo>
                      <a:pt x="9" y="8"/>
                    </a:lnTo>
                    <a:lnTo>
                      <a:pt x="8" y="7"/>
                    </a:lnTo>
                    <a:lnTo>
                      <a:pt x="5" y="6"/>
                    </a:lnTo>
                    <a:lnTo>
                      <a:pt x="3" y="6"/>
                    </a:lnTo>
                    <a:lnTo>
                      <a:pt x="2" y="5"/>
                    </a:lnTo>
                    <a:lnTo>
                      <a:pt x="0" y="4"/>
                    </a:lnTo>
                    <a:lnTo>
                      <a:pt x="0" y="1"/>
                    </a:lnTo>
                    <a:lnTo>
                      <a:pt x="2" y="0"/>
                    </a:lnTo>
                    <a:lnTo>
                      <a:pt x="4" y="0"/>
                    </a:lnTo>
                    <a:lnTo>
                      <a:pt x="7" y="1"/>
                    </a:lnTo>
                    <a:lnTo>
                      <a:pt x="8" y="2"/>
                    </a:lnTo>
                    <a:lnTo>
                      <a:pt x="10" y="2"/>
                    </a:lnTo>
                    <a:lnTo>
                      <a:pt x="12" y="4"/>
                    </a:lnTo>
                    <a:lnTo>
                      <a:pt x="14" y="5"/>
                    </a:lnTo>
                    <a:lnTo>
                      <a:pt x="17" y="6"/>
                    </a:lnTo>
                    <a:lnTo>
                      <a:pt x="18" y="7"/>
                    </a:lnTo>
                    <a:lnTo>
                      <a:pt x="22" y="8"/>
                    </a:lnTo>
                    <a:lnTo>
                      <a:pt x="24" y="10"/>
                    </a:lnTo>
                    <a:lnTo>
                      <a:pt x="25" y="11"/>
                    </a:lnTo>
                    <a:lnTo>
                      <a:pt x="28" y="12"/>
                    </a:lnTo>
                    <a:lnTo>
                      <a:pt x="30" y="15"/>
                    </a:lnTo>
                    <a:lnTo>
                      <a:pt x="32" y="16"/>
                    </a:lnTo>
                    <a:lnTo>
                      <a:pt x="34" y="18"/>
                    </a:lnTo>
                    <a:lnTo>
                      <a:pt x="35" y="21"/>
                    </a:lnTo>
                    <a:lnTo>
                      <a:pt x="35" y="22"/>
                    </a:lnTo>
                    <a:lnTo>
                      <a:pt x="35" y="23"/>
                    </a:lnTo>
                    <a:lnTo>
                      <a:pt x="34" y="24"/>
                    </a:lnTo>
                    <a:lnTo>
                      <a:pt x="33" y="26"/>
                    </a:lnTo>
                    <a:close/>
                  </a:path>
                </a:pathLst>
              </a:custGeom>
              <a:solidFill>
                <a:srgbClr val="C7695C"/>
              </a:solidFill>
              <a:ln w="9525">
                <a:noFill/>
                <a:round/>
                <a:headEnd/>
                <a:tailEnd/>
              </a:ln>
            </p:spPr>
            <p:txBody>
              <a:bodyPr/>
              <a:lstStyle/>
              <a:p>
                <a:endParaRPr lang="en-US" dirty="0"/>
              </a:p>
            </p:txBody>
          </p:sp>
          <p:sp>
            <p:nvSpPr>
              <p:cNvPr id="10609" name="Freeform 103"/>
              <p:cNvSpPr>
                <a:spLocks/>
              </p:cNvSpPr>
              <p:nvPr/>
            </p:nvSpPr>
            <p:spPr bwMode="auto">
              <a:xfrm>
                <a:off x="1339" y="1352"/>
                <a:ext cx="26" cy="7"/>
              </a:xfrm>
              <a:custGeom>
                <a:avLst/>
                <a:gdLst>
                  <a:gd name="T0" fmla="*/ 25 w 26"/>
                  <a:gd name="T1" fmla="*/ 4 h 7"/>
                  <a:gd name="T2" fmla="*/ 26 w 26"/>
                  <a:gd name="T3" fmla="*/ 6 h 7"/>
                  <a:gd name="T4" fmla="*/ 25 w 26"/>
                  <a:gd name="T5" fmla="*/ 7 h 7"/>
                  <a:gd name="T6" fmla="*/ 24 w 26"/>
                  <a:gd name="T7" fmla="*/ 7 h 7"/>
                  <a:gd name="T8" fmla="*/ 20 w 26"/>
                  <a:gd name="T9" fmla="*/ 7 h 7"/>
                  <a:gd name="T10" fmla="*/ 19 w 26"/>
                  <a:gd name="T11" fmla="*/ 6 h 7"/>
                  <a:gd name="T12" fmla="*/ 16 w 26"/>
                  <a:gd name="T13" fmla="*/ 6 h 7"/>
                  <a:gd name="T14" fmla="*/ 15 w 26"/>
                  <a:gd name="T15" fmla="*/ 5 h 7"/>
                  <a:gd name="T16" fmla="*/ 12 w 26"/>
                  <a:gd name="T17" fmla="*/ 5 h 7"/>
                  <a:gd name="T18" fmla="*/ 9 w 26"/>
                  <a:gd name="T19" fmla="*/ 4 h 7"/>
                  <a:gd name="T20" fmla="*/ 6 w 26"/>
                  <a:gd name="T21" fmla="*/ 5 h 7"/>
                  <a:gd name="T22" fmla="*/ 4 w 26"/>
                  <a:gd name="T23" fmla="*/ 5 h 7"/>
                  <a:gd name="T24" fmla="*/ 1 w 26"/>
                  <a:gd name="T25" fmla="*/ 5 h 7"/>
                  <a:gd name="T26" fmla="*/ 0 w 26"/>
                  <a:gd name="T27" fmla="*/ 2 h 7"/>
                  <a:gd name="T28" fmla="*/ 2 w 26"/>
                  <a:gd name="T29" fmla="*/ 1 h 7"/>
                  <a:gd name="T30" fmla="*/ 5 w 26"/>
                  <a:gd name="T31" fmla="*/ 0 h 7"/>
                  <a:gd name="T32" fmla="*/ 9 w 26"/>
                  <a:gd name="T33" fmla="*/ 0 h 7"/>
                  <a:gd name="T34" fmla="*/ 11 w 26"/>
                  <a:gd name="T35" fmla="*/ 0 h 7"/>
                  <a:gd name="T36" fmla="*/ 14 w 26"/>
                  <a:gd name="T37" fmla="*/ 0 h 7"/>
                  <a:gd name="T38" fmla="*/ 17 w 26"/>
                  <a:gd name="T39" fmla="*/ 0 h 7"/>
                  <a:gd name="T40" fmla="*/ 20 w 26"/>
                  <a:gd name="T41" fmla="*/ 1 h 7"/>
                  <a:gd name="T42" fmla="*/ 22 w 26"/>
                  <a:gd name="T43" fmla="*/ 2 h 7"/>
                  <a:gd name="T44" fmla="*/ 25 w 26"/>
                  <a:gd name="T45" fmla="*/ 4 h 7"/>
                  <a:gd name="T46" fmla="*/ 25 w 26"/>
                  <a:gd name="T47" fmla="*/ 4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7"/>
                  <a:gd name="T74" fmla="*/ 26 w 26"/>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7">
                    <a:moveTo>
                      <a:pt x="25" y="4"/>
                    </a:moveTo>
                    <a:lnTo>
                      <a:pt x="26" y="6"/>
                    </a:lnTo>
                    <a:lnTo>
                      <a:pt x="25" y="7"/>
                    </a:lnTo>
                    <a:lnTo>
                      <a:pt x="24" y="7"/>
                    </a:lnTo>
                    <a:lnTo>
                      <a:pt x="20" y="7"/>
                    </a:lnTo>
                    <a:lnTo>
                      <a:pt x="19" y="6"/>
                    </a:lnTo>
                    <a:lnTo>
                      <a:pt x="16" y="6"/>
                    </a:lnTo>
                    <a:lnTo>
                      <a:pt x="15" y="5"/>
                    </a:lnTo>
                    <a:lnTo>
                      <a:pt x="12" y="5"/>
                    </a:lnTo>
                    <a:lnTo>
                      <a:pt x="9" y="4"/>
                    </a:lnTo>
                    <a:lnTo>
                      <a:pt x="6" y="5"/>
                    </a:lnTo>
                    <a:lnTo>
                      <a:pt x="4" y="5"/>
                    </a:lnTo>
                    <a:lnTo>
                      <a:pt x="1" y="5"/>
                    </a:lnTo>
                    <a:lnTo>
                      <a:pt x="0" y="2"/>
                    </a:lnTo>
                    <a:lnTo>
                      <a:pt x="2" y="1"/>
                    </a:lnTo>
                    <a:lnTo>
                      <a:pt x="5" y="0"/>
                    </a:lnTo>
                    <a:lnTo>
                      <a:pt x="9" y="0"/>
                    </a:lnTo>
                    <a:lnTo>
                      <a:pt x="11" y="0"/>
                    </a:lnTo>
                    <a:lnTo>
                      <a:pt x="14" y="0"/>
                    </a:lnTo>
                    <a:lnTo>
                      <a:pt x="17" y="0"/>
                    </a:lnTo>
                    <a:lnTo>
                      <a:pt x="20" y="1"/>
                    </a:lnTo>
                    <a:lnTo>
                      <a:pt x="22" y="2"/>
                    </a:lnTo>
                    <a:lnTo>
                      <a:pt x="25" y="4"/>
                    </a:lnTo>
                    <a:close/>
                  </a:path>
                </a:pathLst>
              </a:custGeom>
              <a:solidFill>
                <a:srgbClr val="C7695C"/>
              </a:solidFill>
              <a:ln w="9525">
                <a:noFill/>
                <a:round/>
                <a:headEnd/>
                <a:tailEnd/>
              </a:ln>
            </p:spPr>
            <p:txBody>
              <a:bodyPr/>
              <a:lstStyle/>
              <a:p>
                <a:endParaRPr lang="en-US" dirty="0"/>
              </a:p>
            </p:txBody>
          </p:sp>
          <p:sp>
            <p:nvSpPr>
              <p:cNvPr id="10610" name="Freeform 112"/>
              <p:cNvSpPr>
                <a:spLocks/>
              </p:cNvSpPr>
              <p:nvPr/>
            </p:nvSpPr>
            <p:spPr bwMode="auto">
              <a:xfrm>
                <a:off x="1335" y="1469"/>
                <a:ext cx="34" cy="16"/>
              </a:xfrm>
              <a:custGeom>
                <a:avLst/>
                <a:gdLst>
                  <a:gd name="T0" fmla="*/ 3 w 34"/>
                  <a:gd name="T1" fmla="*/ 12 h 16"/>
                  <a:gd name="T2" fmla="*/ 0 w 34"/>
                  <a:gd name="T3" fmla="*/ 13 h 16"/>
                  <a:gd name="T4" fmla="*/ 0 w 34"/>
                  <a:gd name="T5" fmla="*/ 15 h 16"/>
                  <a:gd name="T6" fmla="*/ 3 w 34"/>
                  <a:gd name="T7" fmla="*/ 16 h 16"/>
                  <a:gd name="T8" fmla="*/ 5 w 34"/>
                  <a:gd name="T9" fmla="*/ 16 h 16"/>
                  <a:gd name="T10" fmla="*/ 8 w 34"/>
                  <a:gd name="T11" fmla="*/ 16 h 16"/>
                  <a:gd name="T12" fmla="*/ 10 w 34"/>
                  <a:gd name="T13" fmla="*/ 15 h 16"/>
                  <a:gd name="T14" fmla="*/ 11 w 34"/>
                  <a:gd name="T15" fmla="*/ 15 h 16"/>
                  <a:gd name="T16" fmla="*/ 14 w 34"/>
                  <a:gd name="T17" fmla="*/ 15 h 16"/>
                  <a:gd name="T18" fmla="*/ 15 w 34"/>
                  <a:gd name="T19" fmla="*/ 13 h 16"/>
                  <a:gd name="T20" fmla="*/ 18 w 34"/>
                  <a:gd name="T21" fmla="*/ 13 h 16"/>
                  <a:gd name="T22" fmla="*/ 19 w 34"/>
                  <a:gd name="T23" fmla="*/ 12 h 16"/>
                  <a:gd name="T24" fmla="*/ 20 w 34"/>
                  <a:gd name="T25" fmla="*/ 12 h 16"/>
                  <a:gd name="T26" fmla="*/ 20 w 34"/>
                  <a:gd name="T27" fmla="*/ 11 h 16"/>
                  <a:gd name="T28" fmla="*/ 23 w 34"/>
                  <a:gd name="T29" fmla="*/ 10 h 16"/>
                  <a:gd name="T30" fmla="*/ 25 w 34"/>
                  <a:gd name="T31" fmla="*/ 9 h 16"/>
                  <a:gd name="T32" fmla="*/ 26 w 34"/>
                  <a:gd name="T33" fmla="*/ 7 h 16"/>
                  <a:gd name="T34" fmla="*/ 30 w 34"/>
                  <a:gd name="T35" fmla="*/ 5 h 16"/>
                  <a:gd name="T36" fmla="*/ 33 w 34"/>
                  <a:gd name="T37" fmla="*/ 4 h 16"/>
                  <a:gd name="T38" fmla="*/ 34 w 34"/>
                  <a:gd name="T39" fmla="*/ 1 h 16"/>
                  <a:gd name="T40" fmla="*/ 34 w 34"/>
                  <a:gd name="T41" fmla="*/ 1 h 16"/>
                  <a:gd name="T42" fmla="*/ 33 w 34"/>
                  <a:gd name="T43" fmla="*/ 0 h 16"/>
                  <a:gd name="T44" fmla="*/ 31 w 34"/>
                  <a:gd name="T45" fmla="*/ 0 h 16"/>
                  <a:gd name="T46" fmla="*/ 29 w 34"/>
                  <a:gd name="T47" fmla="*/ 1 h 16"/>
                  <a:gd name="T48" fmla="*/ 28 w 34"/>
                  <a:gd name="T49" fmla="*/ 1 h 16"/>
                  <a:gd name="T50" fmla="*/ 26 w 34"/>
                  <a:gd name="T51" fmla="*/ 2 h 16"/>
                  <a:gd name="T52" fmla="*/ 24 w 34"/>
                  <a:gd name="T53" fmla="*/ 4 h 16"/>
                  <a:gd name="T54" fmla="*/ 23 w 34"/>
                  <a:gd name="T55" fmla="*/ 5 h 16"/>
                  <a:gd name="T56" fmla="*/ 21 w 34"/>
                  <a:gd name="T57" fmla="*/ 6 h 16"/>
                  <a:gd name="T58" fmla="*/ 19 w 34"/>
                  <a:gd name="T59" fmla="*/ 7 h 16"/>
                  <a:gd name="T60" fmla="*/ 16 w 34"/>
                  <a:gd name="T61" fmla="*/ 7 h 16"/>
                  <a:gd name="T62" fmla="*/ 14 w 34"/>
                  <a:gd name="T63" fmla="*/ 9 h 16"/>
                  <a:gd name="T64" fmla="*/ 13 w 34"/>
                  <a:gd name="T65" fmla="*/ 10 h 16"/>
                  <a:gd name="T66" fmla="*/ 10 w 34"/>
                  <a:gd name="T67" fmla="*/ 10 h 16"/>
                  <a:gd name="T68" fmla="*/ 8 w 34"/>
                  <a:gd name="T69" fmla="*/ 11 h 16"/>
                  <a:gd name="T70" fmla="*/ 6 w 34"/>
                  <a:gd name="T71" fmla="*/ 11 h 16"/>
                  <a:gd name="T72" fmla="*/ 4 w 34"/>
                  <a:gd name="T73" fmla="*/ 11 h 16"/>
                  <a:gd name="T74" fmla="*/ 3 w 34"/>
                  <a:gd name="T75" fmla="*/ 12 h 16"/>
                  <a:gd name="T76" fmla="*/ 3 w 34"/>
                  <a:gd name="T77" fmla="*/ 12 h 16"/>
                  <a:gd name="T78" fmla="*/ 3 w 34"/>
                  <a:gd name="T79" fmla="*/ 12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16"/>
                  <a:gd name="T122" fmla="*/ 34 w 34"/>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16">
                    <a:moveTo>
                      <a:pt x="3" y="12"/>
                    </a:moveTo>
                    <a:lnTo>
                      <a:pt x="0" y="13"/>
                    </a:lnTo>
                    <a:lnTo>
                      <a:pt x="0" y="15"/>
                    </a:lnTo>
                    <a:lnTo>
                      <a:pt x="3" y="16"/>
                    </a:lnTo>
                    <a:lnTo>
                      <a:pt x="5" y="16"/>
                    </a:lnTo>
                    <a:lnTo>
                      <a:pt x="8" y="16"/>
                    </a:lnTo>
                    <a:lnTo>
                      <a:pt x="10" y="15"/>
                    </a:lnTo>
                    <a:lnTo>
                      <a:pt x="11" y="15"/>
                    </a:lnTo>
                    <a:lnTo>
                      <a:pt x="14" y="15"/>
                    </a:lnTo>
                    <a:lnTo>
                      <a:pt x="15" y="13"/>
                    </a:lnTo>
                    <a:lnTo>
                      <a:pt x="18" y="13"/>
                    </a:lnTo>
                    <a:lnTo>
                      <a:pt x="19" y="12"/>
                    </a:lnTo>
                    <a:lnTo>
                      <a:pt x="20" y="12"/>
                    </a:lnTo>
                    <a:lnTo>
                      <a:pt x="20" y="11"/>
                    </a:lnTo>
                    <a:lnTo>
                      <a:pt x="23" y="10"/>
                    </a:lnTo>
                    <a:lnTo>
                      <a:pt x="25" y="9"/>
                    </a:lnTo>
                    <a:lnTo>
                      <a:pt x="26" y="7"/>
                    </a:lnTo>
                    <a:lnTo>
                      <a:pt x="30" y="5"/>
                    </a:lnTo>
                    <a:lnTo>
                      <a:pt x="33" y="4"/>
                    </a:lnTo>
                    <a:lnTo>
                      <a:pt x="34" y="1"/>
                    </a:lnTo>
                    <a:lnTo>
                      <a:pt x="33" y="0"/>
                    </a:lnTo>
                    <a:lnTo>
                      <a:pt x="31" y="0"/>
                    </a:lnTo>
                    <a:lnTo>
                      <a:pt x="29" y="1"/>
                    </a:lnTo>
                    <a:lnTo>
                      <a:pt x="28" y="1"/>
                    </a:lnTo>
                    <a:lnTo>
                      <a:pt x="26" y="2"/>
                    </a:lnTo>
                    <a:lnTo>
                      <a:pt x="24" y="4"/>
                    </a:lnTo>
                    <a:lnTo>
                      <a:pt x="23" y="5"/>
                    </a:lnTo>
                    <a:lnTo>
                      <a:pt x="21" y="6"/>
                    </a:lnTo>
                    <a:lnTo>
                      <a:pt x="19" y="7"/>
                    </a:lnTo>
                    <a:lnTo>
                      <a:pt x="16" y="7"/>
                    </a:lnTo>
                    <a:lnTo>
                      <a:pt x="14" y="9"/>
                    </a:lnTo>
                    <a:lnTo>
                      <a:pt x="13" y="10"/>
                    </a:lnTo>
                    <a:lnTo>
                      <a:pt x="10" y="10"/>
                    </a:lnTo>
                    <a:lnTo>
                      <a:pt x="8" y="11"/>
                    </a:lnTo>
                    <a:lnTo>
                      <a:pt x="6" y="11"/>
                    </a:lnTo>
                    <a:lnTo>
                      <a:pt x="4" y="11"/>
                    </a:lnTo>
                    <a:lnTo>
                      <a:pt x="3" y="12"/>
                    </a:lnTo>
                    <a:close/>
                  </a:path>
                </a:pathLst>
              </a:custGeom>
              <a:solidFill>
                <a:srgbClr val="C7695C"/>
              </a:solidFill>
              <a:ln w="9525">
                <a:noFill/>
                <a:round/>
                <a:headEnd/>
                <a:tailEnd/>
              </a:ln>
            </p:spPr>
            <p:txBody>
              <a:bodyPr/>
              <a:lstStyle/>
              <a:p>
                <a:endParaRPr lang="en-US" dirty="0"/>
              </a:p>
            </p:txBody>
          </p:sp>
          <p:sp>
            <p:nvSpPr>
              <p:cNvPr id="10611" name="Freeform 113"/>
              <p:cNvSpPr>
                <a:spLocks/>
              </p:cNvSpPr>
              <p:nvPr/>
            </p:nvSpPr>
            <p:spPr bwMode="auto">
              <a:xfrm>
                <a:off x="1343" y="1456"/>
                <a:ext cx="17" cy="41"/>
              </a:xfrm>
              <a:custGeom>
                <a:avLst/>
                <a:gdLst>
                  <a:gd name="T0" fmla="*/ 0 w 17"/>
                  <a:gd name="T1" fmla="*/ 1 h 41"/>
                  <a:gd name="T2" fmla="*/ 0 w 17"/>
                  <a:gd name="T3" fmla="*/ 3 h 41"/>
                  <a:gd name="T4" fmla="*/ 0 w 17"/>
                  <a:gd name="T5" fmla="*/ 6 h 41"/>
                  <a:gd name="T6" fmla="*/ 1 w 17"/>
                  <a:gd name="T7" fmla="*/ 8 h 41"/>
                  <a:gd name="T8" fmla="*/ 2 w 17"/>
                  <a:gd name="T9" fmla="*/ 11 h 41"/>
                  <a:gd name="T10" fmla="*/ 3 w 17"/>
                  <a:gd name="T11" fmla="*/ 13 h 41"/>
                  <a:gd name="T12" fmla="*/ 5 w 17"/>
                  <a:gd name="T13" fmla="*/ 14 h 41"/>
                  <a:gd name="T14" fmla="*/ 6 w 17"/>
                  <a:gd name="T15" fmla="*/ 17 h 41"/>
                  <a:gd name="T16" fmla="*/ 7 w 17"/>
                  <a:gd name="T17" fmla="*/ 20 h 41"/>
                  <a:gd name="T18" fmla="*/ 8 w 17"/>
                  <a:gd name="T19" fmla="*/ 23 h 41"/>
                  <a:gd name="T20" fmla="*/ 10 w 17"/>
                  <a:gd name="T21" fmla="*/ 24 h 41"/>
                  <a:gd name="T22" fmla="*/ 11 w 17"/>
                  <a:gd name="T23" fmla="*/ 26 h 41"/>
                  <a:gd name="T24" fmla="*/ 12 w 17"/>
                  <a:gd name="T25" fmla="*/ 30 h 41"/>
                  <a:gd name="T26" fmla="*/ 12 w 17"/>
                  <a:gd name="T27" fmla="*/ 31 h 41"/>
                  <a:gd name="T28" fmla="*/ 12 w 17"/>
                  <a:gd name="T29" fmla="*/ 35 h 41"/>
                  <a:gd name="T30" fmla="*/ 12 w 17"/>
                  <a:gd name="T31" fmla="*/ 37 h 41"/>
                  <a:gd name="T32" fmla="*/ 12 w 17"/>
                  <a:gd name="T33" fmla="*/ 40 h 41"/>
                  <a:gd name="T34" fmla="*/ 13 w 17"/>
                  <a:gd name="T35" fmla="*/ 40 h 41"/>
                  <a:gd name="T36" fmla="*/ 15 w 17"/>
                  <a:gd name="T37" fmla="*/ 41 h 41"/>
                  <a:gd name="T38" fmla="*/ 16 w 17"/>
                  <a:gd name="T39" fmla="*/ 39 h 41"/>
                  <a:gd name="T40" fmla="*/ 17 w 17"/>
                  <a:gd name="T41" fmla="*/ 37 h 41"/>
                  <a:gd name="T42" fmla="*/ 17 w 17"/>
                  <a:gd name="T43" fmla="*/ 34 h 41"/>
                  <a:gd name="T44" fmla="*/ 17 w 17"/>
                  <a:gd name="T45" fmla="*/ 33 h 41"/>
                  <a:gd name="T46" fmla="*/ 16 w 17"/>
                  <a:gd name="T47" fmla="*/ 30 h 41"/>
                  <a:gd name="T48" fmla="*/ 16 w 17"/>
                  <a:gd name="T49" fmla="*/ 28 h 41"/>
                  <a:gd name="T50" fmla="*/ 15 w 17"/>
                  <a:gd name="T51" fmla="*/ 25 h 41"/>
                  <a:gd name="T52" fmla="*/ 13 w 17"/>
                  <a:gd name="T53" fmla="*/ 23 h 41"/>
                  <a:gd name="T54" fmla="*/ 12 w 17"/>
                  <a:gd name="T55" fmla="*/ 20 h 41"/>
                  <a:gd name="T56" fmla="*/ 11 w 17"/>
                  <a:gd name="T57" fmla="*/ 18 h 41"/>
                  <a:gd name="T58" fmla="*/ 10 w 17"/>
                  <a:gd name="T59" fmla="*/ 17 h 41"/>
                  <a:gd name="T60" fmla="*/ 8 w 17"/>
                  <a:gd name="T61" fmla="*/ 14 h 41"/>
                  <a:gd name="T62" fmla="*/ 7 w 17"/>
                  <a:gd name="T63" fmla="*/ 12 h 41"/>
                  <a:gd name="T64" fmla="*/ 6 w 17"/>
                  <a:gd name="T65" fmla="*/ 11 h 41"/>
                  <a:gd name="T66" fmla="*/ 5 w 17"/>
                  <a:gd name="T67" fmla="*/ 8 h 41"/>
                  <a:gd name="T68" fmla="*/ 5 w 17"/>
                  <a:gd name="T69" fmla="*/ 7 h 41"/>
                  <a:gd name="T70" fmla="*/ 3 w 17"/>
                  <a:gd name="T71" fmla="*/ 4 h 41"/>
                  <a:gd name="T72" fmla="*/ 3 w 17"/>
                  <a:gd name="T73" fmla="*/ 1 h 41"/>
                  <a:gd name="T74" fmla="*/ 2 w 17"/>
                  <a:gd name="T75" fmla="*/ 0 h 41"/>
                  <a:gd name="T76" fmla="*/ 0 w 17"/>
                  <a:gd name="T77" fmla="*/ 1 h 41"/>
                  <a:gd name="T78" fmla="*/ 0 w 17"/>
                  <a:gd name="T79" fmla="*/ 1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
                  <a:gd name="T121" fmla="*/ 0 h 41"/>
                  <a:gd name="T122" fmla="*/ 17 w 1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 h="41">
                    <a:moveTo>
                      <a:pt x="0" y="1"/>
                    </a:moveTo>
                    <a:lnTo>
                      <a:pt x="0" y="3"/>
                    </a:lnTo>
                    <a:lnTo>
                      <a:pt x="0" y="6"/>
                    </a:lnTo>
                    <a:lnTo>
                      <a:pt x="1" y="8"/>
                    </a:lnTo>
                    <a:lnTo>
                      <a:pt x="2" y="11"/>
                    </a:lnTo>
                    <a:lnTo>
                      <a:pt x="3" y="13"/>
                    </a:lnTo>
                    <a:lnTo>
                      <a:pt x="5" y="14"/>
                    </a:lnTo>
                    <a:lnTo>
                      <a:pt x="6" y="17"/>
                    </a:lnTo>
                    <a:lnTo>
                      <a:pt x="7" y="20"/>
                    </a:lnTo>
                    <a:lnTo>
                      <a:pt x="8" y="23"/>
                    </a:lnTo>
                    <a:lnTo>
                      <a:pt x="10" y="24"/>
                    </a:lnTo>
                    <a:lnTo>
                      <a:pt x="11" y="26"/>
                    </a:lnTo>
                    <a:lnTo>
                      <a:pt x="12" y="30"/>
                    </a:lnTo>
                    <a:lnTo>
                      <a:pt x="12" y="31"/>
                    </a:lnTo>
                    <a:lnTo>
                      <a:pt x="12" y="35"/>
                    </a:lnTo>
                    <a:lnTo>
                      <a:pt x="12" y="37"/>
                    </a:lnTo>
                    <a:lnTo>
                      <a:pt x="12" y="40"/>
                    </a:lnTo>
                    <a:lnTo>
                      <a:pt x="13" y="40"/>
                    </a:lnTo>
                    <a:lnTo>
                      <a:pt x="15" y="41"/>
                    </a:lnTo>
                    <a:lnTo>
                      <a:pt x="16" y="39"/>
                    </a:lnTo>
                    <a:lnTo>
                      <a:pt x="17" y="37"/>
                    </a:lnTo>
                    <a:lnTo>
                      <a:pt x="17" y="34"/>
                    </a:lnTo>
                    <a:lnTo>
                      <a:pt x="17" y="33"/>
                    </a:lnTo>
                    <a:lnTo>
                      <a:pt x="16" y="30"/>
                    </a:lnTo>
                    <a:lnTo>
                      <a:pt x="16" y="28"/>
                    </a:lnTo>
                    <a:lnTo>
                      <a:pt x="15" y="25"/>
                    </a:lnTo>
                    <a:lnTo>
                      <a:pt x="13" y="23"/>
                    </a:lnTo>
                    <a:lnTo>
                      <a:pt x="12" y="20"/>
                    </a:lnTo>
                    <a:lnTo>
                      <a:pt x="11" y="18"/>
                    </a:lnTo>
                    <a:lnTo>
                      <a:pt x="10" y="17"/>
                    </a:lnTo>
                    <a:lnTo>
                      <a:pt x="8" y="14"/>
                    </a:lnTo>
                    <a:lnTo>
                      <a:pt x="7" y="12"/>
                    </a:lnTo>
                    <a:lnTo>
                      <a:pt x="6" y="11"/>
                    </a:lnTo>
                    <a:lnTo>
                      <a:pt x="5" y="8"/>
                    </a:lnTo>
                    <a:lnTo>
                      <a:pt x="5" y="7"/>
                    </a:lnTo>
                    <a:lnTo>
                      <a:pt x="3" y="4"/>
                    </a:lnTo>
                    <a:lnTo>
                      <a:pt x="3" y="1"/>
                    </a:lnTo>
                    <a:lnTo>
                      <a:pt x="2" y="0"/>
                    </a:lnTo>
                    <a:lnTo>
                      <a:pt x="0" y="1"/>
                    </a:lnTo>
                    <a:close/>
                  </a:path>
                </a:pathLst>
              </a:custGeom>
              <a:solidFill>
                <a:srgbClr val="C7695C"/>
              </a:solidFill>
              <a:ln w="9525">
                <a:noFill/>
                <a:round/>
                <a:headEnd/>
                <a:tailEnd/>
              </a:ln>
            </p:spPr>
            <p:txBody>
              <a:bodyPr/>
              <a:lstStyle/>
              <a:p>
                <a:endParaRPr lang="en-US" dirty="0"/>
              </a:p>
            </p:txBody>
          </p:sp>
          <p:sp>
            <p:nvSpPr>
              <p:cNvPr id="10612" name="Freeform 357"/>
              <p:cNvSpPr>
                <a:spLocks/>
              </p:cNvSpPr>
              <p:nvPr/>
            </p:nvSpPr>
            <p:spPr bwMode="auto">
              <a:xfrm>
                <a:off x="1221" y="1365"/>
                <a:ext cx="64" cy="22"/>
              </a:xfrm>
              <a:custGeom>
                <a:avLst/>
                <a:gdLst>
                  <a:gd name="T0" fmla="*/ 63 w 64"/>
                  <a:gd name="T1" fmla="*/ 0 h 22"/>
                  <a:gd name="T2" fmla="*/ 64 w 64"/>
                  <a:gd name="T3" fmla="*/ 3 h 22"/>
                  <a:gd name="T4" fmla="*/ 64 w 64"/>
                  <a:gd name="T5" fmla="*/ 5 h 22"/>
                  <a:gd name="T6" fmla="*/ 63 w 64"/>
                  <a:gd name="T7" fmla="*/ 8 h 22"/>
                  <a:gd name="T8" fmla="*/ 60 w 64"/>
                  <a:gd name="T9" fmla="*/ 10 h 22"/>
                  <a:gd name="T10" fmla="*/ 58 w 64"/>
                  <a:gd name="T11" fmla="*/ 11 h 22"/>
                  <a:gd name="T12" fmla="*/ 54 w 64"/>
                  <a:gd name="T13" fmla="*/ 14 h 22"/>
                  <a:gd name="T14" fmla="*/ 52 w 64"/>
                  <a:gd name="T15" fmla="*/ 15 h 22"/>
                  <a:gd name="T16" fmla="*/ 50 w 64"/>
                  <a:gd name="T17" fmla="*/ 16 h 22"/>
                  <a:gd name="T18" fmla="*/ 48 w 64"/>
                  <a:gd name="T19" fmla="*/ 17 h 22"/>
                  <a:gd name="T20" fmla="*/ 45 w 64"/>
                  <a:gd name="T21" fmla="*/ 19 h 22"/>
                  <a:gd name="T22" fmla="*/ 43 w 64"/>
                  <a:gd name="T23" fmla="*/ 19 h 22"/>
                  <a:gd name="T24" fmla="*/ 40 w 64"/>
                  <a:gd name="T25" fmla="*/ 20 h 22"/>
                  <a:gd name="T26" fmla="*/ 39 w 64"/>
                  <a:gd name="T27" fmla="*/ 20 h 22"/>
                  <a:gd name="T28" fmla="*/ 37 w 64"/>
                  <a:gd name="T29" fmla="*/ 21 h 22"/>
                  <a:gd name="T30" fmla="*/ 34 w 64"/>
                  <a:gd name="T31" fmla="*/ 21 h 22"/>
                  <a:gd name="T32" fmla="*/ 32 w 64"/>
                  <a:gd name="T33" fmla="*/ 21 h 22"/>
                  <a:gd name="T34" fmla="*/ 29 w 64"/>
                  <a:gd name="T35" fmla="*/ 21 h 22"/>
                  <a:gd name="T36" fmla="*/ 27 w 64"/>
                  <a:gd name="T37" fmla="*/ 22 h 22"/>
                  <a:gd name="T38" fmla="*/ 24 w 64"/>
                  <a:gd name="T39" fmla="*/ 22 h 22"/>
                  <a:gd name="T40" fmla="*/ 22 w 64"/>
                  <a:gd name="T41" fmla="*/ 22 h 22"/>
                  <a:gd name="T42" fmla="*/ 19 w 64"/>
                  <a:gd name="T43" fmla="*/ 22 h 22"/>
                  <a:gd name="T44" fmla="*/ 17 w 64"/>
                  <a:gd name="T45" fmla="*/ 22 h 22"/>
                  <a:gd name="T46" fmla="*/ 14 w 64"/>
                  <a:gd name="T47" fmla="*/ 22 h 22"/>
                  <a:gd name="T48" fmla="*/ 12 w 64"/>
                  <a:gd name="T49" fmla="*/ 22 h 22"/>
                  <a:gd name="T50" fmla="*/ 9 w 64"/>
                  <a:gd name="T51" fmla="*/ 22 h 22"/>
                  <a:gd name="T52" fmla="*/ 7 w 64"/>
                  <a:gd name="T53" fmla="*/ 21 h 22"/>
                  <a:gd name="T54" fmla="*/ 3 w 64"/>
                  <a:gd name="T55" fmla="*/ 19 h 22"/>
                  <a:gd name="T56" fmla="*/ 0 w 64"/>
                  <a:gd name="T57" fmla="*/ 19 h 22"/>
                  <a:gd name="T58" fmla="*/ 4 w 64"/>
                  <a:gd name="T59" fmla="*/ 17 h 22"/>
                  <a:gd name="T60" fmla="*/ 7 w 64"/>
                  <a:gd name="T61" fmla="*/ 17 h 22"/>
                  <a:gd name="T62" fmla="*/ 10 w 64"/>
                  <a:gd name="T63" fmla="*/ 16 h 22"/>
                  <a:gd name="T64" fmla="*/ 13 w 64"/>
                  <a:gd name="T65" fmla="*/ 16 h 22"/>
                  <a:gd name="T66" fmla="*/ 17 w 64"/>
                  <a:gd name="T67" fmla="*/ 16 h 22"/>
                  <a:gd name="T68" fmla="*/ 19 w 64"/>
                  <a:gd name="T69" fmla="*/ 16 h 22"/>
                  <a:gd name="T70" fmla="*/ 23 w 64"/>
                  <a:gd name="T71" fmla="*/ 16 h 22"/>
                  <a:gd name="T72" fmla="*/ 27 w 64"/>
                  <a:gd name="T73" fmla="*/ 16 h 22"/>
                  <a:gd name="T74" fmla="*/ 29 w 64"/>
                  <a:gd name="T75" fmla="*/ 16 h 22"/>
                  <a:gd name="T76" fmla="*/ 33 w 64"/>
                  <a:gd name="T77" fmla="*/ 16 h 22"/>
                  <a:gd name="T78" fmla="*/ 37 w 64"/>
                  <a:gd name="T79" fmla="*/ 15 h 22"/>
                  <a:gd name="T80" fmla="*/ 39 w 64"/>
                  <a:gd name="T81" fmla="*/ 15 h 22"/>
                  <a:gd name="T82" fmla="*/ 43 w 64"/>
                  <a:gd name="T83" fmla="*/ 14 h 22"/>
                  <a:gd name="T84" fmla="*/ 45 w 64"/>
                  <a:gd name="T85" fmla="*/ 13 h 22"/>
                  <a:gd name="T86" fmla="*/ 49 w 64"/>
                  <a:gd name="T87" fmla="*/ 11 h 22"/>
                  <a:gd name="T88" fmla="*/ 52 w 64"/>
                  <a:gd name="T89" fmla="*/ 10 h 22"/>
                  <a:gd name="T90" fmla="*/ 54 w 64"/>
                  <a:gd name="T91" fmla="*/ 8 h 22"/>
                  <a:gd name="T92" fmla="*/ 57 w 64"/>
                  <a:gd name="T93" fmla="*/ 5 h 22"/>
                  <a:gd name="T94" fmla="*/ 59 w 64"/>
                  <a:gd name="T95" fmla="*/ 3 h 22"/>
                  <a:gd name="T96" fmla="*/ 63 w 64"/>
                  <a:gd name="T97" fmla="*/ 0 h 22"/>
                  <a:gd name="T98" fmla="*/ 63 w 64"/>
                  <a:gd name="T99" fmla="*/ 0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22"/>
                  <a:gd name="T152" fmla="*/ 64 w 6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22">
                    <a:moveTo>
                      <a:pt x="63" y="0"/>
                    </a:moveTo>
                    <a:lnTo>
                      <a:pt x="64" y="3"/>
                    </a:lnTo>
                    <a:lnTo>
                      <a:pt x="64" y="5"/>
                    </a:lnTo>
                    <a:lnTo>
                      <a:pt x="63" y="8"/>
                    </a:lnTo>
                    <a:lnTo>
                      <a:pt x="60" y="10"/>
                    </a:lnTo>
                    <a:lnTo>
                      <a:pt x="58" y="11"/>
                    </a:lnTo>
                    <a:lnTo>
                      <a:pt x="54" y="14"/>
                    </a:lnTo>
                    <a:lnTo>
                      <a:pt x="52" y="15"/>
                    </a:lnTo>
                    <a:lnTo>
                      <a:pt x="50" y="16"/>
                    </a:lnTo>
                    <a:lnTo>
                      <a:pt x="48" y="17"/>
                    </a:lnTo>
                    <a:lnTo>
                      <a:pt x="45" y="19"/>
                    </a:lnTo>
                    <a:lnTo>
                      <a:pt x="43" y="19"/>
                    </a:lnTo>
                    <a:lnTo>
                      <a:pt x="40" y="20"/>
                    </a:lnTo>
                    <a:lnTo>
                      <a:pt x="39" y="20"/>
                    </a:lnTo>
                    <a:lnTo>
                      <a:pt x="37" y="21"/>
                    </a:lnTo>
                    <a:lnTo>
                      <a:pt x="34" y="21"/>
                    </a:lnTo>
                    <a:lnTo>
                      <a:pt x="32" y="21"/>
                    </a:lnTo>
                    <a:lnTo>
                      <a:pt x="29" y="21"/>
                    </a:lnTo>
                    <a:lnTo>
                      <a:pt x="27" y="22"/>
                    </a:lnTo>
                    <a:lnTo>
                      <a:pt x="24" y="22"/>
                    </a:lnTo>
                    <a:lnTo>
                      <a:pt x="22" y="22"/>
                    </a:lnTo>
                    <a:lnTo>
                      <a:pt x="19" y="22"/>
                    </a:lnTo>
                    <a:lnTo>
                      <a:pt x="17" y="22"/>
                    </a:lnTo>
                    <a:lnTo>
                      <a:pt x="14" y="22"/>
                    </a:lnTo>
                    <a:lnTo>
                      <a:pt x="12" y="22"/>
                    </a:lnTo>
                    <a:lnTo>
                      <a:pt x="9" y="22"/>
                    </a:lnTo>
                    <a:lnTo>
                      <a:pt x="7" y="21"/>
                    </a:lnTo>
                    <a:lnTo>
                      <a:pt x="3" y="19"/>
                    </a:lnTo>
                    <a:lnTo>
                      <a:pt x="0" y="19"/>
                    </a:lnTo>
                    <a:lnTo>
                      <a:pt x="4" y="17"/>
                    </a:lnTo>
                    <a:lnTo>
                      <a:pt x="7" y="17"/>
                    </a:lnTo>
                    <a:lnTo>
                      <a:pt x="10" y="16"/>
                    </a:lnTo>
                    <a:lnTo>
                      <a:pt x="13" y="16"/>
                    </a:lnTo>
                    <a:lnTo>
                      <a:pt x="17" y="16"/>
                    </a:lnTo>
                    <a:lnTo>
                      <a:pt x="19" y="16"/>
                    </a:lnTo>
                    <a:lnTo>
                      <a:pt x="23" y="16"/>
                    </a:lnTo>
                    <a:lnTo>
                      <a:pt x="27" y="16"/>
                    </a:lnTo>
                    <a:lnTo>
                      <a:pt x="29" y="16"/>
                    </a:lnTo>
                    <a:lnTo>
                      <a:pt x="33" y="16"/>
                    </a:lnTo>
                    <a:lnTo>
                      <a:pt x="37" y="15"/>
                    </a:lnTo>
                    <a:lnTo>
                      <a:pt x="39" y="15"/>
                    </a:lnTo>
                    <a:lnTo>
                      <a:pt x="43" y="14"/>
                    </a:lnTo>
                    <a:lnTo>
                      <a:pt x="45" y="13"/>
                    </a:lnTo>
                    <a:lnTo>
                      <a:pt x="49" y="11"/>
                    </a:lnTo>
                    <a:lnTo>
                      <a:pt x="52" y="10"/>
                    </a:lnTo>
                    <a:lnTo>
                      <a:pt x="54" y="8"/>
                    </a:lnTo>
                    <a:lnTo>
                      <a:pt x="57" y="5"/>
                    </a:lnTo>
                    <a:lnTo>
                      <a:pt x="59" y="3"/>
                    </a:lnTo>
                    <a:lnTo>
                      <a:pt x="63" y="0"/>
                    </a:lnTo>
                    <a:close/>
                  </a:path>
                </a:pathLst>
              </a:custGeom>
              <a:solidFill>
                <a:srgbClr val="000000"/>
              </a:solidFill>
              <a:ln w="9525">
                <a:noFill/>
                <a:round/>
                <a:headEnd/>
                <a:tailEnd/>
              </a:ln>
            </p:spPr>
            <p:txBody>
              <a:bodyPr/>
              <a:lstStyle/>
              <a:p>
                <a:endParaRPr lang="en-US" dirty="0"/>
              </a:p>
            </p:txBody>
          </p:sp>
          <p:sp>
            <p:nvSpPr>
              <p:cNvPr id="10613" name="Freeform 358"/>
              <p:cNvSpPr>
                <a:spLocks/>
              </p:cNvSpPr>
              <p:nvPr/>
            </p:nvSpPr>
            <p:spPr bwMode="auto">
              <a:xfrm>
                <a:off x="1250" y="1321"/>
                <a:ext cx="20" cy="64"/>
              </a:xfrm>
              <a:custGeom>
                <a:avLst/>
                <a:gdLst>
                  <a:gd name="T0" fmla="*/ 10 w 20"/>
                  <a:gd name="T1" fmla="*/ 0 h 64"/>
                  <a:gd name="T2" fmla="*/ 14 w 20"/>
                  <a:gd name="T3" fmla="*/ 2 h 64"/>
                  <a:gd name="T4" fmla="*/ 16 w 20"/>
                  <a:gd name="T5" fmla="*/ 5 h 64"/>
                  <a:gd name="T6" fmla="*/ 15 w 20"/>
                  <a:gd name="T7" fmla="*/ 11 h 64"/>
                  <a:gd name="T8" fmla="*/ 15 w 20"/>
                  <a:gd name="T9" fmla="*/ 15 h 64"/>
                  <a:gd name="T10" fmla="*/ 14 w 20"/>
                  <a:gd name="T11" fmla="*/ 19 h 64"/>
                  <a:gd name="T12" fmla="*/ 14 w 20"/>
                  <a:gd name="T13" fmla="*/ 22 h 64"/>
                  <a:gd name="T14" fmla="*/ 14 w 20"/>
                  <a:gd name="T15" fmla="*/ 26 h 64"/>
                  <a:gd name="T16" fmla="*/ 14 w 20"/>
                  <a:gd name="T17" fmla="*/ 31 h 64"/>
                  <a:gd name="T18" fmla="*/ 14 w 20"/>
                  <a:gd name="T19" fmla="*/ 35 h 64"/>
                  <a:gd name="T20" fmla="*/ 15 w 20"/>
                  <a:gd name="T21" fmla="*/ 39 h 64"/>
                  <a:gd name="T22" fmla="*/ 15 w 20"/>
                  <a:gd name="T23" fmla="*/ 43 h 64"/>
                  <a:gd name="T24" fmla="*/ 16 w 20"/>
                  <a:gd name="T25" fmla="*/ 47 h 64"/>
                  <a:gd name="T26" fmla="*/ 18 w 20"/>
                  <a:gd name="T27" fmla="*/ 52 h 64"/>
                  <a:gd name="T28" fmla="*/ 20 w 20"/>
                  <a:gd name="T29" fmla="*/ 55 h 64"/>
                  <a:gd name="T30" fmla="*/ 18 w 20"/>
                  <a:gd name="T31" fmla="*/ 59 h 64"/>
                  <a:gd name="T32" fmla="*/ 14 w 20"/>
                  <a:gd name="T33" fmla="*/ 57 h 64"/>
                  <a:gd name="T34" fmla="*/ 11 w 20"/>
                  <a:gd name="T35" fmla="*/ 50 h 64"/>
                  <a:gd name="T36" fmla="*/ 10 w 20"/>
                  <a:gd name="T37" fmla="*/ 43 h 64"/>
                  <a:gd name="T38" fmla="*/ 9 w 20"/>
                  <a:gd name="T39" fmla="*/ 37 h 64"/>
                  <a:gd name="T40" fmla="*/ 9 w 20"/>
                  <a:gd name="T41" fmla="*/ 30 h 64"/>
                  <a:gd name="T42" fmla="*/ 9 w 20"/>
                  <a:gd name="T43" fmla="*/ 22 h 64"/>
                  <a:gd name="T44" fmla="*/ 9 w 20"/>
                  <a:gd name="T45" fmla="*/ 15 h 64"/>
                  <a:gd name="T46" fmla="*/ 10 w 20"/>
                  <a:gd name="T47" fmla="*/ 8 h 64"/>
                  <a:gd name="T48" fmla="*/ 9 w 20"/>
                  <a:gd name="T49" fmla="*/ 8 h 64"/>
                  <a:gd name="T50" fmla="*/ 6 w 20"/>
                  <a:gd name="T51" fmla="*/ 15 h 64"/>
                  <a:gd name="T52" fmla="*/ 5 w 20"/>
                  <a:gd name="T53" fmla="*/ 22 h 64"/>
                  <a:gd name="T54" fmla="*/ 5 w 20"/>
                  <a:gd name="T55" fmla="*/ 30 h 64"/>
                  <a:gd name="T56" fmla="*/ 5 w 20"/>
                  <a:gd name="T57" fmla="*/ 37 h 64"/>
                  <a:gd name="T58" fmla="*/ 6 w 20"/>
                  <a:gd name="T59" fmla="*/ 44 h 64"/>
                  <a:gd name="T60" fmla="*/ 8 w 20"/>
                  <a:gd name="T61" fmla="*/ 52 h 64"/>
                  <a:gd name="T62" fmla="*/ 10 w 20"/>
                  <a:gd name="T63" fmla="*/ 58 h 64"/>
                  <a:gd name="T64" fmla="*/ 10 w 20"/>
                  <a:gd name="T65" fmla="*/ 63 h 64"/>
                  <a:gd name="T66" fmla="*/ 6 w 20"/>
                  <a:gd name="T67" fmla="*/ 63 h 64"/>
                  <a:gd name="T68" fmla="*/ 4 w 20"/>
                  <a:gd name="T69" fmla="*/ 58 h 64"/>
                  <a:gd name="T70" fmla="*/ 1 w 20"/>
                  <a:gd name="T71" fmla="*/ 53 h 64"/>
                  <a:gd name="T72" fmla="*/ 1 w 20"/>
                  <a:gd name="T73" fmla="*/ 48 h 64"/>
                  <a:gd name="T74" fmla="*/ 0 w 20"/>
                  <a:gd name="T75" fmla="*/ 42 h 64"/>
                  <a:gd name="T76" fmla="*/ 0 w 20"/>
                  <a:gd name="T77" fmla="*/ 37 h 64"/>
                  <a:gd name="T78" fmla="*/ 0 w 20"/>
                  <a:gd name="T79" fmla="*/ 32 h 64"/>
                  <a:gd name="T80" fmla="*/ 0 w 20"/>
                  <a:gd name="T81" fmla="*/ 27 h 64"/>
                  <a:gd name="T82" fmla="*/ 0 w 20"/>
                  <a:gd name="T83" fmla="*/ 21 h 64"/>
                  <a:gd name="T84" fmla="*/ 0 w 20"/>
                  <a:gd name="T85" fmla="*/ 14 h 64"/>
                  <a:gd name="T86" fmla="*/ 1 w 20"/>
                  <a:gd name="T87" fmla="*/ 8 h 64"/>
                  <a:gd name="T88" fmla="*/ 5 w 20"/>
                  <a:gd name="T89" fmla="*/ 3 h 64"/>
                  <a:gd name="T90" fmla="*/ 9 w 20"/>
                  <a:gd name="T91" fmla="*/ 0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4"/>
                  <a:gd name="T140" fmla="*/ 20 w 2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4">
                    <a:moveTo>
                      <a:pt x="9" y="0"/>
                    </a:moveTo>
                    <a:lnTo>
                      <a:pt x="10" y="0"/>
                    </a:lnTo>
                    <a:lnTo>
                      <a:pt x="13" y="2"/>
                    </a:lnTo>
                    <a:lnTo>
                      <a:pt x="14" y="2"/>
                    </a:lnTo>
                    <a:lnTo>
                      <a:pt x="15" y="3"/>
                    </a:lnTo>
                    <a:lnTo>
                      <a:pt x="16" y="5"/>
                    </a:lnTo>
                    <a:lnTo>
                      <a:pt x="16" y="9"/>
                    </a:lnTo>
                    <a:lnTo>
                      <a:pt x="15" y="11"/>
                    </a:lnTo>
                    <a:lnTo>
                      <a:pt x="15" y="14"/>
                    </a:lnTo>
                    <a:lnTo>
                      <a:pt x="15" y="15"/>
                    </a:lnTo>
                    <a:lnTo>
                      <a:pt x="15" y="18"/>
                    </a:lnTo>
                    <a:lnTo>
                      <a:pt x="14" y="19"/>
                    </a:lnTo>
                    <a:lnTo>
                      <a:pt x="14" y="21"/>
                    </a:lnTo>
                    <a:lnTo>
                      <a:pt x="14" y="22"/>
                    </a:lnTo>
                    <a:lnTo>
                      <a:pt x="14" y="25"/>
                    </a:lnTo>
                    <a:lnTo>
                      <a:pt x="14" y="26"/>
                    </a:lnTo>
                    <a:lnTo>
                      <a:pt x="14" y="29"/>
                    </a:lnTo>
                    <a:lnTo>
                      <a:pt x="14" y="31"/>
                    </a:lnTo>
                    <a:lnTo>
                      <a:pt x="14" y="32"/>
                    </a:lnTo>
                    <a:lnTo>
                      <a:pt x="14" y="35"/>
                    </a:lnTo>
                    <a:lnTo>
                      <a:pt x="14" y="37"/>
                    </a:lnTo>
                    <a:lnTo>
                      <a:pt x="15" y="39"/>
                    </a:lnTo>
                    <a:lnTo>
                      <a:pt x="15" y="41"/>
                    </a:lnTo>
                    <a:lnTo>
                      <a:pt x="15" y="43"/>
                    </a:lnTo>
                    <a:lnTo>
                      <a:pt x="16" y="46"/>
                    </a:lnTo>
                    <a:lnTo>
                      <a:pt x="16" y="47"/>
                    </a:lnTo>
                    <a:lnTo>
                      <a:pt x="18" y="49"/>
                    </a:lnTo>
                    <a:lnTo>
                      <a:pt x="18" y="52"/>
                    </a:lnTo>
                    <a:lnTo>
                      <a:pt x="19" y="53"/>
                    </a:lnTo>
                    <a:lnTo>
                      <a:pt x="20" y="55"/>
                    </a:lnTo>
                    <a:lnTo>
                      <a:pt x="20" y="58"/>
                    </a:lnTo>
                    <a:lnTo>
                      <a:pt x="18" y="59"/>
                    </a:lnTo>
                    <a:lnTo>
                      <a:pt x="15" y="60"/>
                    </a:lnTo>
                    <a:lnTo>
                      <a:pt x="14" y="57"/>
                    </a:lnTo>
                    <a:lnTo>
                      <a:pt x="11" y="54"/>
                    </a:lnTo>
                    <a:lnTo>
                      <a:pt x="11" y="50"/>
                    </a:lnTo>
                    <a:lnTo>
                      <a:pt x="10" y="47"/>
                    </a:lnTo>
                    <a:lnTo>
                      <a:pt x="10" y="43"/>
                    </a:lnTo>
                    <a:lnTo>
                      <a:pt x="9" y="39"/>
                    </a:lnTo>
                    <a:lnTo>
                      <a:pt x="9" y="37"/>
                    </a:lnTo>
                    <a:lnTo>
                      <a:pt x="9" y="33"/>
                    </a:lnTo>
                    <a:lnTo>
                      <a:pt x="9" y="30"/>
                    </a:lnTo>
                    <a:lnTo>
                      <a:pt x="9" y="26"/>
                    </a:lnTo>
                    <a:lnTo>
                      <a:pt x="9" y="22"/>
                    </a:lnTo>
                    <a:lnTo>
                      <a:pt x="9" y="19"/>
                    </a:lnTo>
                    <a:lnTo>
                      <a:pt x="9" y="15"/>
                    </a:lnTo>
                    <a:lnTo>
                      <a:pt x="10" y="11"/>
                    </a:lnTo>
                    <a:lnTo>
                      <a:pt x="10" y="8"/>
                    </a:lnTo>
                    <a:lnTo>
                      <a:pt x="10" y="5"/>
                    </a:lnTo>
                    <a:lnTo>
                      <a:pt x="9" y="8"/>
                    </a:lnTo>
                    <a:lnTo>
                      <a:pt x="8" y="11"/>
                    </a:lnTo>
                    <a:lnTo>
                      <a:pt x="6" y="15"/>
                    </a:lnTo>
                    <a:lnTo>
                      <a:pt x="5" y="19"/>
                    </a:lnTo>
                    <a:lnTo>
                      <a:pt x="5" y="22"/>
                    </a:lnTo>
                    <a:lnTo>
                      <a:pt x="5" y="26"/>
                    </a:lnTo>
                    <a:lnTo>
                      <a:pt x="5" y="30"/>
                    </a:lnTo>
                    <a:lnTo>
                      <a:pt x="5" y="33"/>
                    </a:lnTo>
                    <a:lnTo>
                      <a:pt x="5" y="37"/>
                    </a:lnTo>
                    <a:lnTo>
                      <a:pt x="6" y="41"/>
                    </a:lnTo>
                    <a:lnTo>
                      <a:pt x="6" y="44"/>
                    </a:lnTo>
                    <a:lnTo>
                      <a:pt x="8" y="48"/>
                    </a:lnTo>
                    <a:lnTo>
                      <a:pt x="8" y="52"/>
                    </a:lnTo>
                    <a:lnTo>
                      <a:pt x="9" y="55"/>
                    </a:lnTo>
                    <a:lnTo>
                      <a:pt x="10" y="58"/>
                    </a:lnTo>
                    <a:lnTo>
                      <a:pt x="10" y="63"/>
                    </a:lnTo>
                    <a:lnTo>
                      <a:pt x="9" y="64"/>
                    </a:lnTo>
                    <a:lnTo>
                      <a:pt x="6" y="63"/>
                    </a:lnTo>
                    <a:lnTo>
                      <a:pt x="5" y="60"/>
                    </a:lnTo>
                    <a:lnTo>
                      <a:pt x="4" y="58"/>
                    </a:lnTo>
                    <a:lnTo>
                      <a:pt x="3" y="55"/>
                    </a:lnTo>
                    <a:lnTo>
                      <a:pt x="1" y="53"/>
                    </a:lnTo>
                    <a:lnTo>
                      <a:pt x="1" y="50"/>
                    </a:lnTo>
                    <a:lnTo>
                      <a:pt x="1" y="48"/>
                    </a:lnTo>
                    <a:lnTo>
                      <a:pt x="1" y="46"/>
                    </a:lnTo>
                    <a:lnTo>
                      <a:pt x="0" y="42"/>
                    </a:lnTo>
                    <a:lnTo>
                      <a:pt x="0" y="39"/>
                    </a:lnTo>
                    <a:lnTo>
                      <a:pt x="0" y="37"/>
                    </a:lnTo>
                    <a:lnTo>
                      <a:pt x="0" y="35"/>
                    </a:lnTo>
                    <a:lnTo>
                      <a:pt x="0" y="32"/>
                    </a:lnTo>
                    <a:lnTo>
                      <a:pt x="0" y="30"/>
                    </a:lnTo>
                    <a:lnTo>
                      <a:pt x="0" y="27"/>
                    </a:lnTo>
                    <a:lnTo>
                      <a:pt x="0" y="25"/>
                    </a:lnTo>
                    <a:lnTo>
                      <a:pt x="0" y="21"/>
                    </a:lnTo>
                    <a:lnTo>
                      <a:pt x="0" y="18"/>
                    </a:lnTo>
                    <a:lnTo>
                      <a:pt x="0" y="14"/>
                    </a:lnTo>
                    <a:lnTo>
                      <a:pt x="1" y="11"/>
                    </a:lnTo>
                    <a:lnTo>
                      <a:pt x="1" y="8"/>
                    </a:lnTo>
                    <a:lnTo>
                      <a:pt x="4" y="5"/>
                    </a:lnTo>
                    <a:lnTo>
                      <a:pt x="5" y="3"/>
                    </a:lnTo>
                    <a:lnTo>
                      <a:pt x="9" y="0"/>
                    </a:lnTo>
                    <a:close/>
                  </a:path>
                </a:pathLst>
              </a:custGeom>
              <a:solidFill>
                <a:srgbClr val="000000"/>
              </a:solidFill>
              <a:ln w="9525">
                <a:noFill/>
                <a:round/>
                <a:headEnd/>
                <a:tailEnd/>
              </a:ln>
            </p:spPr>
            <p:txBody>
              <a:bodyPr/>
              <a:lstStyle/>
              <a:p>
                <a:endParaRPr lang="en-US" dirty="0"/>
              </a:p>
            </p:txBody>
          </p:sp>
          <p:sp>
            <p:nvSpPr>
              <p:cNvPr id="10614" name="Freeform 399"/>
              <p:cNvSpPr>
                <a:spLocks/>
              </p:cNvSpPr>
              <p:nvPr/>
            </p:nvSpPr>
            <p:spPr bwMode="auto">
              <a:xfrm>
                <a:off x="1096" y="1380"/>
                <a:ext cx="24" cy="101"/>
              </a:xfrm>
              <a:custGeom>
                <a:avLst/>
                <a:gdLst>
                  <a:gd name="T0" fmla="*/ 3 w 24"/>
                  <a:gd name="T1" fmla="*/ 2 h 101"/>
                  <a:gd name="T2" fmla="*/ 5 w 24"/>
                  <a:gd name="T3" fmla="*/ 7 h 101"/>
                  <a:gd name="T4" fmla="*/ 5 w 24"/>
                  <a:gd name="T5" fmla="*/ 13 h 101"/>
                  <a:gd name="T6" fmla="*/ 5 w 24"/>
                  <a:gd name="T7" fmla="*/ 20 h 101"/>
                  <a:gd name="T8" fmla="*/ 5 w 24"/>
                  <a:gd name="T9" fmla="*/ 27 h 101"/>
                  <a:gd name="T10" fmla="*/ 5 w 24"/>
                  <a:gd name="T11" fmla="*/ 32 h 101"/>
                  <a:gd name="T12" fmla="*/ 7 w 24"/>
                  <a:gd name="T13" fmla="*/ 39 h 101"/>
                  <a:gd name="T14" fmla="*/ 8 w 24"/>
                  <a:gd name="T15" fmla="*/ 45 h 101"/>
                  <a:gd name="T16" fmla="*/ 9 w 24"/>
                  <a:gd name="T17" fmla="*/ 51 h 101"/>
                  <a:gd name="T18" fmla="*/ 12 w 24"/>
                  <a:gd name="T19" fmla="*/ 57 h 101"/>
                  <a:gd name="T20" fmla="*/ 13 w 24"/>
                  <a:gd name="T21" fmla="*/ 63 h 101"/>
                  <a:gd name="T22" fmla="*/ 14 w 24"/>
                  <a:gd name="T23" fmla="*/ 69 h 101"/>
                  <a:gd name="T24" fmla="*/ 15 w 24"/>
                  <a:gd name="T25" fmla="*/ 76 h 101"/>
                  <a:gd name="T26" fmla="*/ 18 w 24"/>
                  <a:gd name="T27" fmla="*/ 82 h 101"/>
                  <a:gd name="T28" fmla="*/ 19 w 24"/>
                  <a:gd name="T29" fmla="*/ 89 h 101"/>
                  <a:gd name="T30" fmla="*/ 23 w 24"/>
                  <a:gd name="T31" fmla="*/ 94 h 101"/>
                  <a:gd name="T32" fmla="*/ 24 w 24"/>
                  <a:gd name="T33" fmla="*/ 99 h 101"/>
                  <a:gd name="T34" fmla="*/ 23 w 24"/>
                  <a:gd name="T35" fmla="*/ 101 h 101"/>
                  <a:gd name="T36" fmla="*/ 19 w 24"/>
                  <a:gd name="T37" fmla="*/ 98 h 101"/>
                  <a:gd name="T38" fmla="*/ 14 w 24"/>
                  <a:gd name="T39" fmla="*/ 89 h 101"/>
                  <a:gd name="T40" fmla="*/ 12 w 24"/>
                  <a:gd name="T41" fmla="*/ 79 h 101"/>
                  <a:gd name="T42" fmla="*/ 9 w 24"/>
                  <a:gd name="T43" fmla="*/ 71 h 101"/>
                  <a:gd name="T44" fmla="*/ 7 w 24"/>
                  <a:gd name="T45" fmla="*/ 62 h 101"/>
                  <a:gd name="T46" fmla="*/ 4 w 24"/>
                  <a:gd name="T47" fmla="*/ 52 h 101"/>
                  <a:gd name="T48" fmla="*/ 3 w 24"/>
                  <a:gd name="T49" fmla="*/ 44 h 101"/>
                  <a:gd name="T50" fmla="*/ 2 w 24"/>
                  <a:gd name="T51" fmla="*/ 34 h 101"/>
                  <a:gd name="T52" fmla="*/ 2 w 24"/>
                  <a:gd name="T53" fmla="*/ 28 h 101"/>
                  <a:gd name="T54" fmla="*/ 2 w 24"/>
                  <a:gd name="T55" fmla="*/ 24 h 101"/>
                  <a:gd name="T56" fmla="*/ 0 w 24"/>
                  <a:gd name="T57" fmla="*/ 21 h 101"/>
                  <a:gd name="T58" fmla="*/ 0 w 24"/>
                  <a:gd name="T59" fmla="*/ 16 h 101"/>
                  <a:gd name="T60" fmla="*/ 0 w 24"/>
                  <a:gd name="T61" fmla="*/ 12 h 101"/>
                  <a:gd name="T62" fmla="*/ 0 w 24"/>
                  <a:gd name="T63" fmla="*/ 9 h 101"/>
                  <a:gd name="T64" fmla="*/ 0 w 24"/>
                  <a:gd name="T65" fmla="*/ 2 h 101"/>
                  <a:gd name="T66" fmla="*/ 2 w 24"/>
                  <a:gd name="T67" fmla="*/ 0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101"/>
                  <a:gd name="T104" fmla="*/ 24 w 24"/>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101">
                    <a:moveTo>
                      <a:pt x="2" y="0"/>
                    </a:moveTo>
                    <a:lnTo>
                      <a:pt x="3" y="2"/>
                    </a:lnTo>
                    <a:lnTo>
                      <a:pt x="4" y="5"/>
                    </a:lnTo>
                    <a:lnTo>
                      <a:pt x="5" y="7"/>
                    </a:lnTo>
                    <a:lnTo>
                      <a:pt x="5" y="11"/>
                    </a:lnTo>
                    <a:lnTo>
                      <a:pt x="5" y="13"/>
                    </a:lnTo>
                    <a:lnTo>
                      <a:pt x="5" y="17"/>
                    </a:lnTo>
                    <a:lnTo>
                      <a:pt x="5" y="20"/>
                    </a:lnTo>
                    <a:lnTo>
                      <a:pt x="5" y="23"/>
                    </a:lnTo>
                    <a:lnTo>
                      <a:pt x="5" y="27"/>
                    </a:lnTo>
                    <a:lnTo>
                      <a:pt x="5" y="29"/>
                    </a:lnTo>
                    <a:lnTo>
                      <a:pt x="5" y="32"/>
                    </a:lnTo>
                    <a:lnTo>
                      <a:pt x="5" y="35"/>
                    </a:lnTo>
                    <a:lnTo>
                      <a:pt x="7" y="39"/>
                    </a:lnTo>
                    <a:lnTo>
                      <a:pt x="7" y="41"/>
                    </a:lnTo>
                    <a:lnTo>
                      <a:pt x="8" y="45"/>
                    </a:lnTo>
                    <a:lnTo>
                      <a:pt x="9" y="48"/>
                    </a:lnTo>
                    <a:lnTo>
                      <a:pt x="9" y="51"/>
                    </a:lnTo>
                    <a:lnTo>
                      <a:pt x="10" y="54"/>
                    </a:lnTo>
                    <a:lnTo>
                      <a:pt x="12" y="57"/>
                    </a:lnTo>
                    <a:lnTo>
                      <a:pt x="12" y="60"/>
                    </a:lnTo>
                    <a:lnTo>
                      <a:pt x="13" y="63"/>
                    </a:lnTo>
                    <a:lnTo>
                      <a:pt x="13" y="67"/>
                    </a:lnTo>
                    <a:lnTo>
                      <a:pt x="14" y="69"/>
                    </a:lnTo>
                    <a:lnTo>
                      <a:pt x="15" y="73"/>
                    </a:lnTo>
                    <a:lnTo>
                      <a:pt x="15" y="76"/>
                    </a:lnTo>
                    <a:lnTo>
                      <a:pt x="17" y="79"/>
                    </a:lnTo>
                    <a:lnTo>
                      <a:pt x="18" y="82"/>
                    </a:lnTo>
                    <a:lnTo>
                      <a:pt x="19" y="85"/>
                    </a:lnTo>
                    <a:lnTo>
                      <a:pt x="19" y="89"/>
                    </a:lnTo>
                    <a:lnTo>
                      <a:pt x="22" y="91"/>
                    </a:lnTo>
                    <a:lnTo>
                      <a:pt x="23" y="94"/>
                    </a:lnTo>
                    <a:lnTo>
                      <a:pt x="24" y="98"/>
                    </a:lnTo>
                    <a:lnTo>
                      <a:pt x="24" y="99"/>
                    </a:lnTo>
                    <a:lnTo>
                      <a:pt x="24" y="101"/>
                    </a:lnTo>
                    <a:lnTo>
                      <a:pt x="23" y="101"/>
                    </a:lnTo>
                    <a:lnTo>
                      <a:pt x="22" y="101"/>
                    </a:lnTo>
                    <a:lnTo>
                      <a:pt x="19" y="98"/>
                    </a:lnTo>
                    <a:lnTo>
                      <a:pt x="17" y="93"/>
                    </a:lnTo>
                    <a:lnTo>
                      <a:pt x="14" y="89"/>
                    </a:lnTo>
                    <a:lnTo>
                      <a:pt x="13" y="84"/>
                    </a:lnTo>
                    <a:lnTo>
                      <a:pt x="12" y="79"/>
                    </a:lnTo>
                    <a:lnTo>
                      <a:pt x="10" y="76"/>
                    </a:lnTo>
                    <a:lnTo>
                      <a:pt x="9" y="71"/>
                    </a:lnTo>
                    <a:lnTo>
                      <a:pt x="8" y="67"/>
                    </a:lnTo>
                    <a:lnTo>
                      <a:pt x="7" y="62"/>
                    </a:lnTo>
                    <a:lnTo>
                      <a:pt x="5" y="57"/>
                    </a:lnTo>
                    <a:lnTo>
                      <a:pt x="4" y="52"/>
                    </a:lnTo>
                    <a:lnTo>
                      <a:pt x="4" y="49"/>
                    </a:lnTo>
                    <a:lnTo>
                      <a:pt x="3" y="44"/>
                    </a:lnTo>
                    <a:lnTo>
                      <a:pt x="3" y="39"/>
                    </a:lnTo>
                    <a:lnTo>
                      <a:pt x="2" y="34"/>
                    </a:lnTo>
                    <a:lnTo>
                      <a:pt x="2" y="30"/>
                    </a:lnTo>
                    <a:lnTo>
                      <a:pt x="2" y="28"/>
                    </a:lnTo>
                    <a:lnTo>
                      <a:pt x="2" y="27"/>
                    </a:lnTo>
                    <a:lnTo>
                      <a:pt x="2" y="24"/>
                    </a:lnTo>
                    <a:lnTo>
                      <a:pt x="2" y="22"/>
                    </a:lnTo>
                    <a:lnTo>
                      <a:pt x="0" y="21"/>
                    </a:lnTo>
                    <a:lnTo>
                      <a:pt x="0" y="18"/>
                    </a:lnTo>
                    <a:lnTo>
                      <a:pt x="0" y="16"/>
                    </a:lnTo>
                    <a:lnTo>
                      <a:pt x="0" y="15"/>
                    </a:lnTo>
                    <a:lnTo>
                      <a:pt x="0" y="12"/>
                    </a:lnTo>
                    <a:lnTo>
                      <a:pt x="0" y="11"/>
                    </a:lnTo>
                    <a:lnTo>
                      <a:pt x="0" y="9"/>
                    </a:lnTo>
                    <a:lnTo>
                      <a:pt x="0" y="6"/>
                    </a:lnTo>
                    <a:lnTo>
                      <a:pt x="0" y="2"/>
                    </a:lnTo>
                    <a:lnTo>
                      <a:pt x="2" y="0"/>
                    </a:lnTo>
                    <a:close/>
                  </a:path>
                </a:pathLst>
              </a:custGeom>
              <a:solidFill>
                <a:srgbClr val="000000"/>
              </a:solidFill>
              <a:ln w="9525">
                <a:noFill/>
                <a:round/>
                <a:headEnd/>
                <a:tailEnd/>
              </a:ln>
            </p:spPr>
            <p:txBody>
              <a:bodyPr/>
              <a:lstStyle/>
              <a:p>
                <a:endParaRPr lang="en-US" dirty="0"/>
              </a:p>
            </p:txBody>
          </p:sp>
          <p:sp>
            <p:nvSpPr>
              <p:cNvPr id="10615" name="Freeform 400"/>
              <p:cNvSpPr>
                <a:spLocks/>
              </p:cNvSpPr>
              <p:nvPr/>
            </p:nvSpPr>
            <p:spPr bwMode="auto">
              <a:xfrm>
                <a:off x="1060" y="1440"/>
                <a:ext cx="20" cy="53"/>
              </a:xfrm>
              <a:custGeom>
                <a:avLst/>
                <a:gdLst>
                  <a:gd name="T0" fmla="*/ 1 w 20"/>
                  <a:gd name="T1" fmla="*/ 0 h 53"/>
                  <a:gd name="T2" fmla="*/ 3 w 20"/>
                  <a:gd name="T3" fmla="*/ 2 h 53"/>
                  <a:gd name="T4" fmla="*/ 4 w 20"/>
                  <a:gd name="T5" fmla="*/ 6 h 53"/>
                  <a:gd name="T6" fmla="*/ 5 w 20"/>
                  <a:gd name="T7" fmla="*/ 8 h 53"/>
                  <a:gd name="T8" fmla="*/ 6 w 20"/>
                  <a:gd name="T9" fmla="*/ 12 h 53"/>
                  <a:gd name="T10" fmla="*/ 8 w 20"/>
                  <a:gd name="T11" fmla="*/ 14 h 53"/>
                  <a:gd name="T12" fmla="*/ 9 w 20"/>
                  <a:gd name="T13" fmla="*/ 18 h 53"/>
                  <a:gd name="T14" fmla="*/ 9 w 20"/>
                  <a:gd name="T15" fmla="*/ 22 h 53"/>
                  <a:gd name="T16" fmla="*/ 10 w 20"/>
                  <a:gd name="T17" fmla="*/ 24 h 53"/>
                  <a:gd name="T18" fmla="*/ 11 w 20"/>
                  <a:gd name="T19" fmla="*/ 28 h 53"/>
                  <a:gd name="T20" fmla="*/ 11 w 20"/>
                  <a:gd name="T21" fmla="*/ 30 h 53"/>
                  <a:gd name="T22" fmla="*/ 13 w 20"/>
                  <a:gd name="T23" fmla="*/ 34 h 53"/>
                  <a:gd name="T24" fmla="*/ 14 w 20"/>
                  <a:gd name="T25" fmla="*/ 38 h 53"/>
                  <a:gd name="T26" fmla="*/ 15 w 20"/>
                  <a:gd name="T27" fmla="*/ 40 h 53"/>
                  <a:gd name="T28" fmla="*/ 16 w 20"/>
                  <a:gd name="T29" fmla="*/ 44 h 53"/>
                  <a:gd name="T30" fmla="*/ 18 w 20"/>
                  <a:gd name="T31" fmla="*/ 46 h 53"/>
                  <a:gd name="T32" fmla="*/ 20 w 20"/>
                  <a:gd name="T33" fmla="*/ 50 h 53"/>
                  <a:gd name="T34" fmla="*/ 20 w 20"/>
                  <a:gd name="T35" fmla="*/ 51 h 53"/>
                  <a:gd name="T36" fmla="*/ 20 w 20"/>
                  <a:gd name="T37" fmla="*/ 53 h 53"/>
                  <a:gd name="T38" fmla="*/ 18 w 20"/>
                  <a:gd name="T39" fmla="*/ 53 h 53"/>
                  <a:gd name="T40" fmla="*/ 15 w 20"/>
                  <a:gd name="T41" fmla="*/ 53 h 53"/>
                  <a:gd name="T42" fmla="*/ 14 w 20"/>
                  <a:gd name="T43" fmla="*/ 50 h 53"/>
                  <a:gd name="T44" fmla="*/ 13 w 20"/>
                  <a:gd name="T45" fmla="*/ 47 h 53"/>
                  <a:gd name="T46" fmla="*/ 10 w 20"/>
                  <a:gd name="T47" fmla="*/ 45 h 53"/>
                  <a:gd name="T48" fmla="*/ 10 w 20"/>
                  <a:gd name="T49" fmla="*/ 42 h 53"/>
                  <a:gd name="T50" fmla="*/ 8 w 20"/>
                  <a:gd name="T51" fmla="*/ 39 h 53"/>
                  <a:gd name="T52" fmla="*/ 8 w 20"/>
                  <a:gd name="T53" fmla="*/ 36 h 53"/>
                  <a:gd name="T54" fmla="*/ 6 w 20"/>
                  <a:gd name="T55" fmla="*/ 33 h 53"/>
                  <a:gd name="T56" fmla="*/ 6 w 20"/>
                  <a:gd name="T57" fmla="*/ 30 h 53"/>
                  <a:gd name="T58" fmla="*/ 5 w 20"/>
                  <a:gd name="T59" fmla="*/ 27 h 53"/>
                  <a:gd name="T60" fmla="*/ 4 w 20"/>
                  <a:gd name="T61" fmla="*/ 24 h 53"/>
                  <a:gd name="T62" fmla="*/ 3 w 20"/>
                  <a:gd name="T63" fmla="*/ 20 h 53"/>
                  <a:gd name="T64" fmla="*/ 3 w 20"/>
                  <a:gd name="T65" fmla="*/ 18 h 53"/>
                  <a:gd name="T66" fmla="*/ 1 w 20"/>
                  <a:gd name="T67" fmla="*/ 14 h 53"/>
                  <a:gd name="T68" fmla="*/ 1 w 20"/>
                  <a:gd name="T69" fmla="*/ 12 h 53"/>
                  <a:gd name="T70" fmla="*/ 0 w 20"/>
                  <a:gd name="T71" fmla="*/ 8 h 53"/>
                  <a:gd name="T72" fmla="*/ 0 w 20"/>
                  <a:gd name="T73" fmla="*/ 6 h 53"/>
                  <a:gd name="T74" fmla="*/ 0 w 20"/>
                  <a:gd name="T75" fmla="*/ 5 h 53"/>
                  <a:gd name="T76" fmla="*/ 0 w 20"/>
                  <a:gd name="T77" fmla="*/ 3 h 53"/>
                  <a:gd name="T78" fmla="*/ 1 w 20"/>
                  <a:gd name="T79" fmla="*/ 1 h 53"/>
                  <a:gd name="T80" fmla="*/ 1 w 20"/>
                  <a:gd name="T81" fmla="*/ 0 h 53"/>
                  <a:gd name="T82" fmla="*/ 1 w 20"/>
                  <a:gd name="T83" fmla="*/ 0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
                  <a:gd name="T127" fmla="*/ 0 h 53"/>
                  <a:gd name="T128" fmla="*/ 20 w 20"/>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 h="53">
                    <a:moveTo>
                      <a:pt x="1" y="0"/>
                    </a:moveTo>
                    <a:lnTo>
                      <a:pt x="3" y="2"/>
                    </a:lnTo>
                    <a:lnTo>
                      <a:pt x="4" y="6"/>
                    </a:lnTo>
                    <a:lnTo>
                      <a:pt x="5" y="8"/>
                    </a:lnTo>
                    <a:lnTo>
                      <a:pt x="6" y="12"/>
                    </a:lnTo>
                    <a:lnTo>
                      <a:pt x="8" y="14"/>
                    </a:lnTo>
                    <a:lnTo>
                      <a:pt x="9" y="18"/>
                    </a:lnTo>
                    <a:lnTo>
                      <a:pt x="9" y="22"/>
                    </a:lnTo>
                    <a:lnTo>
                      <a:pt x="10" y="24"/>
                    </a:lnTo>
                    <a:lnTo>
                      <a:pt x="11" y="28"/>
                    </a:lnTo>
                    <a:lnTo>
                      <a:pt x="11" y="30"/>
                    </a:lnTo>
                    <a:lnTo>
                      <a:pt x="13" y="34"/>
                    </a:lnTo>
                    <a:lnTo>
                      <a:pt x="14" y="38"/>
                    </a:lnTo>
                    <a:lnTo>
                      <a:pt x="15" y="40"/>
                    </a:lnTo>
                    <a:lnTo>
                      <a:pt x="16" y="44"/>
                    </a:lnTo>
                    <a:lnTo>
                      <a:pt x="18" y="46"/>
                    </a:lnTo>
                    <a:lnTo>
                      <a:pt x="20" y="50"/>
                    </a:lnTo>
                    <a:lnTo>
                      <a:pt x="20" y="51"/>
                    </a:lnTo>
                    <a:lnTo>
                      <a:pt x="20" y="53"/>
                    </a:lnTo>
                    <a:lnTo>
                      <a:pt x="18" y="53"/>
                    </a:lnTo>
                    <a:lnTo>
                      <a:pt x="15" y="53"/>
                    </a:lnTo>
                    <a:lnTo>
                      <a:pt x="14" y="50"/>
                    </a:lnTo>
                    <a:lnTo>
                      <a:pt x="13" y="47"/>
                    </a:lnTo>
                    <a:lnTo>
                      <a:pt x="10" y="45"/>
                    </a:lnTo>
                    <a:lnTo>
                      <a:pt x="10" y="42"/>
                    </a:lnTo>
                    <a:lnTo>
                      <a:pt x="8" y="39"/>
                    </a:lnTo>
                    <a:lnTo>
                      <a:pt x="8" y="36"/>
                    </a:lnTo>
                    <a:lnTo>
                      <a:pt x="6" y="33"/>
                    </a:lnTo>
                    <a:lnTo>
                      <a:pt x="6" y="30"/>
                    </a:lnTo>
                    <a:lnTo>
                      <a:pt x="5" y="27"/>
                    </a:lnTo>
                    <a:lnTo>
                      <a:pt x="4" y="24"/>
                    </a:lnTo>
                    <a:lnTo>
                      <a:pt x="3" y="20"/>
                    </a:lnTo>
                    <a:lnTo>
                      <a:pt x="3" y="18"/>
                    </a:lnTo>
                    <a:lnTo>
                      <a:pt x="1" y="14"/>
                    </a:lnTo>
                    <a:lnTo>
                      <a:pt x="1" y="12"/>
                    </a:lnTo>
                    <a:lnTo>
                      <a:pt x="0" y="8"/>
                    </a:lnTo>
                    <a:lnTo>
                      <a:pt x="0" y="6"/>
                    </a:lnTo>
                    <a:lnTo>
                      <a:pt x="0" y="5"/>
                    </a:lnTo>
                    <a:lnTo>
                      <a:pt x="0" y="3"/>
                    </a:lnTo>
                    <a:lnTo>
                      <a:pt x="1" y="1"/>
                    </a:lnTo>
                    <a:lnTo>
                      <a:pt x="1" y="0"/>
                    </a:lnTo>
                    <a:close/>
                  </a:path>
                </a:pathLst>
              </a:custGeom>
              <a:solidFill>
                <a:srgbClr val="000000"/>
              </a:solidFill>
              <a:ln w="9525">
                <a:noFill/>
                <a:round/>
                <a:headEnd/>
                <a:tailEnd/>
              </a:ln>
            </p:spPr>
            <p:txBody>
              <a:bodyPr/>
              <a:lstStyle/>
              <a:p>
                <a:endParaRPr lang="en-US" dirty="0"/>
              </a:p>
            </p:txBody>
          </p:sp>
          <p:sp>
            <p:nvSpPr>
              <p:cNvPr id="10616" name="Freeform 402"/>
              <p:cNvSpPr>
                <a:spLocks/>
              </p:cNvSpPr>
              <p:nvPr/>
            </p:nvSpPr>
            <p:spPr bwMode="auto">
              <a:xfrm>
                <a:off x="1285" y="1280"/>
                <a:ext cx="6" cy="51"/>
              </a:xfrm>
              <a:custGeom>
                <a:avLst/>
                <a:gdLst>
                  <a:gd name="T0" fmla="*/ 3 w 6"/>
                  <a:gd name="T1" fmla="*/ 0 h 51"/>
                  <a:gd name="T2" fmla="*/ 3 w 6"/>
                  <a:gd name="T3" fmla="*/ 1 h 51"/>
                  <a:gd name="T4" fmla="*/ 4 w 6"/>
                  <a:gd name="T5" fmla="*/ 4 h 51"/>
                  <a:gd name="T6" fmla="*/ 5 w 6"/>
                  <a:gd name="T7" fmla="*/ 5 h 51"/>
                  <a:gd name="T8" fmla="*/ 5 w 6"/>
                  <a:gd name="T9" fmla="*/ 7 h 51"/>
                  <a:gd name="T10" fmla="*/ 5 w 6"/>
                  <a:gd name="T11" fmla="*/ 10 h 51"/>
                  <a:gd name="T12" fmla="*/ 5 w 6"/>
                  <a:gd name="T13" fmla="*/ 11 h 51"/>
                  <a:gd name="T14" fmla="*/ 5 w 6"/>
                  <a:gd name="T15" fmla="*/ 13 h 51"/>
                  <a:gd name="T16" fmla="*/ 5 w 6"/>
                  <a:gd name="T17" fmla="*/ 17 h 51"/>
                  <a:gd name="T18" fmla="*/ 5 w 6"/>
                  <a:gd name="T19" fmla="*/ 18 h 51"/>
                  <a:gd name="T20" fmla="*/ 5 w 6"/>
                  <a:gd name="T21" fmla="*/ 21 h 51"/>
                  <a:gd name="T22" fmla="*/ 5 w 6"/>
                  <a:gd name="T23" fmla="*/ 23 h 51"/>
                  <a:gd name="T24" fmla="*/ 5 w 6"/>
                  <a:gd name="T25" fmla="*/ 27 h 51"/>
                  <a:gd name="T26" fmla="*/ 5 w 6"/>
                  <a:gd name="T27" fmla="*/ 29 h 51"/>
                  <a:gd name="T28" fmla="*/ 5 w 6"/>
                  <a:gd name="T29" fmla="*/ 32 h 51"/>
                  <a:gd name="T30" fmla="*/ 5 w 6"/>
                  <a:gd name="T31" fmla="*/ 34 h 51"/>
                  <a:gd name="T32" fmla="*/ 6 w 6"/>
                  <a:gd name="T33" fmla="*/ 37 h 51"/>
                  <a:gd name="T34" fmla="*/ 5 w 6"/>
                  <a:gd name="T35" fmla="*/ 38 h 51"/>
                  <a:gd name="T36" fmla="*/ 5 w 6"/>
                  <a:gd name="T37" fmla="*/ 40 h 51"/>
                  <a:gd name="T38" fmla="*/ 5 w 6"/>
                  <a:gd name="T39" fmla="*/ 43 h 51"/>
                  <a:gd name="T40" fmla="*/ 6 w 6"/>
                  <a:gd name="T41" fmla="*/ 46 h 51"/>
                  <a:gd name="T42" fmla="*/ 6 w 6"/>
                  <a:gd name="T43" fmla="*/ 49 h 51"/>
                  <a:gd name="T44" fmla="*/ 5 w 6"/>
                  <a:gd name="T45" fmla="*/ 50 h 51"/>
                  <a:gd name="T46" fmla="*/ 4 w 6"/>
                  <a:gd name="T47" fmla="*/ 51 h 51"/>
                  <a:gd name="T48" fmla="*/ 1 w 6"/>
                  <a:gd name="T49" fmla="*/ 51 h 51"/>
                  <a:gd name="T50" fmla="*/ 1 w 6"/>
                  <a:gd name="T51" fmla="*/ 49 h 51"/>
                  <a:gd name="T52" fmla="*/ 1 w 6"/>
                  <a:gd name="T53" fmla="*/ 45 h 51"/>
                  <a:gd name="T54" fmla="*/ 0 w 6"/>
                  <a:gd name="T55" fmla="*/ 41 h 51"/>
                  <a:gd name="T56" fmla="*/ 0 w 6"/>
                  <a:gd name="T57" fmla="*/ 39 h 51"/>
                  <a:gd name="T58" fmla="*/ 0 w 6"/>
                  <a:gd name="T59" fmla="*/ 35 h 51"/>
                  <a:gd name="T60" fmla="*/ 0 w 6"/>
                  <a:gd name="T61" fmla="*/ 32 h 51"/>
                  <a:gd name="T62" fmla="*/ 0 w 6"/>
                  <a:gd name="T63" fmla="*/ 28 h 51"/>
                  <a:gd name="T64" fmla="*/ 0 w 6"/>
                  <a:gd name="T65" fmla="*/ 26 h 51"/>
                  <a:gd name="T66" fmla="*/ 0 w 6"/>
                  <a:gd name="T67" fmla="*/ 22 h 51"/>
                  <a:gd name="T68" fmla="*/ 0 w 6"/>
                  <a:gd name="T69" fmla="*/ 18 h 51"/>
                  <a:gd name="T70" fmla="*/ 0 w 6"/>
                  <a:gd name="T71" fmla="*/ 16 h 51"/>
                  <a:gd name="T72" fmla="*/ 1 w 6"/>
                  <a:gd name="T73" fmla="*/ 12 h 51"/>
                  <a:gd name="T74" fmla="*/ 1 w 6"/>
                  <a:gd name="T75" fmla="*/ 9 h 51"/>
                  <a:gd name="T76" fmla="*/ 1 w 6"/>
                  <a:gd name="T77" fmla="*/ 6 h 51"/>
                  <a:gd name="T78" fmla="*/ 1 w 6"/>
                  <a:gd name="T79" fmla="*/ 2 h 51"/>
                  <a:gd name="T80" fmla="*/ 3 w 6"/>
                  <a:gd name="T81" fmla="*/ 0 h 51"/>
                  <a:gd name="T82" fmla="*/ 3 w 6"/>
                  <a:gd name="T83" fmla="*/ 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
                  <a:gd name="T127" fmla="*/ 0 h 51"/>
                  <a:gd name="T128" fmla="*/ 6 w 6"/>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 h="51">
                    <a:moveTo>
                      <a:pt x="3" y="0"/>
                    </a:moveTo>
                    <a:lnTo>
                      <a:pt x="3" y="1"/>
                    </a:lnTo>
                    <a:lnTo>
                      <a:pt x="4" y="4"/>
                    </a:lnTo>
                    <a:lnTo>
                      <a:pt x="5" y="5"/>
                    </a:lnTo>
                    <a:lnTo>
                      <a:pt x="5" y="7"/>
                    </a:lnTo>
                    <a:lnTo>
                      <a:pt x="5" y="10"/>
                    </a:lnTo>
                    <a:lnTo>
                      <a:pt x="5" y="11"/>
                    </a:lnTo>
                    <a:lnTo>
                      <a:pt x="5" y="13"/>
                    </a:lnTo>
                    <a:lnTo>
                      <a:pt x="5" y="17"/>
                    </a:lnTo>
                    <a:lnTo>
                      <a:pt x="5" y="18"/>
                    </a:lnTo>
                    <a:lnTo>
                      <a:pt x="5" y="21"/>
                    </a:lnTo>
                    <a:lnTo>
                      <a:pt x="5" y="23"/>
                    </a:lnTo>
                    <a:lnTo>
                      <a:pt x="5" y="27"/>
                    </a:lnTo>
                    <a:lnTo>
                      <a:pt x="5" y="29"/>
                    </a:lnTo>
                    <a:lnTo>
                      <a:pt x="5" y="32"/>
                    </a:lnTo>
                    <a:lnTo>
                      <a:pt x="5" y="34"/>
                    </a:lnTo>
                    <a:lnTo>
                      <a:pt x="6" y="37"/>
                    </a:lnTo>
                    <a:lnTo>
                      <a:pt x="5" y="38"/>
                    </a:lnTo>
                    <a:lnTo>
                      <a:pt x="5" y="40"/>
                    </a:lnTo>
                    <a:lnTo>
                      <a:pt x="5" y="43"/>
                    </a:lnTo>
                    <a:lnTo>
                      <a:pt x="6" y="46"/>
                    </a:lnTo>
                    <a:lnTo>
                      <a:pt x="6" y="49"/>
                    </a:lnTo>
                    <a:lnTo>
                      <a:pt x="5" y="50"/>
                    </a:lnTo>
                    <a:lnTo>
                      <a:pt x="4" y="51"/>
                    </a:lnTo>
                    <a:lnTo>
                      <a:pt x="1" y="51"/>
                    </a:lnTo>
                    <a:lnTo>
                      <a:pt x="1" y="49"/>
                    </a:lnTo>
                    <a:lnTo>
                      <a:pt x="1" y="45"/>
                    </a:lnTo>
                    <a:lnTo>
                      <a:pt x="0" y="41"/>
                    </a:lnTo>
                    <a:lnTo>
                      <a:pt x="0" y="39"/>
                    </a:lnTo>
                    <a:lnTo>
                      <a:pt x="0" y="35"/>
                    </a:lnTo>
                    <a:lnTo>
                      <a:pt x="0" y="32"/>
                    </a:lnTo>
                    <a:lnTo>
                      <a:pt x="0" y="28"/>
                    </a:lnTo>
                    <a:lnTo>
                      <a:pt x="0" y="26"/>
                    </a:lnTo>
                    <a:lnTo>
                      <a:pt x="0" y="22"/>
                    </a:lnTo>
                    <a:lnTo>
                      <a:pt x="0" y="18"/>
                    </a:lnTo>
                    <a:lnTo>
                      <a:pt x="0" y="16"/>
                    </a:lnTo>
                    <a:lnTo>
                      <a:pt x="1" y="12"/>
                    </a:lnTo>
                    <a:lnTo>
                      <a:pt x="1" y="9"/>
                    </a:lnTo>
                    <a:lnTo>
                      <a:pt x="1" y="6"/>
                    </a:lnTo>
                    <a:lnTo>
                      <a:pt x="1" y="2"/>
                    </a:lnTo>
                    <a:lnTo>
                      <a:pt x="3" y="0"/>
                    </a:lnTo>
                    <a:close/>
                  </a:path>
                </a:pathLst>
              </a:custGeom>
              <a:solidFill>
                <a:srgbClr val="000000"/>
              </a:solidFill>
              <a:ln w="9525">
                <a:noFill/>
                <a:round/>
                <a:headEnd/>
                <a:tailEnd/>
              </a:ln>
            </p:spPr>
            <p:txBody>
              <a:bodyPr/>
              <a:lstStyle/>
              <a:p>
                <a:endParaRPr lang="en-US" dirty="0"/>
              </a:p>
            </p:txBody>
          </p:sp>
          <p:sp>
            <p:nvSpPr>
              <p:cNvPr id="10617" name="Freeform 403"/>
              <p:cNvSpPr>
                <a:spLocks/>
              </p:cNvSpPr>
              <p:nvPr/>
            </p:nvSpPr>
            <p:spPr bwMode="auto">
              <a:xfrm>
                <a:off x="1225" y="1262"/>
                <a:ext cx="6" cy="79"/>
              </a:xfrm>
              <a:custGeom>
                <a:avLst/>
                <a:gdLst>
                  <a:gd name="T0" fmla="*/ 3 w 6"/>
                  <a:gd name="T1" fmla="*/ 0 h 79"/>
                  <a:gd name="T2" fmla="*/ 3 w 6"/>
                  <a:gd name="T3" fmla="*/ 3 h 79"/>
                  <a:gd name="T4" fmla="*/ 4 w 6"/>
                  <a:gd name="T5" fmla="*/ 7 h 79"/>
                  <a:gd name="T6" fmla="*/ 4 w 6"/>
                  <a:gd name="T7" fmla="*/ 11 h 79"/>
                  <a:gd name="T8" fmla="*/ 5 w 6"/>
                  <a:gd name="T9" fmla="*/ 14 h 79"/>
                  <a:gd name="T10" fmla="*/ 5 w 6"/>
                  <a:gd name="T11" fmla="*/ 18 h 79"/>
                  <a:gd name="T12" fmla="*/ 5 w 6"/>
                  <a:gd name="T13" fmla="*/ 22 h 79"/>
                  <a:gd name="T14" fmla="*/ 5 w 6"/>
                  <a:gd name="T15" fmla="*/ 27 h 79"/>
                  <a:gd name="T16" fmla="*/ 5 w 6"/>
                  <a:gd name="T17" fmla="*/ 30 h 79"/>
                  <a:gd name="T18" fmla="*/ 5 w 6"/>
                  <a:gd name="T19" fmla="*/ 35 h 79"/>
                  <a:gd name="T20" fmla="*/ 4 w 6"/>
                  <a:gd name="T21" fmla="*/ 39 h 79"/>
                  <a:gd name="T22" fmla="*/ 4 w 6"/>
                  <a:gd name="T23" fmla="*/ 44 h 79"/>
                  <a:gd name="T24" fmla="*/ 4 w 6"/>
                  <a:gd name="T25" fmla="*/ 47 h 79"/>
                  <a:gd name="T26" fmla="*/ 4 w 6"/>
                  <a:gd name="T27" fmla="*/ 52 h 79"/>
                  <a:gd name="T28" fmla="*/ 5 w 6"/>
                  <a:gd name="T29" fmla="*/ 56 h 79"/>
                  <a:gd name="T30" fmla="*/ 5 w 6"/>
                  <a:gd name="T31" fmla="*/ 59 h 79"/>
                  <a:gd name="T32" fmla="*/ 6 w 6"/>
                  <a:gd name="T33" fmla="*/ 64 h 79"/>
                  <a:gd name="T34" fmla="*/ 5 w 6"/>
                  <a:gd name="T35" fmla="*/ 66 h 79"/>
                  <a:gd name="T36" fmla="*/ 5 w 6"/>
                  <a:gd name="T37" fmla="*/ 68 h 79"/>
                  <a:gd name="T38" fmla="*/ 5 w 6"/>
                  <a:gd name="T39" fmla="*/ 69 h 79"/>
                  <a:gd name="T40" fmla="*/ 5 w 6"/>
                  <a:gd name="T41" fmla="*/ 73 h 79"/>
                  <a:gd name="T42" fmla="*/ 5 w 6"/>
                  <a:gd name="T43" fmla="*/ 74 h 79"/>
                  <a:gd name="T44" fmla="*/ 5 w 6"/>
                  <a:gd name="T45" fmla="*/ 77 h 79"/>
                  <a:gd name="T46" fmla="*/ 4 w 6"/>
                  <a:gd name="T47" fmla="*/ 78 h 79"/>
                  <a:gd name="T48" fmla="*/ 4 w 6"/>
                  <a:gd name="T49" fmla="*/ 79 h 79"/>
                  <a:gd name="T50" fmla="*/ 3 w 6"/>
                  <a:gd name="T51" fmla="*/ 77 h 79"/>
                  <a:gd name="T52" fmla="*/ 1 w 6"/>
                  <a:gd name="T53" fmla="*/ 74 h 79"/>
                  <a:gd name="T54" fmla="*/ 0 w 6"/>
                  <a:gd name="T55" fmla="*/ 70 h 79"/>
                  <a:gd name="T56" fmla="*/ 0 w 6"/>
                  <a:gd name="T57" fmla="*/ 68 h 79"/>
                  <a:gd name="T58" fmla="*/ 0 w 6"/>
                  <a:gd name="T59" fmla="*/ 66 h 79"/>
                  <a:gd name="T60" fmla="*/ 0 w 6"/>
                  <a:gd name="T61" fmla="*/ 63 h 79"/>
                  <a:gd name="T62" fmla="*/ 0 w 6"/>
                  <a:gd name="T63" fmla="*/ 61 h 79"/>
                  <a:gd name="T64" fmla="*/ 0 w 6"/>
                  <a:gd name="T65" fmla="*/ 57 h 79"/>
                  <a:gd name="T66" fmla="*/ 0 w 6"/>
                  <a:gd name="T67" fmla="*/ 55 h 79"/>
                  <a:gd name="T68" fmla="*/ 0 w 6"/>
                  <a:gd name="T69" fmla="*/ 51 h 79"/>
                  <a:gd name="T70" fmla="*/ 0 w 6"/>
                  <a:gd name="T71" fmla="*/ 49 h 79"/>
                  <a:gd name="T72" fmla="*/ 1 w 6"/>
                  <a:gd name="T73" fmla="*/ 46 h 79"/>
                  <a:gd name="T74" fmla="*/ 1 w 6"/>
                  <a:gd name="T75" fmla="*/ 42 h 79"/>
                  <a:gd name="T76" fmla="*/ 1 w 6"/>
                  <a:gd name="T77" fmla="*/ 40 h 79"/>
                  <a:gd name="T78" fmla="*/ 0 w 6"/>
                  <a:gd name="T79" fmla="*/ 38 h 79"/>
                  <a:gd name="T80" fmla="*/ 0 w 6"/>
                  <a:gd name="T81" fmla="*/ 35 h 79"/>
                  <a:gd name="T82" fmla="*/ 0 w 6"/>
                  <a:gd name="T83" fmla="*/ 33 h 79"/>
                  <a:gd name="T84" fmla="*/ 0 w 6"/>
                  <a:gd name="T85" fmla="*/ 30 h 79"/>
                  <a:gd name="T86" fmla="*/ 0 w 6"/>
                  <a:gd name="T87" fmla="*/ 28 h 79"/>
                  <a:gd name="T88" fmla="*/ 1 w 6"/>
                  <a:gd name="T89" fmla="*/ 25 h 79"/>
                  <a:gd name="T90" fmla="*/ 0 w 6"/>
                  <a:gd name="T91" fmla="*/ 23 h 79"/>
                  <a:gd name="T92" fmla="*/ 0 w 6"/>
                  <a:gd name="T93" fmla="*/ 22 h 79"/>
                  <a:gd name="T94" fmla="*/ 0 w 6"/>
                  <a:gd name="T95" fmla="*/ 19 h 79"/>
                  <a:gd name="T96" fmla="*/ 0 w 6"/>
                  <a:gd name="T97" fmla="*/ 17 h 79"/>
                  <a:gd name="T98" fmla="*/ 0 w 6"/>
                  <a:gd name="T99" fmla="*/ 14 h 79"/>
                  <a:gd name="T100" fmla="*/ 0 w 6"/>
                  <a:gd name="T101" fmla="*/ 12 h 79"/>
                  <a:gd name="T102" fmla="*/ 0 w 6"/>
                  <a:gd name="T103" fmla="*/ 11 h 79"/>
                  <a:gd name="T104" fmla="*/ 0 w 6"/>
                  <a:gd name="T105" fmla="*/ 8 h 79"/>
                  <a:gd name="T106" fmla="*/ 0 w 6"/>
                  <a:gd name="T107" fmla="*/ 6 h 79"/>
                  <a:gd name="T108" fmla="*/ 1 w 6"/>
                  <a:gd name="T109" fmla="*/ 5 h 79"/>
                  <a:gd name="T110" fmla="*/ 1 w 6"/>
                  <a:gd name="T111" fmla="*/ 2 h 79"/>
                  <a:gd name="T112" fmla="*/ 3 w 6"/>
                  <a:gd name="T113" fmla="*/ 0 h 79"/>
                  <a:gd name="T114" fmla="*/ 3 w 6"/>
                  <a:gd name="T115" fmla="*/ 0 h 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
                  <a:gd name="T175" fmla="*/ 0 h 79"/>
                  <a:gd name="T176" fmla="*/ 6 w 6"/>
                  <a:gd name="T177" fmla="*/ 79 h 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 h="79">
                    <a:moveTo>
                      <a:pt x="3" y="0"/>
                    </a:moveTo>
                    <a:lnTo>
                      <a:pt x="3" y="3"/>
                    </a:lnTo>
                    <a:lnTo>
                      <a:pt x="4" y="7"/>
                    </a:lnTo>
                    <a:lnTo>
                      <a:pt x="4" y="11"/>
                    </a:lnTo>
                    <a:lnTo>
                      <a:pt x="5" y="14"/>
                    </a:lnTo>
                    <a:lnTo>
                      <a:pt x="5" y="18"/>
                    </a:lnTo>
                    <a:lnTo>
                      <a:pt x="5" y="22"/>
                    </a:lnTo>
                    <a:lnTo>
                      <a:pt x="5" y="27"/>
                    </a:lnTo>
                    <a:lnTo>
                      <a:pt x="5" y="30"/>
                    </a:lnTo>
                    <a:lnTo>
                      <a:pt x="5" y="35"/>
                    </a:lnTo>
                    <a:lnTo>
                      <a:pt x="4" y="39"/>
                    </a:lnTo>
                    <a:lnTo>
                      <a:pt x="4" y="44"/>
                    </a:lnTo>
                    <a:lnTo>
                      <a:pt x="4" y="47"/>
                    </a:lnTo>
                    <a:lnTo>
                      <a:pt x="4" y="52"/>
                    </a:lnTo>
                    <a:lnTo>
                      <a:pt x="5" y="56"/>
                    </a:lnTo>
                    <a:lnTo>
                      <a:pt x="5" y="59"/>
                    </a:lnTo>
                    <a:lnTo>
                      <a:pt x="6" y="64"/>
                    </a:lnTo>
                    <a:lnTo>
                      <a:pt x="5" y="66"/>
                    </a:lnTo>
                    <a:lnTo>
                      <a:pt x="5" y="68"/>
                    </a:lnTo>
                    <a:lnTo>
                      <a:pt x="5" y="69"/>
                    </a:lnTo>
                    <a:lnTo>
                      <a:pt x="5" y="73"/>
                    </a:lnTo>
                    <a:lnTo>
                      <a:pt x="5" y="74"/>
                    </a:lnTo>
                    <a:lnTo>
                      <a:pt x="5" y="77"/>
                    </a:lnTo>
                    <a:lnTo>
                      <a:pt x="4" y="78"/>
                    </a:lnTo>
                    <a:lnTo>
                      <a:pt x="4" y="79"/>
                    </a:lnTo>
                    <a:lnTo>
                      <a:pt x="3" y="77"/>
                    </a:lnTo>
                    <a:lnTo>
                      <a:pt x="1" y="74"/>
                    </a:lnTo>
                    <a:lnTo>
                      <a:pt x="0" y="70"/>
                    </a:lnTo>
                    <a:lnTo>
                      <a:pt x="0" y="68"/>
                    </a:lnTo>
                    <a:lnTo>
                      <a:pt x="0" y="66"/>
                    </a:lnTo>
                    <a:lnTo>
                      <a:pt x="0" y="63"/>
                    </a:lnTo>
                    <a:lnTo>
                      <a:pt x="0" y="61"/>
                    </a:lnTo>
                    <a:lnTo>
                      <a:pt x="0" y="57"/>
                    </a:lnTo>
                    <a:lnTo>
                      <a:pt x="0" y="55"/>
                    </a:lnTo>
                    <a:lnTo>
                      <a:pt x="0" y="51"/>
                    </a:lnTo>
                    <a:lnTo>
                      <a:pt x="0" y="49"/>
                    </a:lnTo>
                    <a:lnTo>
                      <a:pt x="1" y="46"/>
                    </a:lnTo>
                    <a:lnTo>
                      <a:pt x="1" y="42"/>
                    </a:lnTo>
                    <a:lnTo>
                      <a:pt x="1" y="40"/>
                    </a:lnTo>
                    <a:lnTo>
                      <a:pt x="0" y="38"/>
                    </a:lnTo>
                    <a:lnTo>
                      <a:pt x="0" y="35"/>
                    </a:lnTo>
                    <a:lnTo>
                      <a:pt x="0" y="33"/>
                    </a:lnTo>
                    <a:lnTo>
                      <a:pt x="0" y="30"/>
                    </a:lnTo>
                    <a:lnTo>
                      <a:pt x="0" y="28"/>
                    </a:lnTo>
                    <a:lnTo>
                      <a:pt x="1" y="25"/>
                    </a:lnTo>
                    <a:lnTo>
                      <a:pt x="0" y="23"/>
                    </a:lnTo>
                    <a:lnTo>
                      <a:pt x="0" y="22"/>
                    </a:lnTo>
                    <a:lnTo>
                      <a:pt x="0" y="19"/>
                    </a:lnTo>
                    <a:lnTo>
                      <a:pt x="0" y="17"/>
                    </a:lnTo>
                    <a:lnTo>
                      <a:pt x="0" y="14"/>
                    </a:lnTo>
                    <a:lnTo>
                      <a:pt x="0" y="12"/>
                    </a:lnTo>
                    <a:lnTo>
                      <a:pt x="0" y="11"/>
                    </a:lnTo>
                    <a:lnTo>
                      <a:pt x="0" y="8"/>
                    </a:lnTo>
                    <a:lnTo>
                      <a:pt x="0" y="6"/>
                    </a:lnTo>
                    <a:lnTo>
                      <a:pt x="1" y="5"/>
                    </a:lnTo>
                    <a:lnTo>
                      <a:pt x="1" y="2"/>
                    </a:lnTo>
                    <a:lnTo>
                      <a:pt x="3" y="0"/>
                    </a:lnTo>
                    <a:close/>
                  </a:path>
                </a:pathLst>
              </a:custGeom>
              <a:solidFill>
                <a:srgbClr val="000000"/>
              </a:solidFill>
              <a:ln w="9525">
                <a:noFill/>
                <a:round/>
                <a:headEnd/>
                <a:tailEnd/>
              </a:ln>
            </p:spPr>
            <p:txBody>
              <a:bodyPr/>
              <a:lstStyle/>
              <a:p>
                <a:endParaRPr lang="en-US" dirty="0"/>
              </a:p>
            </p:txBody>
          </p:sp>
          <p:sp>
            <p:nvSpPr>
              <p:cNvPr id="10618" name="Freeform 404"/>
              <p:cNvSpPr>
                <a:spLocks/>
              </p:cNvSpPr>
              <p:nvPr/>
            </p:nvSpPr>
            <p:spPr bwMode="auto">
              <a:xfrm>
                <a:off x="1168" y="1247"/>
                <a:ext cx="15" cy="116"/>
              </a:xfrm>
              <a:custGeom>
                <a:avLst/>
                <a:gdLst>
                  <a:gd name="T0" fmla="*/ 1 w 15"/>
                  <a:gd name="T1" fmla="*/ 0 h 116"/>
                  <a:gd name="T2" fmla="*/ 2 w 15"/>
                  <a:gd name="T3" fmla="*/ 3 h 116"/>
                  <a:gd name="T4" fmla="*/ 3 w 15"/>
                  <a:gd name="T5" fmla="*/ 5 h 116"/>
                  <a:gd name="T6" fmla="*/ 5 w 15"/>
                  <a:gd name="T7" fmla="*/ 7 h 116"/>
                  <a:gd name="T8" fmla="*/ 5 w 15"/>
                  <a:gd name="T9" fmla="*/ 10 h 116"/>
                  <a:gd name="T10" fmla="*/ 5 w 15"/>
                  <a:gd name="T11" fmla="*/ 14 h 116"/>
                  <a:gd name="T12" fmla="*/ 5 w 15"/>
                  <a:gd name="T13" fmla="*/ 16 h 116"/>
                  <a:gd name="T14" fmla="*/ 5 w 15"/>
                  <a:gd name="T15" fmla="*/ 20 h 116"/>
                  <a:gd name="T16" fmla="*/ 6 w 15"/>
                  <a:gd name="T17" fmla="*/ 23 h 116"/>
                  <a:gd name="T18" fmla="*/ 5 w 15"/>
                  <a:gd name="T19" fmla="*/ 26 h 116"/>
                  <a:gd name="T20" fmla="*/ 5 w 15"/>
                  <a:gd name="T21" fmla="*/ 29 h 116"/>
                  <a:gd name="T22" fmla="*/ 5 w 15"/>
                  <a:gd name="T23" fmla="*/ 33 h 116"/>
                  <a:gd name="T24" fmla="*/ 6 w 15"/>
                  <a:gd name="T25" fmla="*/ 37 h 116"/>
                  <a:gd name="T26" fmla="*/ 6 w 15"/>
                  <a:gd name="T27" fmla="*/ 40 h 116"/>
                  <a:gd name="T28" fmla="*/ 6 w 15"/>
                  <a:gd name="T29" fmla="*/ 43 h 116"/>
                  <a:gd name="T30" fmla="*/ 7 w 15"/>
                  <a:gd name="T31" fmla="*/ 46 h 116"/>
                  <a:gd name="T32" fmla="*/ 7 w 15"/>
                  <a:gd name="T33" fmla="*/ 50 h 116"/>
                  <a:gd name="T34" fmla="*/ 7 w 15"/>
                  <a:gd name="T35" fmla="*/ 54 h 116"/>
                  <a:gd name="T36" fmla="*/ 7 w 15"/>
                  <a:gd name="T37" fmla="*/ 57 h 116"/>
                  <a:gd name="T38" fmla="*/ 8 w 15"/>
                  <a:gd name="T39" fmla="*/ 62 h 116"/>
                  <a:gd name="T40" fmla="*/ 8 w 15"/>
                  <a:gd name="T41" fmla="*/ 66 h 116"/>
                  <a:gd name="T42" fmla="*/ 8 w 15"/>
                  <a:gd name="T43" fmla="*/ 70 h 116"/>
                  <a:gd name="T44" fmla="*/ 10 w 15"/>
                  <a:gd name="T45" fmla="*/ 74 h 116"/>
                  <a:gd name="T46" fmla="*/ 10 w 15"/>
                  <a:gd name="T47" fmla="*/ 78 h 116"/>
                  <a:gd name="T48" fmla="*/ 11 w 15"/>
                  <a:gd name="T49" fmla="*/ 82 h 116"/>
                  <a:gd name="T50" fmla="*/ 11 w 15"/>
                  <a:gd name="T51" fmla="*/ 87 h 116"/>
                  <a:gd name="T52" fmla="*/ 11 w 15"/>
                  <a:gd name="T53" fmla="*/ 90 h 116"/>
                  <a:gd name="T54" fmla="*/ 12 w 15"/>
                  <a:gd name="T55" fmla="*/ 94 h 116"/>
                  <a:gd name="T56" fmla="*/ 13 w 15"/>
                  <a:gd name="T57" fmla="*/ 99 h 116"/>
                  <a:gd name="T58" fmla="*/ 13 w 15"/>
                  <a:gd name="T59" fmla="*/ 103 h 116"/>
                  <a:gd name="T60" fmla="*/ 13 w 15"/>
                  <a:gd name="T61" fmla="*/ 106 h 116"/>
                  <a:gd name="T62" fmla="*/ 15 w 15"/>
                  <a:gd name="T63" fmla="*/ 111 h 116"/>
                  <a:gd name="T64" fmla="*/ 15 w 15"/>
                  <a:gd name="T65" fmla="*/ 116 h 116"/>
                  <a:gd name="T66" fmla="*/ 12 w 15"/>
                  <a:gd name="T67" fmla="*/ 116 h 116"/>
                  <a:gd name="T68" fmla="*/ 11 w 15"/>
                  <a:gd name="T69" fmla="*/ 116 h 116"/>
                  <a:gd name="T70" fmla="*/ 10 w 15"/>
                  <a:gd name="T71" fmla="*/ 109 h 116"/>
                  <a:gd name="T72" fmla="*/ 8 w 15"/>
                  <a:gd name="T73" fmla="*/ 101 h 116"/>
                  <a:gd name="T74" fmla="*/ 7 w 15"/>
                  <a:gd name="T75" fmla="*/ 95 h 116"/>
                  <a:gd name="T76" fmla="*/ 6 w 15"/>
                  <a:gd name="T77" fmla="*/ 88 h 116"/>
                  <a:gd name="T78" fmla="*/ 5 w 15"/>
                  <a:gd name="T79" fmla="*/ 82 h 116"/>
                  <a:gd name="T80" fmla="*/ 5 w 15"/>
                  <a:gd name="T81" fmla="*/ 74 h 116"/>
                  <a:gd name="T82" fmla="*/ 3 w 15"/>
                  <a:gd name="T83" fmla="*/ 67 h 116"/>
                  <a:gd name="T84" fmla="*/ 3 w 15"/>
                  <a:gd name="T85" fmla="*/ 61 h 116"/>
                  <a:gd name="T86" fmla="*/ 2 w 15"/>
                  <a:gd name="T87" fmla="*/ 54 h 116"/>
                  <a:gd name="T88" fmla="*/ 2 w 15"/>
                  <a:gd name="T89" fmla="*/ 46 h 116"/>
                  <a:gd name="T90" fmla="*/ 1 w 15"/>
                  <a:gd name="T91" fmla="*/ 39 h 116"/>
                  <a:gd name="T92" fmla="*/ 1 w 15"/>
                  <a:gd name="T93" fmla="*/ 33 h 116"/>
                  <a:gd name="T94" fmla="*/ 1 w 15"/>
                  <a:gd name="T95" fmla="*/ 26 h 116"/>
                  <a:gd name="T96" fmla="*/ 0 w 15"/>
                  <a:gd name="T97" fmla="*/ 18 h 116"/>
                  <a:gd name="T98" fmla="*/ 0 w 15"/>
                  <a:gd name="T99" fmla="*/ 11 h 116"/>
                  <a:gd name="T100" fmla="*/ 0 w 15"/>
                  <a:gd name="T101" fmla="*/ 4 h 116"/>
                  <a:gd name="T102" fmla="*/ 0 w 15"/>
                  <a:gd name="T103" fmla="*/ 3 h 116"/>
                  <a:gd name="T104" fmla="*/ 1 w 15"/>
                  <a:gd name="T105" fmla="*/ 0 h 116"/>
                  <a:gd name="T106" fmla="*/ 1 w 15"/>
                  <a:gd name="T107" fmla="*/ 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116"/>
                  <a:gd name="T164" fmla="*/ 15 w 15"/>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116">
                    <a:moveTo>
                      <a:pt x="1" y="0"/>
                    </a:moveTo>
                    <a:lnTo>
                      <a:pt x="2" y="3"/>
                    </a:lnTo>
                    <a:lnTo>
                      <a:pt x="3" y="5"/>
                    </a:lnTo>
                    <a:lnTo>
                      <a:pt x="5" y="7"/>
                    </a:lnTo>
                    <a:lnTo>
                      <a:pt x="5" y="10"/>
                    </a:lnTo>
                    <a:lnTo>
                      <a:pt x="5" y="14"/>
                    </a:lnTo>
                    <a:lnTo>
                      <a:pt x="5" y="16"/>
                    </a:lnTo>
                    <a:lnTo>
                      <a:pt x="5" y="20"/>
                    </a:lnTo>
                    <a:lnTo>
                      <a:pt x="6" y="23"/>
                    </a:lnTo>
                    <a:lnTo>
                      <a:pt x="5" y="26"/>
                    </a:lnTo>
                    <a:lnTo>
                      <a:pt x="5" y="29"/>
                    </a:lnTo>
                    <a:lnTo>
                      <a:pt x="5" y="33"/>
                    </a:lnTo>
                    <a:lnTo>
                      <a:pt x="6" y="37"/>
                    </a:lnTo>
                    <a:lnTo>
                      <a:pt x="6" y="40"/>
                    </a:lnTo>
                    <a:lnTo>
                      <a:pt x="6" y="43"/>
                    </a:lnTo>
                    <a:lnTo>
                      <a:pt x="7" y="46"/>
                    </a:lnTo>
                    <a:lnTo>
                      <a:pt x="7" y="50"/>
                    </a:lnTo>
                    <a:lnTo>
                      <a:pt x="7" y="54"/>
                    </a:lnTo>
                    <a:lnTo>
                      <a:pt x="7" y="57"/>
                    </a:lnTo>
                    <a:lnTo>
                      <a:pt x="8" y="62"/>
                    </a:lnTo>
                    <a:lnTo>
                      <a:pt x="8" y="66"/>
                    </a:lnTo>
                    <a:lnTo>
                      <a:pt x="8" y="70"/>
                    </a:lnTo>
                    <a:lnTo>
                      <a:pt x="10" y="74"/>
                    </a:lnTo>
                    <a:lnTo>
                      <a:pt x="10" y="78"/>
                    </a:lnTo>
                    <a:lnTo>
                      <a:pt x="11" y="82"/>
                    </a:lnTo>
                    <a:lnTo>
                      <a:pt x="11" y="87"/>
                    </a:lnTo>
                    <a:lnTo>
                      <a:pt x="11" y="90"/>
                    </a:lnTo>
                    <a:lnTo>
                      <a:pt x="12" y="94"/>
                    </a:lnTo>
                    <a:lnTo>
                      <a:pt x="13" y="99"/>
                    </a:lnTo>
                    <a:lnTo>
                      <a:pt x="13" y="103"/>
                    </a:lnTo>
                    <a:lnTo>
                      <a:pt x="13" y="106"/>
                    </a:lnTo>
                    <a:lnTo>
                      <a:pt x="15" y="111"/>
                    </a:lnTo>
                    <a:lnTo>
                      <a:pt x="15" y="116"/>
                    </a:lnTo>
                    <a:lnTo>
                      <a:pt x="12" y="116"/>
                    </a:lnTo>
                    <a:lnTo>
                      <a:pt x="11" y="116"/>
                    </a:lnTo>
                    <a:lnTo>
                      <a:pt x="10" y="109"/>
                    </a:lnTo>
                    <a:lnTo>
                      <a:pt x="8" y="101"/>
                    </a:lnTo>
                    <a:lnTo>
                      <a:pt x="7" y="95"/>
                    </a:lnTo>
                    <a:lnTo>
                      <a:pt x="6" y="88"/>
                    </a:lnTo>
                    <a:lnTo>
                      <a:pt x="5" y="82"/>
                    </a:lnTo>
                    <a:lnTo>
                      <a:pt x="5" y="74"/>
                    </a:lnTo>
                    <a:lnTo>
                      <a:pt x="3" y="67"/>
                    </a:lnTo>
                    <a:lnTo>
                      <a:pt x="3" y="61"/>
                    </a:lnTo>
                    <a:lnTo>
                      <a:pt x="2" y="54"/>
                    </a:lnTo>
                    <a:lnTo>
                      <a:pt x="2" y="46"/>
                    </a:lnTo>
                    <a:lnTo>
                      <a:pt x="1" y="39"/>
                    </a:lnTo>
                    <a:lnTo>
                      <a:pt x="1" y="33"/>
                    </a:lnTo>
                    <a:lnTo>
                      <a:pt x="1" y="26"/>
                    </a:lnTo>
                    <a:lnTo>
                      <a:pt x="0" y="18"/>
                    </a:lnTo>
                    <a:lnTo>
                      <a:pt x="0" y="11"/>
                    </a:lnTo>
                    <a:lnTo>
                      <a:pt x="0" y="4"/>
                    </a:lnTo>
                    <a:lnTo>
                      <a:pt x="0" y="3"/>
                    </a:lnTo>
                    <a:lnTo>
                      <a:pt x="1" y="0"/>
                    </a:lnTo>
                    <a:close/>
                  </a:path>
                </a:pathLst>
              </a:custGeom>
              <a:solidFill>
                <a:srgbClr val="000000"/>
              </a:solidFill>
              <a:ln w="9525">
                <a:noFill/>
                <a:round/>
                <a:headEnd/>
                <a:tailEnd/>
              </a:ln>
            </p:spPr>
            <p:txBody>
              <a:bodyPr/>
              <a:lstStyle/>
              <a:p>
                <a:endParaRPr lang="en-US" dirty="0"/>
              </a:p>
            </p:txBody>
          </p:sp>
          <p:sp>
            <p:nvSpPr>
              <p:cNvPr id="10619" name="Freeform 409"/>
              <p:cNvSpPr>
                <a:spLocks/>
              </p:cNvSpPr>
              <p:nvPr/>
            </p:nvSpPr>
            <p:spPr bwMode="auto">
              <a:xfrm>
                <a:off x="1159" y="1341"/>
                <a:ext cx="237" cy="191"/>
              </a:xfrm>
              <a:custGeom>
                <a:avLst/>
                <a:gdLst>
                  <a:gd name="T0" fmla="*/ 196 w 237"/>
                  <a:gd name="T1" fmla="*/ 6 h 191"/>
                  <a:gd name="T2" fmla="*/ 225 w 237"/>
                  <a:gd name="T3" fmla="*/ 33 h 191"/>
                  <a:gd name="T4" fmla="*/ 237 w 237"/>
                  <a:gd name="T5" fmla="*/ 71 h 191"/>
                  <a:gd name="T6" fmla="*/ 235 w 237"/>
                  <a:gd name="T7" fmla="*/ 94 h 191"/>
                  <a:gd name="T8" fmla="*/ 229 w 237"/>
                  <a:gd name="T9" fmla="*/ 111 h 191"/>
                  <a:gd name="T10" fmla="*/ 220 w 237"/>
                  <a:gd name="T11" fmla="*/ 128 h 191"/>
                  <a:gd name="T12" fmla="*/ 211 w 237"/>
                  <a:gd name="T13" fmla="*/ 143 h 191"/>
                  <a:gd name="T14" fmla="*/ 204 w 237"/>
                  <a:gd name="T15" fmla="*/ 152 h 191"/>
                  <a:gd name="T16" fmla="*/ 194 w 237"/>
                  <a:gd name="T17" fmla="*/ 161 h 191"/>
                  <a:gd name="T18" fmla="*/ 182 w 237"/>
                  <a:gd name="T19" fmla="*/ 166 h 191"/>
                  <a:gd name="T20" fmla="*/ 166 w 237"/>
                  <a:gd name="T21" fmla="*/ 168 h 191"/>
                  <a:gd name="T22" fmla="*/ 149 w 237"/>
                  <a:gd name="T23" fmla="*/ 171 h 191"/>
                  <a:gd name="T24" fmla="*/ 136 w 237"/>
                  <a:gd name="T25" fmla="*/ 179 h 191"/>
                  <a:gd name="T26" fmla="*/ 116 w 237"/>
                  <a:gd name="T27" fmla="*/ 191 h 191"/>
                  <a:gd name="T28" fmla="*/ 92 w 237"/>
                  <a:gd name="T29" fmla="*/ 188 h 191"/>
                  <a:gd name="T30" fmla="*/ 70 w 237"/>
                  <a:gd name="T31" fmla="*/ 179 h 191"/>
                  <a:gd name="T32" fmla="*/ 42 w 237"/>
                  <a:gd name="T33" fmla="*/ 167 h 191"/>
                  <a:gd name="T34" fmla="*/ 17 w 237"/>
                  <a:gd name="T35" fmla="*/ 148 h 191"/>
                  <a:gd name="T36" fmla="*/ 2 w 237"/>
                  <a:gd name="T37" fmla="*/ 119 h 191"/>
                  <a:gd name="T38" fmla="*/ 1 w 237"/>
                  <a:gd name="T39" fmla="*/ 84 h 191"/>
                  <a:gd name="T40" fmla="*/ 20 w 237"/>
                  <a:gd name="T41" fmla="*/ 51 h 191"/>
                  <a:gd name="T42" fmla="*/ 51 w 237"/>
                  <a:gd name="T43" fmla="*/ 29 h 191"/>
                  <a:gd name="T44" fmla="*/ 76 w 237"/>
                  <a:gd name="T45" fmla="*/ 22 h 191"/>
                  <a:gd name="T46" fmla="*/ 85 w 237"/>
                  <a:gd name="T47" fmla="*/ 21 h 191"/>
                  <a:gd name="T48" fmla="*/ 95 w 237"/>
                  <a:gd name="T49" fmla="*/ 21 h 191"/>
                  <a:gd name="T50" fmla="*/ 75 w 237"/>
                  <a:gd name="T51" fmla="*/ 27 h 191"/>
                  <a:gd name="T52" fmla="*/ 47 w 237"/>
                  <a:gd name="T53" fmla="*/ 35 h 191"/>
                  <a:gd name="T54" fmla="*/ 24 w 237"/>
                  <a:gd name="T55" fmla="*/ 52 h 191"/>
                  <a:gd name="T56" fmla="*/ 6 w 237"/>
                  <a:gd name="T57" fmla="*/ 84 h 191"/>
                  <a:gd name="T58" fmla="*/ 7 w 237"/>
                  <a:gd name="T59" fmla="*/ 118 h 191"/>
                  <a:gd name="T60" fmla="*/ 25 w 237"/>
                  <a:gd name="T61" fmla="*/ 149 h 191"/>
                  <a:gd name="T62" fmla="*/ 54 w 237"/>
                  <a:gd name="T63" fmla="*/ 167 h 191"/>
                  <a:gd name="T64" fmla="*/ 82 w 237"/>
                  <a:gd name="T65" fmla="*/ 179 h 191"/>
                  <a:gd name="T66" fmla="*/ 109 w 237"/>
                  <a:gd name="T67" fmla="*/ 185 h 191"/>
                  <a:gd name="T68" fmla="*/ 129 w 237"/>
                  <a:gd name="T69" fmla="*/ 178 h 191"/>
                  <a:gd name="T70" fmla="*/ 141 w 237"/>
                  <a:gd name="T71" fmla="*/ 167 h 191"/>
                  <a:gd name="T72" fmla="*/ 159 w 237"/>
                  <a:gd name="T73" fmla="*/ 162 h 191"/>
                  <a:gd name="T74" fmla="*/ 174 w 237"/>
                  <a:gd name="T75" fmla="*/ 161 h 191"/>
                  <a:gd name="T76" fmla="*/ 187 w 237"/>
                  <a:gd name="T77" fmla="*/ 157 h 191"/>
                  <a:gd name="T78" fmla="*/ 197 w 237"/>
                  <a:gd name="T79" fmla="*/ 150 h 191"/>
                  <a:gd name="T80" fmla="*/ 207 w 237"/>
                  <a:gd name="T81" fmla="*/ 139 h 191"/>
                  <a:gd name="T82" fmla="*/ 216 w 237"/>
                  <a:gd name="T83" fmla="*/ 126 h 191"/>
                  <a:gd name="T84" fmla="*/ 224 w 237"/>
                  <a:gd name="T85" fmla="*/ 111 h 191"/>
                  <a:gd name="T86" fmla="*/ 229 w 237"/>
                  <a:gd name="T87" fmla="*/ 96 h 191"/>
                  <a:gd name="T88" fmla="*/ 232 w 237"/>
                  <a:gd name="T89" fmla="*/ 73 h 191"/>
                  <a:gd name="T90" fmla="*/ 222 w 237"/>
                  <a:gd name="T91" fmla="*/ 38 h 191"/>
                  <a:gd name="T92" fmla="*/ 197 w 237"/>
                  <a:gd name="T93" fmla="*/ 12 h 191"/>
                  <a:gd name="T94" fmla="*/ 162 w 237"/>
                  <a:gd name="T95" fmla="*/ 5 h 191"/>
                  <a:gd name="T96" fmla="*/ 140 w 237"/>
                  <a:gd name="T97" fmla="*/ 10 h 191"/>
                  <a:gd name="T98" fmla="*/ 117 w 237"/>
                  <a:gd name="T99" fmla="*/ 18 h 191"/>
                  <a:gd name="T100" fmla="*/ 104 w 237"/>
                  <a:gd name="T101" fmla="*/ 24 h 191"/>
                  <a:gd name="T102" fmla="*/ 105 w 237"/>
                  <a:gd name="T103" fmla="*/ 18 h 191"/>
                  <a:gd name="T104" fmla="*/ 125 w 237"/>
                  <a:gd name="T105" fmla="*/ 9 h 191"/>
                  <a:gd name="T106" fmla="*/ 147 w 237"/>
                  <a:gd name="T107" fmla="*/ 2 h 191"/>
                  <a:gd name="T108" fmla="*/ 165 w 237"/>
                  <a:gd name="T109" fmla="*/ 0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7"/>
                  <a:gd name="T166" fmla="*/ 0 h 191"/>
                  <a:gd name="T167" fmla="*/ 237 w 237"/>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7" h="191">
                    <a:moveTo>
                      <a:pt x="165" y="0"/>
                    </a:moveTo>
                    <a:lnTo>
                      <a:pt x="174" y="0"/>
                    </a:lnTo>
                    <a:lnTo>
                      <a:pt x="181" y="1"/>
                    </a:lnTo>
                    <a:lnTo>
                      <a:pt x="189" y="4"/>
                    </a:lnTo>
                    <a:lnTo>
                      <a:pt x="196" y="6"/>
                    </a:lnTo>
                    <a:lnTo>
                      <a:pt x="204" y="10"/>
                    </a:lnTo>
                    <a:lnTo>
                      <a:pt x="210" y="15"/>
                    </a:lnTo>
                    <a:lnTo>
                      <a:pt x="215" y="21"/>
                    </a:lnTo>
                    <a:lnTo>
                      <a:pt x="220" y="27"/>
                    </a:lnTo>
                    <a:lnTo>
                      <a:pt x="225" y="33"/>
                    </a:lnTo>
                    <a:lnTo>
                      <a:pt x="229" y="40"/>
                    </a:lnTo>
                    <a:lnTo>
                      <a:pt x="231" y="48"/>
                    </a:lnTo>
                    <a:lnTo>
                      <a:pt x="235" y="55"/>
                    </a:lnTo>
                    <a:lnTo>
                      <a:pt x="236" y="62"/>
                    </a:lnTo>
                    <a:lnTo>
                      <a:pt x="237" y="71"/>
                    </a:lnTo>
                    <a:lnTo>
                      <a:pt x="237" y="78"/>
                    </a:lnTo>
                    <a:lnTo>
                      <a:pt x="237" y="85"/>
                    </a:lnTo>
                    <a:lnTo>
                      <a:pt x="236" y="88"/>
                    </a:lnTo>
                    <a:lnTo>
                      <a:pt x="236" y="91"/>
                    </a:lnTo>
                    <a:lnTo>
                      <a:pt x="235" y="94"/>
                    </a:lnTo>
                    <a:lnTo>
                      <a:pt x="234" y="98"/>
                    </a:lnTo>
                    <a:lnTo>
                      <a:pt x="232" y="100"/>
                    </a:lnTo>
                    <a:lnTo>
                      <a:pt x="231" y="104"/>
                    </a:lnTo>
                    <a:lnTo>
                      <a:pt x="230" y="107"/>
                    </a:lnTo>
                    <a:lnTo>
                      <a:pt x="229" y="111"/>
                    </a:lnTo>
                    <a:lnTo>
                      <a:pt x="227" y="115"/>
                    </a:lnTo>
                    <a:lnTo>
                      <a:pt x="226" y="118"/>
                    </a:lnTo>
                    <a:lnTo>
                      <a:pt x="224" y="121"/>
                    </a:lnTo>
                    <a:lnTo>
                      <a:pt x="222" y="124"/>
                    </a:lnTo>
                    <a:lnTo>
                      <a:pt x="220" y="128"/>
                    </a:lnTo>
                    <a:lnTo>
                      <a:pt x="219" y="132"/>
                    </a:lnTo>
                    <a:lnTo>
                      <a:pt x="217" y="134"/>
                    </a:lnTo>
                    <a:lnTo>
                      <a:pt x="215" y="138"/>
                    </a:lnTo>
                    <a:lnTo>
                      <a:pt x="214" y="140"/>
                    </a:lnTo>
                    <a:lnTo>
                      <a:pt x="211" y="143"/>
                    </a:lnTo>
                    <a:lnTo>
                      <a:pt x="210" y="145"/>
                    </a:lnTo>
                    <a:lnTo>
                      <a:pt x="209" y="146"/>
                    </a:lnTo>
                    <a:lnTo>
                      <a:pt x="207" y="149"/>
                    </a:lnTo>
                    <a:lnTo>
                      <a:pt x="205" y="151"/>
                    </a:lnTo>
                    <a:lnTo>
                      <a:pt x="204" y="152"/>
                    </a:lnTo>
                    <a:lnTo>
                      <a:pt x="202" y="155"/>
                    </a:lnTo>
                    <a:lnTo>
                      <a:pt x="200" y="156"/>
                    </a:lnTo>
                    <a:lnTo>
                      <a:pt x="197" y="158"/>
                    </a:lnTo>
                    <a:lnTo>
                      <a:pt x="196" y="160"/>
                    </a:lnTo>
                    <a:lnTo>
                      <a:pt x="194" y="161"/>
                    </a:lnTo>
                    <a:lnTo>
                      <a:pt x="191" y="162"/>
                    </a:lnTo>
                    <a:lnTo>
                      <a:pt x="190" y="163"/>
                    </a:lnTo>
                    <a:lnTo>
                      <a:pt x="187" y="165"/>
                    </a:lnTo>
                    <a:lnTo>
                      <a:pt x="185" y="166"/>
                    </a:lnTo>
                    <a:lnTo>
                      <a:pt x="182" y="166"/>
                    </a:lnTo>
                    <a:lnTo>
                      <a:pt x="179" y="167"/>
                    </a:lnTo>
                    <a:lnTo>
                      <a:pt x="176" y="167"/>
                    </a:lnTo>
                    <a:lnTo>
                      <a:pt x="172" y="167"/>
                    </a:lnTo>
                    <a:lnTo>
                      <a:pt x="170" y="167"/>
                    </a:lnTo>
                    <a:lnTo>
                      <a:pt x="166" y="168"/>
                    </a:lnTo>
                    <a:lnTo>
                      <a:pt x="162" y="168"/>
                    </a:lnTo>
                    <a:lnTo>
                      <a:pt x="160" y="168"/>
                    </a:lnTo>
                    <a:lnTo>
                      <a:pt x="156" y="169"/>
                    </a:lnTo>
                    <a:lnTo>
                      <a:pt x="152" y="169"/>
                    </a:lnTo>
                    <a:lnTo>
                      <a:pt x="149" y="171"/>
                    </a:lnTo>
                    <a:lnTo>
                      <a:pt x="146" y="172"/>
                    </a:lnTo>
                    <a:lnTo>
                      <a:pt x="142" y="173"/>
                    </a:lnTo>
                    <a:lnTo>
                      <a:pt x="140" y="174"/>
                    </a:lnTo>
                    <a:lnTo>
                      <a:pt x="137" y="177"/>
                    </a:lnTo>
                    <a:lnTo>
                      <a:pt x="136" y="179"/>
                    </a:lnTo>
                    <a:lnTo>
                      <a:pt x="132" y="183"/>
                    </a:lnTo>
                    <a:lnTo>
                      <a:pt x="129" y="187"/>
                    </a:lnTo>
                    <a:lnTo>
                      <a:pt x="124" y="188"/>
                    </a:lnTo>
                    <a:lnTo>
                      <a:pt x="120" y="190"/>
                    </a:lnTo>
                    <a:lnTo>
                      <a:pt x="116" y="191"/>
                    </a:lnTo>
                    <a:lnTo>
                      <a:pt x="111" y="191"/>
                    </a:lnTo>
                    <a:lnTo>
                      <a:pt x="106" y="191"/>
                    </a:lnTo>
                    <a:lnTo>
                      <a:pt x="102" y="191"/>
                    </a:lnTo>
                    <a:lnTo>
                      <a:pt x="97" y="190"/>
                    </a:lnTo>
                    <a:lnTo>
                      <a:pt x="92" y="188"/>
                    </a:lnTo>
                    <a:lnTo>
                      <a:pt x="89" y="187"/>
                    </a:lnTo>
                    <a:lnTo>
                      <a:pt x="84" y="185"/>
                    </a:lnTo>
                    <a:lnTo>
                      <a:pt x="79" y="183"/>
                    </a:lnTo>
                    <a:lnTo>
                      <a:pt x="75" y="180"/>
                    </a:lnTo>
                    <a:lnTo>
                      <a:pt x="70" y="179"/>
                    </a:lnTo>
                    <a:lnTo>
                      <a:pt x="65" y="178"/>
                    </a:lnTo>
                    <a:lnTo>
                      <a:pt x="60" y="176"/>
                    </a:lnTo>
                    <a:lnTo>
                      <a:pt x="54" y="173"/>
                    </a:lnTo>
                    <a:lnTo>
                      <a:pt x="47" y="169"/>
                    </a:lnTo>
                    <a:lnTo>
                      <a:pt x="42" y="167"/>
                    </a:lnTo>
                    <a:lnTo>
                      <a:pt x="36" y="163"/>
                    </a:lnTo>
                    <a:lnTo>
                      <a:pt x="31" y="160"/>
                    </a:lnTo>
                    <a:lnTo>
                      <a:pt x="26" y="156"/>
                    </a:lnTo>
                    <a:lnTo>
                      <a:pt x="22" y="152"/>
                    </a:lnTo>
                    <a:lnTo>
                      <a:pt x="17" y="148"/>
                    </a:lnTo>
                    <a:lnTo>
                      <a:pt x="14" y="143"/>
                    </a:lnTo>
                    <a:lnTo>
                      <a:pt x="10" y="138"/>
                    </a:lnTo>
                    <a:lnTo>
                      <a:pt x="7" y="132"/>
                    </a:lnTo>
                    <a:lnTo>
                      <a:pt x="5" y="126"/>
                    </a:lnTo>
                    <a:lnTo>
                      <a:pt x="2" y="119"/>
                    </a:lnTo>
                    <a:lnTo>
                      <a:pt x="1" y="113"/>
                    </a:lnTo>
                    <a:lnTo>
                      <a:pt x="1" y="107"/>
                    </a:lnTo>
                    <a:lnTo>
                      <a:pt x="0" y="99"/>
                    </a:lnTo>
                    <a:lnTo>
                      <a:pt x="0" y="91"/>
                    </a:lnTo>
                    <a:lnTo>
                      <a:pt x="1" y="84"/>
                    </a:lnTo>
                    <a:lnTo>
                      <a:pt x="4" y="77"/>
                    </a:lnTo>
                    <a:lnTo>
                      <a:pt x="6" y="69"/>
                    </a:lnTo>
                    <a:lnTo>
                      <a:pt x="10" y="63"/>
                    </a:lnTo>
                    <a:lnTo>
                      <a:pt x="14" y="57"/>
                    </a:lnTo>
                    <a:lnTo>
                      <a:pt x="20" y="51"/>
                    </a:lnTo>
                    <a:lnTo>
                      <a:pt x="25" y="45"/>
                    </a:lnTo>
                    <a:lnTo>
                      <a:pt x="30" y="40"/>
                    </a:lnTo>
                    <a:lnTo>
                      <a:pt x="36" y="37"/>
                    </a:lnTo>
                    <a:lnTo>
                      <a:pt x="44" y="33"/>
                    </a:lnTo>
                    <a:lnTo>
                      <a:pt x="51" y="29"/>
                    </a:lnTo>
                    <a:lnTo>
                      <a:pt x="57" y="27"/>
                    </a:lnTo>
                    <a:lnTo>
                      <a:pt x="65" y="24"/>
                    </a:lnTo>
                    <a:lnTo>
                      <a:pt x="74" y="24"/>
                    </a:lnTo>
                    <a:lnTo>
                      <a:pt x="75" y="23"/>
                    </a:lnTo>
                    <a:lnTo>
                      <a:pt x="76" y="22"/>
                    </a:lnTo>
                    <a:lnTo>
                      <a:pt x="77" y="22"/>
                    </a:lnTo>
                    <a:lnTo>
                      <a:pt x="79" y="22"/>
                    </a:lnTo>
                    <a:lnTo>
                      <a:pt x="81" y="21"/>
                    </a:lnTo>
                    <a:lnTo>
                      <a:pt x="84" y="21"/>
                    </a:lnTo>
                    <a:lnTo>
                      <a:pt x="85" y="21"/>
                    </a:lnTo>
                    <a:lnTo>
                      <a:pt x="87" y="21"/>
                    </a:lnTo>
                    <a:lnTo>
                      <a:pt x="89" y="21"/>
                    </a:lnTo>
                    <a:lnTo>
                      <a:pt x="91" y="21"/>
                    </a:lnTo>
                    <a:lnTo>
                      <a:pt x="92" y="21"/>
                    </a:lnTo>
                    <a:lnTo>
                      <a:pt x="95" y="21"/>
                    </a:lnTo>
                    <a:lnTo>
                      <a:pt x="95" y="22"/>
                    </a:lnTo>
                    <a:lnTo>
                      <a:pt x="95" y="24"/>
                    </a:lnTo>
                    <a:lnTo>
                      <a:pt x="89" y="26"/>
                    </a:lnTo>
                    <a:lnTo>
                      <a:pt x="81" y="26"/>
                    </a:lnTo>
                    <a:lnTo>
                      <a:pt x="75" y="27"/>
                    </a:lnTo>
                    <a:lnTo>
                      <a:pt x="70" y="28"/>
                    </a:lnTo>
                    <a:lnTo>
                      <a:pt x="64" y="29"/>
                    </a:lnTo>
                    <a:lnTo>
                      <a:pt x="57" y="30"/>
                    </a:lnTo>
                    <a:lnTo>
                      <a:pt x="52" y="33"/>
                    </a:lnTo>
                    <a:lnTo>
                      <a:pt x="47" y="35"/>
                    </a:lnTo>
                    <a:lnTo>
                      <a:pt x="41" y="38"/>
                    </a:lnTo>
                    <a:lnTo>
                      <a:pt x="36" y="40"/>
                    </a:lnTo>
                    <a:lnTo>
                      <a:pt x="31" y="44"/>
                    </a:lnTo>
                    <a:lnTo>
                      <a:pt x="27" y="48"/>
                    </a:lnTo>
                    <a:lnTo>
                      <a:pt x="24" y="52"/>
                    </a:lnTo>
                    <a:lnTo>
                      <a:pt x="20" y="57"/>
                    </a:lnTo>
                    <a:lnTo>
                      <a:pt x="16" y="63"/>
                    </a:lnTo>
                    <a:lnTo>
                      <a:pt x="12" y="71"/>
                    </a:lnTo>
                    <a:lnTo>
                      <a:pt x="9" y="77"/>
                    </a:lnTo>
                    <a:lnTo>
                      <a:pt x="6" y="84"/>
                    </a:lnTo>
                    <a:lnTo>
                      <a:pt x="5" y="90"/>
                    </a:lnTo>
                    <a:lnTo>
                      <a:pt x="5" y="98"/>
                    </a:lnTo>
                    <a:lnTo>
                      <a:pt x="4" y="105"/>
                    </a:lnTo>
                    <a:lnTo>
                      <a:pt x="5" y="111"/>
                    </a:lnTo>
                    <a:lnTo>
                      <a:pt x="7" y="118"/>
                    </a:lnTo>
                    <a:lnTo>
                      <a:pt x="10" y="124"/>
                    </a:lnTo>
                    <a:lnTo>
                      <a:pt x="12" y="130"/>
                    </a:lnTo>
                    <a:lnTo>
                      <a:pt x="16" y="138"/>
                    </a:lnTo>
                    <a:lnTo>
                      <a:pt x="20" y="143"/>
                    </a:lnTo>
                    <a:lnTo>
                      <a:pt x="25" y="149"/>
                    </a:lnTo>
                    <a:lnTo>
                      <a:pt x="30" y="152"/>
                    </a:lnTo>
                    <a:lnTo>
                      <a:pt x="35" y="157"/>
                    </a:lnTo>
                    <a:lnTo>
                      <a:pt x="41" y="161"/>
                    </a:lnTo>
                    <a:lnTo>
                      <a:pt x="47" y="165"/>
                    </a:lnTo>
                    <a:lnTo>
                      <a:pt x="54" y="167"/>
                    </a:lnTo>
                    <a:lnTo>
                      <a:pt x="59" y="169"/>
                    </a:lnTo>
                    <a:lnTo>
                      <a:pt x="65" y="172"/>
                    </a:lnTo>
                    <a:lnTo>
                      <a:pt x="71" y="174"/>
                    </a:lnTo>
                    <a:lnTo>
                      <a:pt x="76" y="177"/>
                    </a:lnTo>
                    <a:lnTo>
                      <a:pt x="82" y="179"/>
                    </a:lnTo>
                    <a:lnTo>
                      <a:pt x="87" y="182"/>
                    </a:lnTo>
                    <a:lnTo>
                      <a:pt x="94" y="184"/>
                    </a:lnTo>
                    <a:lnTo>
                      <a:pt x="99" y="184"/>
                    </a:lnTo>
                    <a:lnTo>
                      <a:pt x="104" y="185"/>
                    </a:lnTo>
                    <a:lnTo>
                      <a:pt x="109" y="185"/>
                    </a:lnTo>
                    <a:lnTo>
                      <a:pt x="114" y="185"/>
                    </a:lnTo>
                    <a:lnTo>
                      <a:pt x="117" y="184"/>
                    </a:lnTo>
                    <a:lnTo>
                      <a:pt x="122" y="183"/>
                    </a:lnTo>
                    <a:lnTo>
                      <a:pt x="126" y="180"/>
                    </a:lnTo>
                    <a:lnTo>
                      <a:pt x="129" y="178"/>
                    </a:lnTo>
                    <a:lnTo>
                      <a:pt x="131" y="174"/>
                    </a:lnTo>
                    <a:lnTo>
                      <a:pt x="132" y="173"/>
                    </a:lnTo>
                    <a:lnTo>
                      <a:pt x="135" y="171"/>
                    </a:lnTo>
                    <a:lnTo>
                      <a:pt x="139" y="169"/>
                    </a:lnTo>
                    <a:lnTo>
                      <a:pt x="141" y="167"/>
                    </a:lnTo>
                    <a:lnTo>
                      <a:pt x="144" y="167"/>
                    </a:lnTo>
                    <a:lnTo>
                      <a:pt x="147" y="165"/>
                    </a:lnTo>
                    <a:lnTo>
                      <a:pt x="151" y="165"/>
                    </a:lnTo>
                    <a:lnTo>
                      <a:pt x="155" y="163"/>
                    </a:lnTo>
                    <a:lnTo>
                      <a:pt x="159" y="162"/>
                    </a:lnTo>
                    <a:lnTo>
                      <a:pt x="161" y="162"/>
                    </a:lnTo>
                    <a:lnTo>
                      <a:pt x="165" y="162"/>
                    </a:lnTo>
                    <a:lnTo>
                      <a:pt x="167" y="161"/>
                    </a:lnTo>
                    <a:lnTo>
                      <a:pt x="171" y="161"/>
                    </a:lnTo>
                    <a:lnTo>
                      <a:pt x="174" y="161"/>
                    </a:lnTo>
                    <a:lnTo>
                      <a:pt x="177" y="161"/>
                    </a:lnTo>
                    <a:lnTo>
                      <a:pt x="180" y="161"/>
                    </a:lnTo>
                    <a:lnTo>
                      <a:pt x="182" y="160"/>
                    </a:lnTo>
                    <a:lnTo>
                      <a:pt x="185" y="158"/>
                    </a:lnTo>
                    <a:lnTo>
                      <a:pt x="187" y="157"/>
                    </a:lnTo>
                    <a:lnTo>
                      <a:pt x="190" y="156"/>
                    </a:lnTo>
                    <a:lnTo>
                      <a:pt x="191" y="155"/>
                    </a:lnTo>
                    <a:lnTo>
                      <a:pt x="194" y="154"/>
                    </a:lnTo>
                    <a:lnTo>
                      <a:pt x="196" y="152"/>
                    </a:lnTo>
                    <a:lnTo>
                      <a:pt x="197" y="150"/>
                    </a:lnTo>
                    <a:lnTo>
                      <a:pt x="200" y="148"/>
                    </a:lnTo>
                    <a:lnTo>
                      <a:pt x="201" y="146"/>
                    </a:lnTo>
                    <a:lnTo>
                      <a:pt x="204" y="144"/>
                    </a:lnTo>
                    <a:lnTo>
                      <a:pt x="205" y="141"/>
                    </a:lnTo>
                    <a:lnTo>
                      <a:pt x="207" y="139"/>
                    </a:lnTo>
                    <a:lnTo>
                      <a:pt x="209" y="138"/>
                    </a:lnTo>
                    <a:lnTo>
                      <a:pt x="210" y="135"/>
                    </a:lnTo>
                    <a:lnTo>
                      <a:pt x="212" y="132"/>
                    </a:lnTo>
                    <a:lnTo>
                      <a:pt x="214" y="129"/>
                    </a:lnTo>
                    <a:lnTo>
                      <a:pt x="216" y="126"/>
                    </a:lnTo>
                    <a:lnTo>
                      <a:pt x="217" y="123"/>
                    </a:lnTo>
                    <a:lnTo>
                      <a:pt x="219" y="119"/>
                    </a:lnTo>
                    <a:lnTo>
                      <a:pt x="221" y="117"/>
                    </a:lnTo>
                    <a:lnTo>
                      <a:pt x="222" y="113"/>
                    </a:lnTo>
                    <a:lnTo>
                      <a:pt x="224" y="111"/>
                    </a:lnTo>
                    <a:lnTo>
                      <a:pt x="225" y="107"/>
                    </a:lnTo>
                    <a:lnTo>
                      <a:pt x="226" y="105"/>
                    </a:lnTo>
                    <a:lnTo>
                      <a:pt x="227" y="102"/>
                    </a:lnTo>
                    <a:lnTo>
                      <a:pt x="229" y="99"/>
                    </a:lnTo>
                    <a:lnTo>
                      <a:pt x="229" y="96"/>
                    </a:lnTo>
                    <a:lnTo>
                      <a:pt x="230" y="93"/>
                    </a:lnTo>
                    <a:lnTo>
                      <a:pt x="230" y="90"/>
                    </a:lnTo>
                    <a:lnTo>
                      <a:pt x="231" y="88"/>
                    </a:lnTo>
                    <a:lnTo>
                      <a:pt x="231" y="80"/>
                    </a:lnTo>
                    <a:lnTo>
                      <a:pt x="232" y="73"/>
                    </a:lnTo>
                    <a:lnTo>
                      <a:pt x="231" y="66"/>
                    </a:lnTo>
                    <a:lnTo>
                      <a:pt x="230" y="60"/>
                    </a:lnTo>
                    <a:lnTo>
                      <a:pt x="229" y="51"/>
                    </a:lnTo>
                    <a:lnTo>
                      <a:pt x="226" y="45"/>
                    </a:lnTo>
                    <a:lnTo>
                      <a:pt x="222" y="38"/>
                    </a:lnTo>
                    <a:lnTo>
                      <a:pt x="219" y="32"/>
                    </a:lnTo>
                    <a:lnTo>
                      <a:pt x="214" y="26"/>
                    </a:lnTo>
                    <a:lnTo>
                      <a:pt x="209" y="21"/>
                    </a:lnTo>
                    <a:lnTo>
                      <a:pt x="204" y="16"/>
                    </a:lnTo>
                    <a:lnTo>
                      <a:pt x="197" y="12"/>
                    </a:lnTo>
                    <a:lnTo>
                      <a:pt x="190" y="9"/>
                    </a:lnTo>
                    <a:lnTo>
                      <a:pt x="182" y="6"/>
                    </a:lnTo>
                    <a:lnTo>
                      <a:pt x="174" y="5"/>
                    </a:lnTo>
                    <a:lnTo>
                      <a:pt x="166" y="5"/>
                    </a:lnTo>
                    <a:lnTo>
                      <a:pt x="162" y="5"/>
                    </a:lnTo>
                    <a:lnTo>
                      <a:pt x="159" y="5"/>
                    </a:lnTo>
                    <a:lnTo>
                      <a:pt x="154" y="6"/>
                    </a:lnTo>
                    <a:lnTo>
                      <a:pt x="149" y="7"/>
                    </a:lnTo>
                    <a:lnTo>
                      <a:pt x="144" y="7"/>
                    </a:lnTo>
                    <a:lnTo>
                      <a:pt x="140" y="10"/>
                    </a:lnTo>
                    <a:lnTo>
                      <a:pt x="135" y="11"/>
                    </a:lnTo>
                    <a:lnTo>
                      <a:pt x="131" y="12"/>
                    </a:lnTo>
                    <a:lnTo>
                      <a:pt x="126" y="15"/>
                    </a:lnTo>
                    <a:lnTo>
                      <a:pt x="122" y="16"/>
                    </a:lnTo>
                    <a:lnTo>
                      <a:pt x="117" y="18"/>
                    </a:lnTo>
                    <a:lnTo>
                      <a:pt x="114" y="19"/>
                    </a:lnTo>
                    <a:lnTo>
                      <a:pt x="110" y="21"/>
                    </a:lnTo>
                    <a:lnTo>
                      <a:pt x="107" y="22"/>
                    </a:lnTo>
                    <a:lnTo>
                      <a:pt x="105" y="23"/>
                    </a:lnTo>
                    <a:lnTo>
                      <a:pt x="104" y="24"/>
                    </a:lnTo>
                    <a:lnTo>
                      <a:pt x="102" y="23"/>
                    </a:lnTo>
                    <a:lnTo>
                      <a:pt x="102" y="22"/>
                    </a:lnTo>
                    <a:lnTo>
                      <a:pt x="101" y="21"/>
                    </a:lnTo>
                    <a:lnTo>
                      <a:pt x="102" y="21"/>
                    </a:lnTo>
                    <a:lnTo>
                      <a:pt x="105" y="18"/>
                    </a:lnTo>
                    <a:lnTo>
                      <a:pt x="109" y="17"/>
                    </a:lnTo>
                    <a:lnTo>
                      <a:pt x="112" y="15"/>
                    </a:lnTo>
                    <a:lnTo>
                      <a:pt x="116" y="12"/>
                    </a:lnTo>
                    <a:lnTo>
                      <a:pt x="120" y="11"/>
                    </a:lnTo>
                    <a:lnTo>
                      <a:pt x="125" y="9"/>
                    </a:lnTo>
                    <a:lnTo>
                      <a:pt x="130" y="7"/>
                    </a:lnTo>
                    <a:lnTo>
                      <a:pt x="135" y="6"/>
                    </a:lnTo>
                    <a:lnTo>
                      <a:pt x="139" y="5"/>
                    </a:lnTo>
                    <a:lnTo>
                      <a:pt x="144" y="4"/>
                    </a:lnTo>
                    <a:lnTo>
                      <a:pt x="147" y="2"/>
                    </a:lnTo>
                    <a:lnTo>
                      <a:pt x="152" y="1"/>
                    </a:lnTo>
                    <a:lnTo>
                      <a:pt x="156" y="1"/>
                    </a:lnTo>
                    <a:lnTo>
                      <a:pt x="160" y="0"/>
                    </a:lnTo>
                    <a:lnTo>
                      <a:pt x="162" y="0"/>
                    </a:lnTo>
                    <a:lnTo>
                      <a:pt x="165" y="0"/>
                    </a:lnTo>
                    <a:close/>
                  </a:path>
                </a:pathLst>
              </a:custGeom>
              <a:solidFill>
                <a:srgbClr val="000000"/>
              </a:solidFill>
              <a:ln w="9525">
                <a:noFill/>
                <a:round/>
                <a:headEnd/>
                <a:tailEnd/>
              </a:ln>
            </p:spPr>
            <p:txBody>
              <a:bodyPr/>
              <a:lstStyle/>
              <a:p>
                <a:endParaRPr lang="en-US" dirty="0"/>
              </a:p>
            </p:txBody>
          </p:sp>
        </p:grpSp>
        <p:grpSp>
          <p:nvGrpSpPr>
            <p:cNvPr id="7" name="Group 416"/>
            <p:cNvGrpSpPr>
              <a:grpSpLocks/>
            </p:cNvGrpSpPr>
            <p:nvPr/>
          </p:nvGrpSpPr>
          <p:grpSpPr bwMode="auto">
            <a:xfrm>
              <a:off x="2168527" y="1863725"/>
              <a:ext cx="525463" cy="746125"/>
              <a:chOff x="1366" y="1174"/>
              <a:chExt cx="331" cy="470"/>
            </a:xfrm>
          </p:grpSpPr>
          <p:sp>
            <p:nvSpPr>
              <p:cNvPr id="10581" name="Freeform 24"/>
              <p:cNvSpPr>
                <a:spLocks/>
              </p:cNvSpPr>
              <p:nvPr/>
            </p:nvSpPr>
            <p:spPr bwMode="auto">
              <a:xfrm>
                <a:off x="1396" y="1362"/>
                <a:ext cx="301" cy="282"/>
              </a:xfrm>
              <a:custGeom>
                <a:avLst/>
                <a:gdLst>
                  <a:gd name="T0" fmla="*/ 0 w 301"/>
                  <a:gd name="T1" fmla="*/ 184 h 282"/>
                  <a:gd name="T2" fmla="*/ 15 w 301"/>
                  <a:gd name="T3" fmla="*/ 142 h 282"/>
                  <a:gd name="T4" fmla="*/ 42 w 301"/>
                  <a:gd name="T5" fmla="*/ 76 h 282"/>
                  <a:gd name="T6" fmla="*/ 63 w 301"/>
                  <a:gd name="T7" fmla="*/ 0 h 282"/>
                  <a:gd name="T8" fmla="*/ 127 w 301"/>
                  <a:gd name="T9" fmla="*/ 15 h 282"/>
                  <a:gd name="T10" fmla="*/ 185 w 301"/>
                  <a:gd name="T11" fmla="*/ 17 h 282"/>
                  <a:gd name="T12" fmla="*/ 221 w 301"/>
                  <a:gd name="T13" fmla="*/ 17 h 282"/>
                  <a:gd name="T14" fmla="*/ 300 w 301"/>
                  <a:gd name="T15" fmla="*/ 46 h 282"/>
                  <a:gd name="T16" fmla="*/ 301 w 301"/>
                  <a:gd name="T17" fmla="*/ 62 h 282"/>
                  <a:gd name="T18" fmla="*/ 265 w 301"/>
                  <a:gd name="T19" fmla="*/ 149 h 282"/>
                  <a:gd name="T20" fmla="*/ 229 w 301"/>
                  <a:gd name="T21" fmla="*/ 239 h 282"/>
                  <a:gd name="T22" fmla="*/ 209 w 301"/>
                  <a:gd name="T23" fmla="*/ 273 h 282"/>
                  <a:gd name="T24" fmla="*/ 199 w 301"/>
                  <a:gd name="T25" fmla="*/ 282 h 282"/>
                  <a:gd name="T26" fmla="*/ 175 w 301"/>
                  <a:gd name="T27" fmla="*/ 276 h 282"/>
                  <a:gd name="T28" fmla="*/ 121 w 301"/>
                  <a:gd name="T29" fmla="*/ 265 h 282"/>
                  <a:gd name="T30" fmla="*/ 25 w 301"/>
                  <a:gd name="T31" fmla="*/ 256 h 282"/>
                  <a:gd name="T32" fmla="*/ 0 w 301"/>
                  <a:gd name="T33" fmla="*/ 184 h 282"/>
                  <a:gd name="T34" fmla="*/ 0 w 301"/>
                  <a:gd name="T35" fmla="*/ 184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282"/>
                  <a:gd name="T56" fmla="*/ 301 w 301"/>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282">
                    <a:moveTo>
                      <a:pt x="0" y="184"/>
                    </a:moveTo>
                    <a:lnTo>
                      <a:pt x="15" y="142"/>
                    </a:lnTo>
                    <a:lnTo>
                      <a:pt x="42" y="76"/>
                    </a:lnTo>
                    <a:lnTo>
                      <a:pt x="63" y="0"/>
                    </a:lnTo>
                    <a:lnTo>
                      <a:pt x="127" y="15"/>
                    </a:lnTo>
                    <a:lnTo>
                      <a:pt x="185" y="17"/>
                    </a:lnTo>
                    <a:lnTo>
                      <a:pt x="221" y="17"/>
                    </a:lnTo>
                    <a:lnTo>
                      <a:pt x="300" y="46"/>
                    </a:lnTo>
                    <a:lnTo>
                      <a:pt x="301" y="62"/>
                    </a:lnTo>
                    <a:lnTo>
                      <a:pt x="265" y="149"/>
                    </a:lnTo>
                    <a:lnTo>
                      <a:pt x="229" y="239"/>
                    </a:lnTo>
                    <a:lnTo>
                      <a:pt x="209" y="273"/>
                    </a:lnTo>
                    <a:lnTo>
                      <a:pt x="199" y="282"/>
                    </a:lnTo>
                    <a:lnTo>
                      <a:pt x="175" y="276"/>
                    </a:lnTo>
                    <a:lnTo>
                      <a:pt x="121" y="265"/>
                    </a:lnTo>
                    <a:lnTo>
                      <a:pt x="25" y="256"/>
                    </a:lnTo>
                    <a:lnTo>
                      <a:pt x="0" y="184"/>
                    </a:lnTo>
                    <a:close/>
                  </a:path>
                </a:pathLst>
              </a:custGeom>
              <a:solidFill>
                <a:srgbClr val="F0FFFF"/>
              </a:solidFill>
              <a:ln w="9525">
                <a:noFill/>
                <a:round/>
                <a:headEnd/>
                <a:tailEnd/>
              </a:ln>
            </p:spPr>
            <p:txBody>
              <a:bodyPr/>
              <a:lstStyle/>
              <a:p>
                <a:endParaRPr lang="en-US" dirty="0"/>
              </a:p>
            </p:txBody>
          </p:sp>
          <p:sp>
            <p:nvSpPr>
              <p:cNvPr id="10582" name="Freeform 179"/>
              <p:cNvSpPr>
                <a:spLocks/>
              </p:cNvSpPr>
              <p:nvPr/>
            </p:nvSpPr>
            <p:spPr bwMode="auto">
              <a:xfrm>
                <a:off x="1393" y="1174"/>
                <a:ext cx="279" cy="285"/>
              </a:xfrm>
              <a:custGeom>
                <a:avLst/>
                <a:gdLst>
                  <a:gd name="T0" fmla="*/ 66 w 279"/>
                  <a:gd name="T1" fmla="*/ 6 h 285"/>
                  <a:gd name="T2" fmla="*/ 100 w 279"/>
                  <a:gd name="T3" fmla="*/ 11 h 285"/>
                  <a:gd name="T4" fmla="*/ 132 w 279"/>
                  <a:gd name="T5" fmla="*/ 15 h 285"/>
                  <a:gd name="T6" fmla="*/ 169 w 279"/>
                  <a:gd name="T7" fmla="*/ 16 h 285"/>
                  <a:gd name="T8" fmla="*/ 197 w 279"/>
                  <a:gd name="T9" fmla="*/ 18 h 285"/>
                  <a:gd name="T10" fmla="*/ 222 w 279"/>
                  <a:gd name="T11" fmla="*/ 24 h 285"/>
                  <a:gd name="T12" fmla="*/ 247 w 279"/>
                  <a:gd name="T13" fmla="*/ 32 h 285"/>
                  <a:gd name="T14" fmla="*/ 271 w 279"/>
                  <a:gd name="T15" fmla="*/ 43 h 285"/>
                  <a:gd name="T16" fmla="*/ 279 w 279"/>
                  <a:gd name="T17" fmla="*/ 55 h 285"/>
                  <a:gd name="T18" fmla="*/ 275 w 279"/>
                  <a:gd name="T19" fmla="*/ 68 h 285"/>
                  <a:gd name="T20" fmla="*/ 270 w 279"/>
                  <a:gd name="T21" fmla="*/ 82 h 285"/>
                  <a:gd name="T22" fmla="*/ 265 w 279"/>
                  <a:gd name="T23" fmla="*/ 95 h 285"/>
                  <a:gd name="T24" fmla="*/ 252 w 279"/>
                  <a:gd name="T25" fmla="*/ 128 h 285"/>
                  <a:gd name="T26" fmla="*/ 237 w 279"/>
                  <a:gd name="T27" fmla="*/ 168 h 285"/>
                  <a:gd name="T28" fmla="*/ 221 w 279"/>
                  <a:gd name="T29" fmla="*/ 208 h 285"/>
                  <a:gd name="T30" fmla="*/ 202 w 279"/>
                  <a:gd name="T31" fmla="*/ 247 h 285"/>
                  <a:gd name="T32" fmla="*/ 192 w 279"/>
                  <a:gd name="T33" fmla="*/ 265 h 285"/>
                  <a:gd name="T34" fmla="*/ 186 w 279"/>
                  <a:gd name="T35" fmla="*/ 274 h 285"/>
                  <a:gd name="T36" fmla="*/ 177 w 279"/>
                  <a:gd name="T37" fmla="*/ 282 h 285"/>
                  <a:gd name="T38" fmla="*/ 167 w 279"/>
                  <a:gd name="T39" fmla="*/ 285 h 285"/>
                  <a:gd name="T40" fmla="*/ 140 w 279"/>
                  <a:gd name="T41" fmla="*/ 277 h 285"/>
                  <a:gd name="T42" fmla="*/ 105 w 279"/>
                  <a:gd name="T43" fmla="*/ 269 h 285"/>
                  <a:gd name="T44" fmla="*/ 71 w 279"/>
                  <a:gd name="T45" fmla="*/ 265 h 285"/>
                  <a:gd name="T46" fmla="*/ 36 w 279"/>
                  <a:gd name="T47" fmla="*/ 262 h 285"/>
                  <a:gd name="T48" fmla="*/ 17 w 279"/>
                  <a:gd name="T49" fmla="*/ 260 h 285"/>
                  <a:gd name="T50" fmla="*/ 2 w 279"/>
                  <a:gd name="T51" fmla="*/ 260 h 285"/>
                  <a:gd name="T52" fmla="*/ 0 w 279"/>
                  <a:gd name="T53" fmla="*/ 256 h 285"/>
                  <a:gd name="T54" fmla="*/ 7 w 279"/>
                  <a:gd name="T55" fmla="*/ 255 h 285"/>
                  <a:gd name="T56" fmla="*/ 18 w 279"/>
                  <a:gd name="T57" fmla="*/ 255 h 285"/>
                  <a:gd name="T58" fmla="*/ 30 w 279"/>
                  <a:gd name="T59" fmla="*/ 255 h 285"/>
                  <a:gd name="T60" fmla="*/ 41 w 279"/>
                  <a:gd name="T61" fmla="*/ 256 h 285"/>
                  <a:gd name="T62" fmla="*/ 67 w 279"/>
                  <a:gd name="T63" fmla="*/ 258 h 285"/>
                  <a:gd name="T64" fmla="*/ 99 w 279"/>
                  <a:gd name="T65" fmla="*/ 263 h 285"/>
                  <a:gd name="T66" fmla="*/ 130 w 279"/>
                  <a:gd name="T67" fmla="*/ 268 h 285"/>
                  <a:gd name="T68" fmla="*/ 160 w 279"/>
                  <a:gd name="T69" fmla="*/ 277 h 285"/>
                  <a:gd name="T70" fmla="*/ 175 w 279"/>
                  <a:gd name="T71" fmla="*/ 277 h 285"/>
                  <a:gd name="T72" fmla="*/ 184 w 279"/>
                  <a:gd name="T73" fmla="*/ 268 h 285"/>
                  <a:gd name="T74" fmla="*/ 189 w 279"/>
                  <a:gd name="T75" fmla="*/ 258 h 285"/>
                  <a:gd name="T76" fmla="*/ 195 w 279"/>
                  <a:gd name="T77" fmla="*/ 249 h 285"/>
                  <a:gd name="T78" fmla="*/ 211 w 279"/>
                  <a:gd name="T79" fmla="*/ 217 h 285"/>
                  <a:gd name="T80" fmla="*/ 227 w 279"/>
                  <a:gd name="T81" fmla="*/ 177 h 285"/>
                  <a:gd name="T82" fmla="*/ 242 w 279"/>
                  <a:gd name="T83" fmla="*/ 137 h 285"/>
                  <a:gd name="T84" fmla="*/ 259 w 279"/>
                  <a:gd name="T85" fmla="*/ 96 h 285"/>
                  <a:gd name="T86" fmla="*/ 265 w 279"/>
                  <a:gd name="T87" fmla="*/ 79 h 285"/>
                  <a:gd name="T88" fmla="*/ 269 w 279"/>
                  <a:gd name="T89" fmla="*/ 69 h 285"/>
                  <a:gd name="T90" fmla="*/ 271 w 279"/>
                  <a:gd name="T91" fmla="*/ 61 h 285"/>
                  <a:gd name="T92" fmla="*/ 272 w 279"/>
                  <a:gd name="T93" fmla="*/ 51 h 285"/>
                  <a:gd name="T94" fmla="*/ 250 w 279"/>
                  <a:gd name="T95" fmla="*/ 39 h 285"/>
                  <a:gd name="T96" fmla="*/ 219 w 279"/>
                  <a:gd name="T97" fmla="*/ 29 h 285"/>
                  <a:gd name="T98" fmla="*/ 186 w 279"/>
                  <a:gd name="T99" fmla="*/ 24 h 285"/>
                  <a:gd name="T100" fmla="*/ 151 w 279"/>
                  <a:gd name="T101" fmla="*/ 23 h 285"/>
                  <a:gd name="T102" fmla="*/ 132 w 279"/>
                  <a:gd name="T103" fmla="*/ 22 h 285"/>
                  <a:gd name="T104" fmla="*/ 119 w 279"/>
                  <a:gd name="T105" fmla="*/ 19 h 285"/>
                  <a:gd name="T106" fmla="*/ 100 w 279"/>
                  <a:gd name="T107" fmla="*/ 18 h 285"/>
                  <a:gd name="T108" fmla="*/ 81 w 279"/>
                  <a:gd name="T109" fmla="*/ 15 h 285"/>
                  <a:gd name="T110" fmla="*/ 62 w 279"/>
                  <a:gd name="T111" fmla="*/ 11 h 285"/>
                  <a:gd name="T112" fmla="*/ 43 w 279"/>
                  <a:gd name="T113" fmla="*/ 6 h 285"/>
                  <a:gd name="T114" fmla="*/ 41 w 279"/>
                  <a:gd name="T115" fmla="*/ 0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285"/>
                  <a:gd name="T176" fmla="*/ 279 w 279"/>
                  <a:gd name="T177" fmla="*/ 285 h 2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285">
                    <a:moveTo>
                      <a:pt x="41" y="0"/>
                    </a:moveTo>
                    <a:lnTo>
                      <a:pt x="48" y="2"/>
                    </a:lnTo>
                    <a:lnTo>
                      <a:pt x="57" y="4"/>
                    </a:lnTo>
                    <a:lnTo>
                      <a:pt x="66" y="6"/>
                    </a:lnTo>
                    <a:lnTo>
                      <a:pt x="75" y="7"/>
                    </a:lnTo>
                    <a:lnTo>
                      <a:pt x="82" y="8"/>
                    </a:lnTo>
                    <a:lnTo>
                      <a:pt x="91" y="10"/>
                    </a:lnTo>
                    <a:lnTo>
                      <a:pt x="100" y="11"/>
                    </a:lnTo>
                    <a:lnTo>
                      <a:pt x="107" y="12"/>
                    </a:lnTo>
                    <a:lnTo>
                      <a:pt x="116" y="13"/>
                    </a:lnTo>
                    <a:lnTo>
                      <a:pt x="124" y="13"/>
                    </a:lnTo>
                    <a:lnTo>
                      <a:pt x="132" y="15"/>
                    </a:lnTo>
                    <a:lnTo>
                      <a:pt x="141" y="15"/>
                    </a:lnTo>
                    <a:lnTo>
                      <a:pt x="150" y="16"/>
                    </a:lnTo>
                    <a:lnTo>
                      <a:pt x="160" y="16"/>
                    </a:lnTo>
                    <a:lnTo>
                      <a:pt x="169" y="16"/>
                    </a:lnTo>
                    <a:lnTo>
                      <a:pt x="179" y="17"/>
                    </a:lnTo>
                    <a:lnTo>
                      <a:pt x="185" y="17"/>
                    </a:lnTo>
                    <a:lnTo>
                      <a:pt x="191" y="18"/>
                    </a:lnTo>
                    <a:lnTo>
                      <a:pt x="197" y="18"/>
                    </a:lnTo>
                    <a:lnTo>
                      <a:pt x="204" y="19"/>
                    </a:lnTo>
                    <a:lnTo>
                      <a:pt x="210" y="21"/>
                    </a:lnTo>
                    <a:lnTo>
                      <a:pt x="216" y="22"/>
                    </a:lnTo>
                    <a:lnTo>
                      <a:pt x="222" y="24"/>
                    </a:lnTo>
                    <a:lnTo>
                      <a:pt x="229" y="27"/>
                    </a:lnTo>
                    <a:lnTo>
                      <a:pt x="235" y="28"/>
                    </a:lnTo>
                    <a:lnTo>
                      <a:pt x="241" y="30"/>
                    </a:lnTo>
                    <a:lnTo>
                      <a:pt x="247" y="32"/>
                    </a:lnTo>
                    <a:lnTo>
                      <a:pt x="254" y="35"/>
                    </a:lnTo>
                    <a:lnTo>
                      <a:pt x="260" y="37"/>
                    </a:lnTo>
                    <a:lnTo>
                      <a:pt x="266" y="40"/>
                    </a:lnTo>
                    <a:lnTo>
                      <a:pt x="271" y="43"/>
                    </a:lnTo>
                    <a:lnTo>
                      <a:pt x="277" y="45"/>
                    </a:lnTo>
                    <a:lnTo>
                      <a:pt x="277" y="47"/>
                    </a:lnTo>
                    <a:lnTo>
                      <a:pt x="279" y="51"/>
                    </a:lnTo>
                    <a:lnTo>
                      <a:pt x="279" y="55"/>
                    </a:lnTo>
                    <a:lnTo>
                      <a:pt x="279" y="58"/>
                    </a:lnTo>
                    <a:lnTo>
                      <a:pt x="277" y="61"/>
                    </a:lnTo>
                    <a:lnTo>
                      <a:pt x="276" y="65"/>
                    </a:lnTo>
                    <a:lnTo>
                      <a:pt x="275" y="68"/>
                    </a:lnTo>
                    <a:lnTo>
                      <a:pt x="275" y="72"/>
                    </a:lnTo>
                    <a:lnTo>
                      <a:pt x="272" y="76"/>
                    </a:lnTo>
                    <a:lnTo>
                      <a:pt x="272" y="78"/>
                    </a:lnTo>
                    <a:lnTo>
                      <a:pt x="270" y="82"/>
                    </a:lnTo>
                    <a:lnTo>
                      <a:pt x="269" y="85"/>
                    </a:lnTo>
                    <a:lnTo>
                      <a:pt x="267" y="89"/>
                    </a:lnTo>
                    <a:lnTo>
                      <a:pt x="266" y="93"/>
                    </a:lnTo>
                    <a:lnTo>
                      <a:pt x="265" y="95"/>
                    </a:lnTo>
                    <a:lnTo>
                      <a:pt x="265" y="99"/>
                    </a:lnTo>
                    <a:lnTo>
                      <a:pt x="260" y="108"/>
                    </a:lnTo>
                    <a:lnTo>
                      <a:pt x="256" y="118"/>
                    </a:lnTo>
                    <a:lnTo>
                      <a:pt x="252" y="128"/>
                    </a:lnTo>
                    <a:lnTo>
                      <a:pt x="249" y="139"/>
                    </a:lnTo>
                    <a:lnTo>
                      <a:pt x="244" y="149"/>
                    </a:lnTo>
                    <a:lnTo>
                      <a:pt x="241" y="158"/>
                    </a:lnTo>
                    <a:lnTo>
                      <a:pt x="237" y="168"/>
                    </a:lnTo>
                    <a:lnTo>
                      <a:pt x="234" y="179"/>
                    </a:lnTo>
                    <a:lnTo>
                      <a:pt x="229" y="189"/>
                    </a:lnTo>
                    <a:lnTo>
                      <a:pt x="225" y="199"/>
                    </a:lnTo>
                    <a:lnTo>
                      <a:pt x="221" y="208"/>
                    </a:lnTo>
                    <a:lnTo>
                      <a:pt x="217" y="218"/>
                    </a:lnTo>
                    <a:lnTo>
                      <a:pt x="212" y="228"/>
                    </a:lnTo>
                    <a:lnTo>
                      <a:pt x="207" y="238"/>
                    </a:lnTo>
                    <a:lnTo>
                      <a:pt x="202" y="247"/>
                    </a:lnTo>
                    <a:lnTo>
                      <a:pt x="197" y="257"/>
                    </a:lnTo>
                    <a:lnTo>
                      <a:pt x="196" y="260"/>
                    </a:lnTo>
                    <a:lnTo>
                      <a:pt x="195" y="262"/>
                    </a:lnTo>
                    <a:lnTo>
                      <a:pt x="192" y="265"/>
                    </a:lnTo>
                    <a:lnTo>
                      <a:pt x="191" y="267"/>
                    </a:lnTo>
                    <a:lnTo>
                      <a:pt x="190" y="269"/>
                    </a:lnTo>
                    <a:lnTo>
                      <a:pt x="187" y="272"/>
                    </a:lnTo>
                    <a:lnTo>
                      <a:pt x="186" y="274"/>
                    </a:lnTo>
                    <a:lnTo>
                      <a:pt x="185" y="277"/>
                    </a:lnTo>
                    <a:lnTo>
                      <a:pt x="182" y="278"/>
                    </a:lnTo>
                    <a:lnTo>
                      <a:pt x="180" y="280"/>
                    </a:lnTo>
                    <a:lnTo>
                      <a:pt x="177" y="282"/>
                    </a:lnTo>
                    <a:lnTo>
                      <a:pt x="176" y="283"/>
                    </a:lnTo>
                    <a:lnTo>
                      <a:pt x="174" y="284"/>
                    </a:lnTo>
                    <a:lnTo>
                      <a:pt x="170" y="285"/>
                    </a:lnTo>
                    <a:lnTo>
                      <a:pt x="167" y="285"/>
                    </a:lnTo>
                    <a:lnTo>
                      <a:pt x="164" y="285"/>
                    </a:lnTo>
                    <a:lnTo>
                      <a:pt x="156" y="282"/>
                    </a:lnTo>
                    <a:lnTo>
                      <a:pt x="147" y="279"/>
                    </a:lnTo>
                    <a:lnTo>
                      <a:pt x="140" y="277"/>
                    </a:lnTo>
                    <a:lnTo>
                      <a:pt x="131" y="274"/>
                    </a:lnTo>
                    <a:lnTo>
                      <a:pt x="122" y="272"/>
                    </a:lnTo>
                    <a:lnTo>
                      <a:pt x="114" y="271"/>
                    </a:lnTo>
                    <a:lnTo>
                      <a:pt x="105" y="269"/>
                    </a:lnTo>
                    <a:lnTo>
                      <a:pt x="97" y="268"/>
                    </a:lnTo>
                    <a:lnTo>
                      <a:pt x="88" y="267"/>
                    </a:lnTo>
                    <a:lnTo>
                      <a:pt x="80" y="266"/>
                    </a:lnTo>
                    <a:lnTo>
                      <a:pt x="71" y="265"/>
                    </a:lnTo>
                    <a:lnTo>
                      <a:pt x="62" y="265"/>
                    </a:lnTo>
                    <a:lnTo>
                      <a:pt x="53" y="263"/>
                    </a:lnTo>
                    <a:lnTo>
                      <a:pt x="45" y="262"/>
                    </a:lnTo>
                    <a:lnTo>
                      <a:pt x="36" y="262"/>
                    </a:lnTo>
                    <a:lnTo>
                      <a:pt x="27" y="261"/>
                    </a:lnTo>
                    <a:lnTo>
                      <a:pt x="23" y="261"/>
                    </a:lnTo>
                    <a:lnTo>
                      <a:pt x="20" y="260"/>
                    </a:lnTo>
                    <a:lnTo>
                      <a:pt x="17" y="260"/>
                    </a:lnTo>
                    <a:lnTo>
                      <a:pt x="13" y="260"/>
                    </a:lnTo>
                    <a:lnTo>
                      <a:pt x="10" y="260"/>
                    </a:lnTo>
                    <a:lnTo>
                      <a:pt x="6" y="260"/>
                    </a:lnTo>
                    <a:lnTo>
                      <a:pt x="2" y="260"/>
                    </a:lnTo>
                    <a:lnTo>
                      <a:pt x="0" y="260"/>
                    </a:lnTo>
                    <a:lnTo>
                      <a:pt x="0" y="258"/>
                    </a:lnTo>
                    <a:lnTo>
                      <a:pt x="0" y="257"/>
                    </a:lnTo>
                    <a:lnTo>
                      <a:pt x="0" y="256"/>
                    </a:lnTo>
                    <a:lnTo>
                      <a:pt x="0" y="255"/>
                    </a:lnTo>
                    <a:lnTo>
                      <a:pt x="2" y="255"/>
                    </a:lnTo>
                    <a:lnTo>
                      <a:pt x="5" y="255"/>
                    </a:lnTo>
                    <a:lnTo>
                      <a:pt x="7" y="255"/>
                    </a:lnTo>
                    <a:lnTo>
                      <a:pt x="11" y="255"/>
                    </a:lnTo>
                    <a:lnTo>
                      <a:pt x="13" y="255"/>
                    </a:lnTo>
                    <a:lnTo>
                      <a:pt x="16" y="255"/>
                    </a:lnTo>
                    <a:lnTo>
                      <a:pt x="18" y="255"/>
                    </a:lnTo>
                    <a:lnTo>
                      <a:pt x="21" y="255"/>
                    </a:lnTo>
                    <a:lnTo>
                      <a:pt x="23" y="255"/>
                    </a:lnTo>
                    <a:lnTo>
                      <a:pt x="27" y="255"/>
                    </a:lnTo>
                    <a:lnTo>
                      <a:pt x="30" y="255"/>
                    </a:lnTo>
                    <a:lnTo>
                      <a:pt x="32" y="256"/>
                    </a:lnTo>
                    <a:lnTo>
                      <a:pt x="35" y="256"/>
                    </a:lnTo>
                    <a:lnTo>
                      <a:pt x="38" y="256"/>
                    </a:lnTo>
                    <a:lnTo>
                      <a:pt x="41" y="256"/>
                    </a:lnTo>
                    <a:lnTo>
                      <a:pt x="43" y="257"/>
                    </a:lnTo>
                    <a:lnTo>
                      <a:pt x="51" y="257"/>
                    </a:lnTo>
                    <a:lnTo>
                      <a:pt x="60" y="257"/>
                    </a:lnTo>
                    <a:lnTo>
                      <a:pt x="67" y="258"/>
                    </a:lnTo>
                    <a:lnTo>
                      <a:pt x="76" y="260"/>
                    </a:lnTo>
                    <a:lnTo>
                      <a:pt x="83" y="261"/>
                    </a:lnTo>
                    <a:lnTo>
                      <a:pt x="91" y="261"/>
                    </a:lnTo>
                    <a:lnTo>
                      <a:pt x="99" y="263"/>
                    </a:lnTo>
                    <a:lnTo>
                      <a:pt x="107" y="265"/>
                    </a:lnTo>
                    <a:lnTo>
                      <a:pt x="115" y="266"/>
                    </a:lnTo>
                    <a:lnTo>
                      <a:pt x="122" y="267"/>
                    </a:lnTo>
                    <a:lnTo>
                      <a:pt x="130" y="268"/>
                    </a:lnTo>
                    <a:lnTo>
                      <a:pt x="139" y="271"/>
                    </a:lnTo>
                    <a:lnTo>
                      <a:pt x="145" y="272"/>
                    </a:lnTo>
                    <a:lnTo>
                      <a:pt x="152" y="274"/>
                    </a:lnTo>
                    <a:lnTo>
                      <a:pt x="160" y="277"/>
                    </a:lnTo>
                    <a:lnTo>
                      <a:pt x="167" y="279"/>
                    </a:lnTo>
                    <a:lnTo>
                      <a:pt x="170" y="279"/>
                    </a:lnTo>
                    <a:lnTo>
                      <a:pt x="172" y="278"/>
                    </a:lnTo>
                    <a:lnTo>
                      <a:pt x="175" y="277"/>
                    </a:lnTo>
                    <a:lnTo>
                      <a:pt x="177" y="274"/>
                    </a:lnTo>
                    <a:lnTo>
                      <a:pt x="180" y="273"/>
                    </a:lnTo>
                    <a:lnTo>
                      <a:pt x="181" y="271"/>
                    </a:lnTo>
                    <a:lnTo>
                      <a:pt x="184" y="268"/>
                    </a:lnTo>
                    <a:lnTo>
                      <a:pt x="185" y="267"/>
                    </a:lnTo>
                    <a:lnTo>
                      <a:pt x="186" y="263"/>
                    </a:lnTo>
                    <a:lnTo>
                      <a:pt x="187" y="261"/>
                    </a:lnTo>
                    <a:lnTo>
                      <a:pt x="189" y="258"/>
                    </a:lnTo>
                    <a:lnTo>
                      <a:pt x="191" y="256"/>
                    </a:lnTo>
                    <a:lnTo>
                      <a:pt x="192" y="254"/>
                    </a:lnTo>
                    <a:lnTo>
                      <a:pt x="194" y="251"/>
                    </a:lnTo>
                    <a:lnTo>
                      <a:pt x="195" y="249"/>
                    </a:lnTo>
                    <a:lnTo>
                      <a:pt x="196" y="247"/>
                    </a:lnTo>
                    <a:lnTo>
                      <a:pt x="201" y="236"/>
                    </a:lnTo>
                    <a:lnTo>
                      <a:pt x="206" y="227"/>
                    </a:lnTo>
                    <a:lnTo>
                      <a:pt x="211" y="217"/>
                    </a:lnTo>
                    <a:lnTo>
                      <a:pt x="216" y="207"/>
                    </a:lnTo>
                    <a:lnTo>
                      <a:pt x="220" y="197"/>
                    </a:lnTo>
                    <a:lnTo>
                      <a:pt x="224" y="188"/>
                    </a:lnTo>
                    <a:lnTo>
                      <a:pt x="227" y="177"/>
                    </a:lnTo>
                    <a:lnTo>
                      <a:pt x="231" y="167"/>
                    </a:lnTo>
                    <a:lnTo>
                      <a:pt x="235" y="157"/>
                    </a:lnTo>
                    <a:lnTo>
                      <a:pt x="239" y="147"/>
                    </a:lnTo>
                    <a:lnTo>
                      <a:pt x="242" y="137"/>
                    </a:lnTo>
                    <a:lnTo>
                      <a:pt x="246" y="127"/>
                    </a:lnTo>
                    <a:lnTo>
                      <a:pt x="250" y="116"/>
                    </a:lnTo>
                    <a:lnTo>
                      <a:pt x="254" y="106"/>
                    </a:lnTo>
                    <a:lnTo>
                      <a:pt x="259" y="96"/>
                    </a:lnTo>
                    <a:lnTo>
                      <a:pt x="262" y="87"/>
                    </a:lnTo>
                    <a:lnTo>
                      <a:pt x="262" y="84"/>
                    </a:lnTo>
                    <a:lnTo>
                      <a:pt x="264" y="82"/>
                    </a:lnTo>
                    <a:lnTo>
                      <a:pt x="265" y="79"/>
                    </a:lnTo>
                    <a:lnTo>
                      <a:pt x="265" y="77"/>
                    </a:lnTo>
                    <a:lnTo>
                      <a:pt x="266" y="74"/>
                    </a:lnTo>
                    <a:lnTo>
                      <a:pt x="267" y="72"/>
                    </a:lnTo>
                    <a:lnTo>
                      <a:pt x="269" y="69"/>
                    </a:lnTo>
                    <a:lnTo>
                      <a:pt x="269" y="68"/>
                    </a:lnTo>
                    <a:lnTo>
                      <a:pt x="270" y="66"/>
                    </a:lnTo>
                    <a:lnTo>
                      <a:pt x="271" y="63"/>
                    </a:lnTo>
                    <a:lnTo>
                      <a:pt x="271" y="61"/>
                    </a:lnTo>
                    <a:lnTo>
                      <a:pt x="272" y="58"/>
                    </a:lnTo>
                    <a:lnTo>
                      <a:pt x="272" y="56"/>
                    </a:lnTo>
                    <a:lnTo>
                      <a:pt x="272" y="54"/>
                    </a:lnTo>
                    <a:lnTo>
                      <a:pt x="272" y="51"/>
                    </a:lnTo>
                    <a:lnTo>
                      <a:pt x="274" y="49"/>
                    </a:lnTo>
                    <a:lnTo>
                      <a:pt x="265" y="45"/>
                    </a:lnTo>
                    <a:lnTo>
                      <a:pt x="257" y="41"/>
                    </a:lnTo>
                    <a:lnTo>
                      <a:pt x="250" y="39"/>
                    </a:lnTo>
                    <a:lnTo>
                      <a:pt x="242" y="37"/>
                    </a:lnTo>
                    <a:lnTo>
                      <a:pt x="235" y="34"/>
                    </a:lnTo>
                    <a:lnTo>
                      <a:pt x="227" y="32"/>
                    </a:lnTo>
                    <a:lnTo>
                      <a:pt x="219" y="29"/>
                    </a:lnTo>
                    <a:lnTo>
                      <a:pt x="211" y="28"/>
                    </a:lnTo>
                    <a:lnTo>
                      <a:pt x="202" y="27"/>
                    </a:lnTo>
                    <a:lnTo>
                      <a:pt x="194" y="26"/>
                    </a:lnTo>
                    <a:lnTo>
                      <a:pt x="186" y="24"/>
                    </a:lnTo>
                    <a:lnTo>
                      <a:pt x="177" y="24"/>
                    </a:lnTo>
                    <a:lnTo>
                      <a:pt x="169" y="23"/>
                    </a:lnTo>
                    <a:lnTo>
                      <a:pt x="160" y="23"/>
                    </a:lnTo>
                    <a:lnTo>
                      <a:pt x="151" y="23"/>
                    </a:lnTo>
                    <a:lnTo>
                      <a:pt x="142" y="23"/>
                    </a:lnTo>
                    <a:lnTo>
                      <a:pt x="140" y="22"/>
                    </a:lnTo>
                    <a:lnTo>
                      <a:pt x="136" y="22"/>
                    </a:lnTo>
                    <a:lnTo>
                      <a:pt x="132" y="22"/>
                    </a:lnTo>
                    <a:lnTo>
                      <a:pt x="130" y="21"/>
                    </a:lnTo>
                    <a:lnTo>
                      <a:pt x="126" y="21"/>
                    </a:lnTo>
                    <a:lnTo>
                      <a:pt x="122" y="21"/>
                    </a:lnTo>
                    <a:lnTo>
                      <a:pt x="119" y="19"/>
                    </a:lnTo>
                    <a:lnTo>
                      <a:pt x="115" y="19"/>
                    </a:lnTo>
                    <a:lnTo>
                      <a:pt x="110" y="19"/>
                    </a:lnTo>
                    <a:lnTo>
                      <a:pt x="105" y="18"/>
                    </a:lnTo>
                    <a:lnTo>
                      <a:pt x="100" y="18"/>
                    </a:lnTo>
                    <a:lnTo>
                      <a:pt x="96" y="17"/>
                    </a:lnTo>
                    <a:lnTo>
                      <a:pt x="91" y="16"/>
                    </a:lnTo>
                    <a:lnTo>
                      <a:pt x="86" y="16"/>
                    </a:lnTo>
                    <a:lnTo>
                      <a:pt x="81" y="15"/>
                    </a:lnTo>
                    <a:lnTo>
                      <a:pt x="77" y="15"/>
                    </a:lnTo>
                    <a:lnTo>
                      <a:pt x="72" y="13"/>
                    </a:lnTo>
                    <a:lnTo>
                      <a:pt x="67" y="12"/>
                    </a:lnTo>
                    <a:lnTo>
                      <a:pt x="62" y="11"/>
                    </a:lnTo>
                    <a:lnTo>
                      <a:pt x="58" y="10"/>
                    </a:lnTo>
                    <a:lnTo>
                      <a:pt x="53" y="8"/>
                    </a:lnTo>
                    <a:lnTo>
                      <a:pt x="48" y="7"/>
                    </a:lnTo>
                    <a:lnTo>
                      <a:pt x="43" y="6"/>
                    </a:lnTo>
                    <a:lnTo>
                      <a:pt x="40" y="5"/>
                    </a:lnTo>
                    <a:lnTo>
                      <a:pt x="40" y="2"/>
                    </a:lnTo>
                    <a:lnTo>
                      <a:pt x="41" y="0"/>
                    </a:lnTo>
                    <a:close/>
                  </a:path>
                </a:pathLst>
              </a:custGeom>
              <a:solidFill>
                <a:srgbClr val="000000"/>
              </a:solidFill>
              <a:ln w="9525">
                <a:noFill/>
                <a:round/>
                <a:headEnd/>
                <a:tailEnd/>
              </a:ln>
            </p:spPr>
            <p:txBody>
              <a:bodyPr/>
              <a:lstStyle/>
              <a:p>
                <a:endParaRPr lang="en-US" dirty="0"/>
              </a:p>
            </p:txBody>
          </p:sp>
          <p:sp>
            <p:nvSpPr>
              <p:cNvPr id="10583" name="Freeform 180"/>
              <p:cNvSpPr>
                <a:spLocks/>
              </p:cNvSpPr>
              <p:nvPr/>
            </p:nvSpPr>
            <p:spPr bwMode="auto">
              <a:xfrm>
                <a:off x="1366" y="1174"/>
                <a:ext cx="67" cy="186"/>
              </a:xfrm>
              <a:custGeom>
                <a:avLst/>
                <a:gdLst>
                  <a:gd name="T0" fmla="*/ 67 w 67"/>
                  <a:gd name="T1" fmla="*/ 2 h 186"/>
                  <a:gd name="T2" fmla="*/ 67 w 67"/>
                  <a:gd name="T3" fmla="*/ 8 h 186"/>
                  <a:gd name="T4" fmla="*/ 64 w 67"/>
                  <a:gd name="T5" fmla="*/ 15 h 186"/>
                  <a:gd name="T6" fmla="*/ 62 w 67"/>
                  <a:gd name="T7" fmla="*/ 21 h 186"/>
                  <a:gd name="T8" fmla="*/ 59 w 67"/>
                  <a:gd name="T9" fmla="*/ 32 h 186"/>
                  <a:gd name="T10" fmla="*/ 54 w 67"/>
                  <a:gd name="T11" fmla="*/ 47 h 186"/>
                  <a:gd name="T12" fmla="*/ 50 w 67"/>
                  <a:gd name="T13" fmla="*/ 65 h 186"/>
                  <a:gd name="T14" fmla="*/ 45 w 67"/>
                  <a:gd name="T15" fmla="*/ 80 h 186"/>
                  <a:gd name="T16" fmla="*/ 39 w 67"/>
                  <a:gd name="T17" fmla="*/ 96 h 186"/>
                  <a:gd name="T18" fmla="*/ 33 w 67"/>
                  <a:gd name="T19" fmla="*/ 112 h 186"/>
                  <a:gd name="T20" fmla="*/ 27 w 67"/>
                  <a:gd name="T21" fmla="*/ 128 h 186"/>
                  <a:gd name="T22" fmla="*/ 19 w 67"/>
                  <a:gd name="T23" fmla="*/ 144 h 186"/>
                  <a:gd name="T24" fmla="*/ 14 w 67"/>
                  <a:gd name="T25" fmla="*/ 155 h 186"/>
                  <a:gd name="T26" fmla="*/ 13 w 67"/>
                  <a:gd name="T27" fmla="*/ 158 h 186"/>
                  <a:gd name="T28" fmla="*/ 12 w 67"/>
                  <a:gd name="T29" fmla="*/ 163 h 186"/>
                  <a:gd name="T30" fmla="*/ 10 w 67"/>
                  <a:gd name="T31" fmla="*/ 167 h 186"/>
                  <a:gd name="T32" fmla="*/ 9 w 67"/>
                  <a:gd name="T33" fmla="*/ 172 h 186"/>
                  <a:gd name="T34" fmla="*/ 7 w 67"/>
                  <a:gd name="T35" fmla="*/ 176 h 186"/>
                  <a:gd name="T36" fmla="*/ 5 w 67"/>
                  <a:gd name="T37" fmla="*/ 180 h 186"/>
                  <a:gd name="T38" fmla="*/ 4 w 67"/>
                  <a:gd name="T39" fmla="*/ 184 h 186"/>
                  <a:gd name="T40" fmla="*/ 0 w 67"/>
                  <a:gd name="T41" fmla="*/ 182 h 186"/>
                  <a:gd name="T42" fmla="*/ 2 w 67"/>
                  <a:gd name="T43" fmla="*/ 178 h 186"/>
                  <a:gd name="T44" fmla="*/ 3 w 67"/>
                  <a:gd name="T45" fmla="*/ 174 h 186"/>
                  <a:gd name="T46" fmla="*/ 4 w 67"/>
                  <a:gd name="T47" fmla="*/ 169 h 186"/>
                  <a:gd name="T48" fmla="*/ 7 w 67"/>
                  <a:gd name="T49" fmla="*/ 166 h 186"/>
                  <a:gd name="T50" fmla="*/ 8 w 67"/>
                  <a:gd name="T51" fmla="*/ 161 h 186"/>
                  <a:gd name="T52" fmla="*/ 9 w 67"/>
                  <a:gd name="T53" fmla="*/ 156 h 186"/>
                  <a:gd name="T54" fmla="*/ 10 w 67"/>
                  <a:gd name="T55" fmla="*/ 152 h 186"/>
                  <a:gd name="T56" fmla="*/ 12 w 67"/>
                  <a:gd name="T57" fmla="*/ 147 h 186"/>
                  <a:gd name="T58" fmla="*/ 20 w 67"/>
                  <a:gd name="T59" fmla="*/ 130 h 186"/>
                  <a:gd name="T60" fmla="*/ 28 w 67"/>
                  <a:gd name="T61" fmla="*/ 112 h 186"/>
                  <a:gd name="T62" fmla="*/ 34 w 67"/>
                  <a:gd name="T63" fmla="*/ 94 h 186"/>
                  <a:gd name="T64" fmla="*/ 40 w 67"/>
                  <a:gd name="T65" fmla="*/ 77 h 186"/>
                  <a:gd name="T66" fmla="*/ 47 w 67"/>
                  <a:gd name="T67" fmla="*/ 58 h 186"/>
                  <a:gd name="T68" fmla="*/ 52 w 67"/>
                  <a:gd name="T69" fmla="*/ 40 h 186"/>
                  <a:gd name="T70" fmla="*/ 57 w 67"/>
                  <a:gd name="T71" fmla="*/ 22 h 186"/>
                  <a:gd name="T72" fmla="*/ 63 w 67"/>
                  <a:gd name="T73" fmla="*/ 4 h 186"/>
                  <a:gd name="T74" fmla="*/ 65 w 67"/>
                  <a:gd name="T75" fmla="*/ 0 h 1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86"/>
                  <a:gd name="T116" fmla="*/ 67 w 67"/>
                  <a:gd name="T117" fmla="*/ 186 h 1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86">
                    <a:moveTo>
                      <a:pt x="65" y="0"/>
                    </a:moveTo>
                    <a:lnTo>
                      <a:pt x="67" y="2"/>
                    </a:lnTo>
                    <a:lnTo>
                      <a:pt x="67" y="5"/>
                    </a:lnTo>
                    <a:lnTo>
                      <a:pt x="67" y="8"/>
                    </a:lnTo>
                    <a:lnTo>
                      <a:pt x="65" y="11"/>
                    </a:lnTo>
                    <a:lnTo>
                      <a:pt x="64" y="15"/>
                    </a:lnTo>
                    <a:lnTo>
                      <a:pt x="63" y="18"/>
                    </a:lnTo>
                    <a:lnTo>
                      <a:pt x="62" y="21"/>
                    </a:lnTo>
                    <a:lnTo>
                      <a:pt x="62" y="23"/>
                    </a:lnTo>
                    <a:lnTo>
                      <a:pt x="59" y="32"/>
                    </a:lnTo>
                    <a:lnTo>
                      <a:pt x="57" y="40"/>
                    </a:lnTo>
                    <a:lnTo>
                      <a:pt x="54" y="47"/>
                    </a:lnTo>
                    <a:lnTo>
                      <a:pt x="53" y="56"/>
                    </a:lnTo>
                    <a:lnTo>
                      <a:pt x="50" y="65"/>
                    </a:lnTo>
                    <a:lnTo>
                      <a:pt x="48" y="73"/>
                    </a:lnTo>
                    <a:lnTo>
                      <a:pt x="45" y="80"/>
                    </a:lnTo>
                    <a:lnTo>
                      <a:pt x="43" y="89"/>
                    </a:lnTo>
                    <a:lnTo>
                      <a:pt x="39" y="96"/>
                    </a:lnTo>
                    <a:lnTo>
                      <a:pt x="37" y="105"/>
                    </a:lnTo>
                    <a:lnTo>
                      <a:pt x="33" y="112"/>
                    </a:lnTo>
                    <a:lnTo>
                      <a:pt x="30" y="121"/>
                    </a:lnTo>
                    <a:lnTo>
                      <a:pt x="27" y="128"/>
                    </a:lnTo>
                    <a:lnTo>
                      <a:pt x="23" y="137"/>
                    </a:lnTo>
                    <a:lnTo>
                      <a:pt x="19" y="144"/>
                    </a:lnTo>
                    <a:lnTo>
                      <a:pt x="15" y="152"/>
                    </a:lnTo>
                    <a:lnTo>
                      <a:pt x="14" y="155"/>
                    </a:lnTo>
                    <a:lnTo>
                      <a:pt x="14" y="156"/>
                    </a:lnTo>
                    <a:lnTo>
                      <a:pt x="13" y="158"/>
                    </a:lnTo>
                    <a:lnTo>
                      <a:pt x="13" y="161"/>
                    </a:lnTo>
                    <a:lnTo>
                      <a:pt x="12" y="163"/>
                    </a:lnTo>
                    <a:lnTo>
                      <a:pt x="12" y="165"/>
                    </a:lnTo>
                    <a:lnTo>
                      <a:pt x="10" y="167"/>
                    </a:lnTo>
                    <a:lnTo>
                      <a:pt x="10" y="169"/>
                    </a:lnTo>
                    <a:lnTo>
                      <a:pt x="9" y="172"/>
                    </a:lnTo>
                    <a:lnTo>
                      <a:pt x="8" y="174"/>
                    </a:lnTo>
                    <a:lnTo>
                      <a:pt x="7" y="176"/>
                    </a:lnTo>
                    <a:lnTo>
                      <a:pt x="7" y="178"/>
                    </a:lnTo>
                    <a:lnTo>
                      <a:pt x="5" y="180"/>
                    </a:lnTo>
                    <a:lnTo>
                      <a:pt x="4" y="182"/>
                    </a:lnTo>
                    <a:lnTo>
                      <a:pt x="4" y="184"/>
                    </a:lnTo>
                    <a:lnTo>
                      <a:pt x="3" y="186"/>
                    </a:lnTo>
                    <a:lnTo>
                      <a:pt x="0" y="182"/>
                    </a:lnTo>
                    <a:lnTo>
                      <a:pt x="0" y="179"/>
                    </a:lnTo>
                    <a:lnTo>
                      <a:pt x="2" y="178"/>
                    </a:lnTo>
                    <a:lnTo>
                      <a:pt x="2" y="176"/>
                    </a:lnTo>
                    <a:lnTo>
                      <a:pt x="3" y="174"/>
                    </a:lnTo>
                    <a:lnTo>
                      <a:pt x="4" y="172"/>
                    </a:lnTo>
                    <a:lnTo>
                      <a:pt x="4" y="169"/>
                    </a:lnTo>
                    <a:lnTo>
                      <a:pt x="5" y="167"/>
                    </a:lnTo>
                    <a:lnTo>
                      <a:pt x="7" y="166"/>
                    </a:lnTo>
                    <a:lnTo>
                      <a:pt x="7" y="163"/>
                    </a:lnTo>
                    <a:lnTo>
                      <a:pt x="8" y="161"/>
                    </a:lnTo>
                    <a:lnTo>
                      <a:pt x="9" y="158"/>
                    </a:lnTo>
                    <a:lnTo>
                      <a:pt x="9" y="156"/>
                    </a:lnTo>
                    <a:lnTo>
                      <a:pt x="10" y="155"/>
                    </a:lnTo>
                    <a:lnTo>
                      <a:pt x="10" y="152"/>
                    </a:lnTo>
                    <a:lnTo>
                      <a:pt x="12" y="150"/>
                    </a:lnTo>
                    <a:lnTo>
                      <a:pt x="12" y="147"/>
                    </a:lnTo>
                    <a:lnTo>
                      <a:pt x="17" y="139"/>
                    </a:lnTo>
                    <a:lnTo>
                      <a:pt x="20" y="130"/>
                    </a:lnTo>
                    <a:lnTo>
                      <a:pt x="24" y="122"/>
                    </a:lnTo>
                    <a:lnTo>
                      <a:pt x="28" y="112"/>
                    </a:lnTo>
                    <a:lnTo>
                      <a:pt x="32" y="104"/>
                    </a:lnTo>
                    <a:lnTo>
                      <a:pt x="34" y="94"/>
                    </a:lnTo>
                    <a:lnTo>
                      <a:pt x="38" y="85"/>
                    </a:lnTo>
                    <a:lnTo>
                      <a:pt x="40" y="77"/>
                    </a:lnTo>
                    <a:lnTo>
                      <a:pt x="43" y="67"/>
                    </a:lnTo>
                    <a:lnTo>
                      <a:pt x="47" y="58"/>
                    </a:lnTo>
                    <a:lnTo>
                      <a:pt x="49" y="49"/>
                    </a:lnTo>
                    <a:lnTo>
                      <a:pt x="52" y="40"/>
                    </a:lnTo>
                    <a:lnTo>
                      <a:pt x="54" y="30"/>
                    </a:lnTo>
                    <a:lnTo>
                      <a:pt x="57" y="22"/>
                    </a:lnTo>
                    <a:lnTo>
                      <a:pt x="59" y="12"/>
                    </a:lnTo>
                    <a:lnTo>
                      <a:pt x="63" y="4"/>
                    </a:lnTo>
                    <a:lnTo>
                      <a:pt x="64" y="1"/>
                    </a:lnTo>
                    <a:lnTo>
                      <a:pt x="65" y="0"/>
                    </a:lnTo>
                    <a:close/>
                  </a:path>
                </a:pathLst>
              </a:custGeom>
              <a:solidFill>
                <a:srgbClr val="000000"/>
              </a:solidFill>
              <a:ln w="9525">
                <a:noFill/>
                <a:round/>
                <a:headEnd/>
                <a:tailEnd/>
              </a:ln>
            </p:spPr>
            <p:txBody>
              <a:bodyPr/>
              <a:lstStyle/>
              <a:p>
                <a:endParaRPr lang="en-US" dirty="0"/>
              </a:p>
            </p:txBody>
          </p:sp>
          <p:sp>
            <p:nvSpPr>
              <p:cNvPr id="10584" name="Freeform 182"/>
              <p:cNvSpPr>
                <a:spLocks/>
              </p:cNvSpPr>
              <p:nvPr/>
            </p:nvSpPr>
            <p:spPr bwMode="auto">
              <a:xfrm>
                <a:off x="1459" y="1497"/>
                <a:ext cx="12" cy="15"/>
              </a:xfrm>
              <a:custGeom>
                <a:avLst/>
                <a:gdLst>
                  <a:gd name="T0" fmla="*/ 6 w 12"/>
                  <a:gd name="T1" fmla="*/ 0 h 15"/>
                  <a:gd name="T2" fmla="*/ 9 w 12"/>
                  <a:gd name="T3" fmla="*/ 0 h 15"/>
                  <a:gd name="T4" fmla="*/ 11 w 12"/>
                  <a:gd name="T5" fmla="*/ 0 h 15"/>
                  <a:gd name="T6" fmla="*/ 12 w 12"/>
                  <a:gd name="T7" fmla="*/ 2 h 15"/>
                  <a:gd name="T8" fmla="*/ 12 w 12"/>
                  <a:gd name="T9" fmla="*/ 4 h 15"/>
                  <a:gd name="T10" fmla="*/ 12 w 12"/>
                  <a:gd name="T11" fmla="*/ 6 h 15"/>
                  <a:gd name="T12" fmla="*/ 12 w 12"/>
                  <a:gd name="T13" fmla="*/ 7 h 15"/>
                  <a:gd name="T14" fmla="*/ 12 w 12"/>
                  <a:gd name="T15" fmla="*/ 10 h 15"/>
                  <a:gd name="T16" fmla="*/ 11 w 12"/>
                  <a:gd name="T17" fmla="*/ 12 h 15"/>
                  <a:gd name="T18" fmla="*/ 9 w 12"/>
                  <a:gd name="T19" fmla="*/ 13 h 15"/>
                  <a:gd name="T20" fmla="*/ 5 w 12"/>
                  <a:gd name="T21" fmla="*/ 15 h 15"/>
                  <a:gd name="T22" fmla="*/ 4 w 12"/>
                  <a:gd name="T23" fmla="*/ 15 h 15"/>
                  <a:gd name="T24" fmla="*/ 2 w 12"/>
                  <a:gd name="T25" fmla="*/ 13 h 15"/>
                  <a:gd name="T26" fmla="*/ 1 w 12"/>
                  <a:gd name="T27" fmla="*/ 11 h 15"/>
                  <a:gd name="T28" fmla="*/ 0 w 12"/>
                  <a:gd name="T29" fmla="*/ 9 h 15"/>
                  <a:gd name="T30" fmla="*/ 1 w 12"/>
                  <a:gd name="T31" fmla="*/ 6 h 15"/>
                  <a:gd name="T32" fmla="*/ 4 w 12"/>
                  <a:gd name="T33" fmla="*/ 4 h 15"/>
                  <a:gd name="T34" fmla="*/ 5 w 12"/>
                  <a:gd name="T35" fmla="*/ 1 h 15"/>
                  <a:gd name="T36" fmla="*/ 6 w 12"/>
                  <a:gd name="T37" fmla="*/ 0 h 15"/>
                  <a:gd name="T38" fmla="*/ 6 w 12"/>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5"/>
                  <a:gd name="T62" fmla="*/ 12 w 12"/>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5">
                    <a:moveTo>
                      <a:pt x="6" y="0"/>
                    </a:moveTo>
                    <a:lnTo>
                      <a:pt x="9" y="0"/>
                    </a:lnTo>
                    <a:lnTo>
                      <a:pt x="11" y="0"/>
                    </a:lnTo>
                    <a:lnTo>
                      <a:pt x="12" y="2"/>
                    </a:lnTo>
                    <a:lnTo>
                      <a:pt x="12" y="4"/>
                    </a:lnTo>
                    <a:lnTo>
                      <a:pt x="12" y="6"/>
                    </a:lnTo>
                    <a:lnTo>
                      <a:pt x="12" y="7"/>
                    </a:lnTo>
                    <a:lnTo>
                      <a:pt x="12" y="10"/>
                    </a:lnTo>
                    <a:lnTo>
                      <a:pt x="11" y="12"/>
                    </a:lnTo>
                    <a:lnTo>
                      <a:pt x="9" y="13"/>
                    </a:lnTo>
                    <a:lnTo>
                      <a:pt x="5" y="15"/>
                    </a:lnTo>
                    <a:lnTo>
                      <a:pt x="4" y="15"/>
                    </a:lnTo>
                    <a:lnTo>
                      <a:pt x="2" y="13"/>
                    </a:lnTo>
                    <a:lnTo>
                      <a:pt x="1" y="11"/>
                    </a:lnTo>
                    <a:lnTo>
                      <a:pt x="0" y="9"/>
                    </a:lnTo>
                    <a:lnTo>
                      <a:pt x="1" y="6"/>
                    </a:lnTo>
                    <a:lnTo>
                      <a:pt x="4" y="4"/>
                    </a:lnTo>
                    <a:lnTo>
                      <a:pt x="5" y="1"/>
                    </a:lnTo>
                    <a:lnTo>
                      <a:pt x="6" y="0"/>
                    </a:lnTo>
                    <a:close/>
                  </a:path>
                </a:pathLst>
              </a:custGeom>
              <a:solidFill>
                <a:srgbClr val="999EB8"/>
              </a:solidFill>
              <a:ln w="9525">
                <a:noFill/>
                <a:round/>
                <a:headEnd/>
                <a:tailEnd/>
              </a:ln>
            </p:spPr>
            <p:txBody>
              <a:bodyPr/>
              <a:lstStyle/>
              <a:p>
                <a:endParaRPr lang="en-US" dirty="0"/>
              </a:p>
            </p:txBody>
          </p:sp>
          <p:sp>
            <p:nvSpPr>
              <p:cNvPr id="10585" name="Freeform 295"/>
              <p:cNvSpPr>
                <a:spLocks/>
              </p:cNvSpPr>
              <p:nvPr/>
            </p:nvSpPr>
            <p:spPr bwMode="auto">
              <a:xfrm>
                <a:off x="1624" y="1246"/>
                <a:ext cx="21" cy="7"/>
              </a:xfrm>
              <a:custGeom>
                <a:avLst/>
                <a:gdLst>
                  <a:gd name="T0" fmla="*/ 21 w 21"/>
                  <a:gd name="T1" fmla="*/ 2 h 7"/>
                  <a:gd name="T2" fmla="*/ 20 w 21"/>
                  <a:gd name="T3" fmla="*/ 5 h 7"/>
                  <a:gd name="T4" fmla="*/ 16 w 21"/>
                  <a:gd name="T5" fmla="*/ 6 h 7"/>
                  <a:gd name="T6" fmla="*/ 14 w 21"/>
                  <a:gd name="T7" fmla="*/ 6 h 7"/>
                  <a:gd name="T8" fmla="*/ 11 w 21"/>
                  <a:gd name="T9" fmla="*/ 7 h 7"/>
                  <a:gd name="T10" fmla="*/ 8 w 21"/>
                  <a:gd name="T11" fmla="*/ 6 h 7"/>
                  <a:gd name="T12" fmla="*/ 5 w 21"/>
                  <a:gd name="T13" fmla="*/ 6 h 7"/>
                  <a:gd name="T14" fmla="*/ 1 w 21"/>
                  <a:gd name="T15" fmla="*/ 5 h 7"/>
                  <a:gd name="T16" fmla="*/ 0 w 21"/>
                  <a:gd name="T17" fmla="*/ 5 h 7"/>
                  <a:gd name="T18" fmla="*/ 0 w 21"/>
                  <a:gd name="T19" fmla="*/ 4 h 7"/>
                  <a:gd name="T20" fmla="*/ 0 w 21"/>
                  <a:gd name="T21" fmla="*/ 1 h 7"/>
                  <a:gd name="T22" fmla="*/ 1 w 21"/>
                  <a:gd name="T23" fmla="*/ 1 h 7"/>
                  <a:gd name="T24" fmla="*/ 3 w 21"/>
                  <a:gd name="T25" fmla="*/ 0 h 7"/>
                  <a:gd name="T26" fmla="*/ 4 w 21"/>
                  <a:gd name="T27" fmla="*/ 0 h 7"/>
                  <a:gd name="T28" fmla="*/ 8 w 21"/>
                  <a:gd name="T29" fmla="*/ 1 h 7"/>
                  <a:gd name="T30" fmla="*/ 10 w 21"/>
                  <a:gd name="T31" fmla="*/ 1 h 7"/>
                  <a:gd name="T32" fmla="*/ 13 w 21"/>
                  <a:gd name="T33" fmla="*/ 2 h 7"/>
                  <a:gd name="T34" fmla="*/ 15 w 21"/>
                  <a:gd name="T35" fmla="*/ 2 h 7"/>
                  <a:gd name="T36" fmla="*/ 18 w 21"/>
                  <a:gd name="T37" fmla="*/ 2 h 7"/>
                  <a:gd name="T38" fmla="*/ 20 w 21"/>
                  <a:gd name="T39" fmla="*/ 2 h 7"/>
                  <a:gd name="T40" fmla="*/ 21 w 21"/>
                  <a:gd name="T41" fmla="*/ 2 h 7"/>
                  <a:gd name="T42" fmla="*/ 21 w 21"/>
                  <a:gd name="T43" fmla="*/ 2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7"/>
                  <a:gd name="T68" fmla="*/ 21 w 21"/>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7">
                    <a:moveTo>
                      <a:pt x="21" y="2"/>
                    </a:moveTo>
                    <a:lnTo>
                      <a:pt x="20" y="5"/>
                    </a:lnTo>
                    <a:lnTo>
                      <a:pt x="16" y="6"/>
                    </a:lnTo>
                    <a:lnTo>
                      <a:pt x="14" y="6"/>
                    </a:lnTo>
                    <a:lnTo>
                      <a:pt x="11" y="7"/>
                    </a:lnTo>
                    <a:lnTo>
                      <a:pt x="8" y="6"/>
                    </a:lnTo>
                    <a:lnTo>
                      <a:pt x="5" y="6"/>
                    </a:lnTo>
                    <a:lnTo>
                      <a:pt x="1" y="5"/>
                    </a:lnTo>
                    <a:lnTo>
                      <a:pt x="0" y="5"/>
                    </a:lnTo>
                    <a:lnTo>
                      <a:pt x="0" y="4"/>
                    </a:lnTo>
                    <a:lnTo>
                      <a:pt x="0" y="1"/>
                    </a:lnTo>
                    <a:lnTo>
                      <a:pt x="1" y="1"/>
                    </a:lnTo>
                    <a:lnTo>
                      <a:pt x="3" y="0"/>
                    </a:lnTo>
                    <a:lnTo>
                      <a:pt x="4" y="0"/>
                    </a:lnTo>
                    <a:lnTo>
                      <a:pt x="8" y="1"/>
                    </a:lnTo>
                    <a:lnTo>
                      <a:pt x="10" y="1"/>
                    </a:lnTo>
                    <a:lnTo>
                      <a:pt x="13" y="2"/>
                    </a:lnTo>
                    <a:lnTo>
                      <a:pt x="15" y="2"/>
                    </a:lnTo>
                    <a:lnTo>
                      <a:pt x="18" y="2"/>
                    </a:lnTo>
                    <a:lnTo>
                      <a:pt x="20" y="2"/>
                    </a:lnTo>
                    <a:lnTo>
                      <a:pt x="21" y="2"/>
                    </a:lnTo>
                    <a:close/>
                  </a:path>
                </a:pathLst>
              </a:custGeom>
              <a:solidFill>
                <a:srgbClr val="96ABBA"/>
              </a:solidFill>
              <a:ln w="9525">
                <a:noFill/>
                <a:round/>
                <a:headEnd/>
                <a:tailEnd/>
              </a:ln>
            </p:spPr>
            <p:txBody>
              <a:bodyPr/>
              <a:lstStyle/>
              <a:p>
                <a:endParaRPr lang="en-US" dirty="0"/>
              </a:p>
            </p:txBody>
          </p:sp>
          <p:sp>
            <p:nvSpPr>
              <p:cNvPr id="10586" name="Freeform 296"/>
              <p:cNvSpPr>
                <a:spLocks/>
              </p:cNvSpPr>
              <p:nvPr/>
            </p:nvSpPr>
            <p:spPr bwMode="auto">
              <a:xfrm>
                <a:off x="1618" y="1273"/>
                <a:ext cx="15" cy="6"/>
              </a:xfrm>
              <a:custGeom>
                <a:avLst/>
                <a:gdLst>
                  <a:gd name="T0" fmla="*/ 15 w 15"/>
                  <a:gd name="T1" fmla="*/ 2 h 6"/>
                  <a:gd name="T2" fmla="*/ 14 w 15"/>
                  <a:gd name="T3" fmla="*/ 3 h 6"/>
                  <a:gd name="T4" fmla="*/ 11 w 15"/>
                  <a:gd name="T5" fmla="*/ 5 h 6"/>
                  <a:gd name="T6" fmla="*/ 7 w 15"/>
                  <a:gd name="T7" fmla="*/ 6 h 6"/>
                  <a:gd name="T8" fmla="*/ 5 w 15"/>
                  <a:gd name="T9" fmla="*/ 6 h 6"/>
                  <a:gd name="T10" fmla="*/ 2 w 15"/>
                  <a:gd name="T11" fmla="*/ 6 h 6"/>
                  <a:gd name="T12" fmla="*/ 0 w 15"/>
                  <a:gd name="T13" fmla="*/ 5 h 6"/>
                  <a:gd name="T14" fmla="*/ 0 w 15"/>
                  <a:gd name="T15" fmla="*/ 3 h 6"/>
                  <a:gd name="T16" fmla="*/ 0 w 15"/>
                  <a:gd name="T17" fmla="*/ 3 h 6"/>
                  <a:gd name="T18" fmla="*/ 1 w 15"/>
                  <a:gd name="T19" fmla="*/ 1 h 6"/>
                  <a:gd name="T20" fmla="*/ 2 w 15"/>
                  <a:gd name="T21" fmla="*/ 0 h 6"/>
                  <a:gd name="T22" fmla="*/ 5 w 15"/>
                  <a:gd name="T23" fmla="*/ 0 h 6"/>
                  <a:gd name="T24" fmla="*/ 9 w 15"/>
                  <a:gd name="T25" fmla="*/ 1 h 6"/>
                  <a:gd name="T26" fmla="*/ 12 w 15"/>
                  <a:gd name="T27" fmla="*/ 1 h 6"/>
                  <a:gd name="T28" fmla="*/ 15 w 15"/>
                  <a:gd name="T29" fmla="*/ 2 h 6"/>
                  <a:gd name="T30" fmla="*/ 15 w 15"/>
                  <a:gd name="T31" fmla="*/ 2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6"/>
                  <a:gd name="T50" fmla="*/ 15 w 15"/>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6">
                    <a:moveTo>
                      <a:pt x="15" y="2"/>
                    </a:moveTo>
                    <a:lnTo>
                      <a:pt x="14" y="3"/>
                    </a:lnTo>
                    <a:lnTo>
                      <a:pt x="11" y="5"/>
                    </a:lnTo>
                    <a:lnTo>
                      <a:pt x="7" y="6"/>
                    </a:lnTo>
                    <a:lnTo>
                      <a:pt x="5" y="6"/>
                    </a:lnTo>
                    <a:lnTo>
                      <a:pt x="2" y="6"/>
                    </a:lnTo>
                    <a:lnTo>
                      <a:pt x="0" y="5"/>
                    </a:lnTo>
                    <a:lnTo>
                      <a:pt x="0" y="3"/>
                    </a:lnTo>
                    <a:lnTo>
                      <a:pt x="1" y="1"/>
                    </a:lnTo>
                    <a:lnTo>
                      <a:pt x="2" y="0"/>
                    </a:lnTo>
                    <a:lnTo>
                      <a:pt x="5" y="0"/>
                    </a:lnTo>
                    <a:lnTo>
                      <a:pt x="9" y="1"/>
                    </a:lnTo>
                    <a:lnTo>
                      <a:pt x="12" y="1"/>
                    </a:lnTo>
                    <a:lnTo>
                      <a:pt x="15" y="2"/>
                    </a:lnTo>
                    <a:close/>
                  </a:path>
                </a:pathLst>
              </a:custGeom>
              <a:solidFill>
                <a:srgbClr val="96ABBA"/>
              </a:solidFill>
              <a:ln w="9525">
                <a:noFill/>
                <a:round/>
                <a:headEnd/>
                <a:tailEnd/>
              </a:ln>
            </p:spPr>
            <p:txBody>
              <a:bodyPr/>
              <a:lstStyle/>
              <a:p>
                <a:endParaRPr lang="en-US" dirty="0"/>
              </a:p>
            </p:txBody>
          </p:sp>
          <p:sp>
            <p:nvSpPr>
              <p:cNvPr id="10587" name="Freeform 297"/>
              <p:cNvSpPr>
                <a:spLocks/>
              </p:cNvSpPr>
              <p:nvPr/>
            </p:nvSpPr>
            <p:spPr bwMode="auto">
              <a:xfrm>
                <a:off x="1607" y="1295"/>
                <a:ext cx="17" cy="7"/>
              </a:xfrm>
              <a:custGeom>
                <a:avLst/>
                <a:gdLst>
                  <a:gd name="T0" fmla="*/ 17 w 17"/>
                  <a:gd name="T1" fmla="*/ 2 h 7"/>
                  <a:gd name="T2" fmla="*/ 15 w 17"/>
                  <a:gd name="T3" fmla="*/ 5 h 7"/>
                  <a:gd name="T4" fmla="*/ 12 w 17"/>
                  <a:gd name="T5" fmla="*/ 6 h 7"/>
                  <a:gd name="T6" fmla="*/ 10 w 17"/>
                  <a:gd name="T7" fmla="*/ 6 h 7"/>
                  <a:gd name="T8" fmla="*/ 7 w 17"/>
                  <a:gd name="T9" fmla="*/ 7 h 7"/>
                  <a:gd name="T10" fmla="*/ 5 w 17"/>
                  <a:gd name="T11" fmla="*/ 6 h 7"/>
                  <a:gd name="T12" fmla="*/ 3 w 17"/>
                  <a:gd name="T13" fmla="*/ 6 h 7"/>
                  <a:gd name="T14" fmla="*/ 1 w 17"/>
                  <a:gd name="T15" fmla="*/ 5 h 7"/>
                  <a:gd name="T16" fmla="*/ 0 w 17"/>
                  <a:gd name="T17" fmla="*/ 2 h 7"/>
                  <a:gd name="T18" fmla="*/ 2 w 17"/>
                  <a:gd name="T19" fmla="*/ 1 h 7"/>
                  <a:gd name="T20" fmla="*/ 5 w 17"/>
                  <a:gd name="T21" fmla="*/ 0 h 7"/>
                  <a:gd name="T22" fmla="*/ 6 w 17"/>
                  <a:gd name="T23" fmla="*/ 0 h 7"/>
                  <a:gd name="T24" fmla="*/ 8 w 17"/>
                  <a:gd name="T25" fmla="*/ 0 h 7"/>
                  <a:gd name="T26" fmla="*/ 11 w 17"/>
                  <a:gd name="T27" fmla="*/ 1 h 7"/>
                  <a:gd name="T28" fmla="*/ 12 w 17"/>
                  <a:gd name="T29" fmla="*/ 1 h 7"/>
                  <a:gd name="T30" fmla="*/ 15 w 17"/>
                  <a:gd name="T31" fmla="*/ 2 h 7"/>
                  <a:gd name="T32" fmla="*/ 17 w 17"/>
                  <a:gd name="T33" fmla="*/ 2 h 7"/>
                  <a:gd name="T34" fmla="*/ 17 w 17"/>
                  <a:gd name="T35" fmla="*/ 2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7"/>
                  <a:gd name="T56" fmla="*/ 17 w 1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7">
                    <a:moveTo>
                      <a:pt x="17" y="2"/>
                    </a:moveTo>
                    <a:lnTo>
                      <a:pt x="15" y="5"/>
                    </a:lnTo>
                    <a:lnTo>
                      <a:pt x="12" y="6"/>
                    </a:lnTo>
                    <a:lnTo>
                      <a:pt x="10" y="6"/>
                    </a:lnTo>
                    <a:lnTo>
                      <a:pt x="7" y="7"/>
                    </a:lnTo>
                    <a:lnTo>
                      <a:pt x="5" y="6"/>
                    </a:lnTo>
                    <a:lnTo>
                      <a:pt x="3" y="6"/>
                    </a:lnTo>
                    <a:lnTo>
                      <a:pt x="1" y="5"/>
                    </a:lnTo>
                    <a:lnTo>
                      <a:pt x="0" y="2"/>
                    </a:lnTo>
                    <a:lnTo>
                      <a:pt x="2" y="1"/>
                    </a:lnTo>
                    <a:lnTo>
                      <a:pt x="5" y="0"/>
                    </a:lnTo>
                    <a:lnTo>
                      <a:pt x="6" y="0"/>
                    </a:lnTo>
                    <a:lnTo>
                      <a:pt x="8" y="0"/>
                    </a:lnTo>
                    <a:lnTo>
                      <a:pt x="11" y="1"/>
                    </a:lnTo>
                    <a:lnTo>
                      <a:pt x="12" y="1"/>
                    </a:lnTo>
                    <a:lnTo>
                      <a:pt x="15" y="2"/>
                    </a:lnTo>
                    <a:lnTo>
                      <a:pt x="17" y="2"/>
                    </a:lnTo>
                    <a:close/>
                  </a:path>
                </a:pathLst>
              </a:custGeom>
              <a:solidFill>
                <a:srgbClr val="96ABBA"/>
              </a:solidFill>
              <a:ln w="9525">
                <a:noFill/>
                <a:round/>
                <a:headEnd/>
                <a:tailEnd/>
              </a:ln>
            </p:spPr>
            <p:txBody>
              <a:bodyPr/>
              <a:lstStyle/>
              <a:p>
                <a:endParaRPr lang="en-US" dirty="0"/>
              </a:p>
            </p:txBody>
          </p:sp>
          <p:sp>
            <p:nvSpPr>
              <p:cNvPr id="10588" name="Freeform 298"/>
              <p:cNvSpPr>
                <a:spLocks/>
              </p:cNvSpPr>
              <p:nvPr/>
            </p:nvSpPr>
            <p:spPr bwMode="auto">
              <a:xfrm>
                <a:off x="1597" y="1319"/>
                <a:ext cx="17" cy="7"/>
              </a:xfrm>
              <a:custGeom>
                <a:avLst/>
                <a:gdLst>
                  <a:gd name="T0" fmla="*/ 17 w 17"/>
                  <a:gd name="T1" fmla="*/ 2 h 7"/>
                  <a:gd name="T2" fmla="*/ 15 w 17"/>
                  <a:gd name="T3" fmla="*/ 5 h 7"/>
                  <a:gd name="T4" fmla="*/ 13 w 17"/>
                  <a:gd name="T5" fmla="*/ 6 h 7"/>
                  <a:gd name="T6" fmla="*/ 10 w 17"/>
                  <a:gd name="T7" fmla="*/ 6 h 7"/>
                  <a:gd name="T8" fmla="*/ 7 w 17"/>
                  <a:gd name="T9" fmla="*/ 7 h 7"/>
                  <a:gd name="T10" fmla="*/ 5 w 17"/>
                  <a:gd name="T11" fmla="*/ 6 h 7"/>
                  <a:gd name="T12" fmla="*/ 2 w 17"/>
                  <a:gd name="T13" fmla="*/ 5 h 7"/>
                  <a:gd name="T14" fmla="*/ 1 w 17"/>
                  <a:gd name="T15" fmla="*/ 4 h 7"/>
                  <a:gd name="T16" fmla="*/ 0 w 17"/>
                  <a:gd name="T17" fmla="*/ 2 h 7"/>
                  <a:gd name="T18" fmla="*/ 2 w 17"/>
                  <a:gd name="T19" fmla="*/ 1 h 7"/>
                  <a:gd name="T20" fmla="*/ 5 w 17"/>
                  <a:gd name="T21" fmla="*/ 0 h 7"/>
                  <a:gd name="T22" fmla="*/ 6 w 17"/>
                  <a:gd name="T23" fmla="*/ 0 h 7"/>
                  <a:gd name="T24" fmla="*/ 8 w 17"/>
                  <a:gd name="T25" fmla="*/ 0 h 7"/>
                  <a:gd name="T26" fmla="*/ 11 w 17"/>
                  <a:gd name="T27" fmla="*/ 0 h 7"/>
                  <a:gd name="T28" fmla="*/ 12 w 17"/>
                  <a:gd name="T29" fmla="*/ 1 h 7"/>
                  <a:gd name="T30" fmla="*/ 15 w 17"/>
                  <a:gd name="T31" fmla="*/ 2 h 7"/>
                  <a:gd name="T32" fmla="*/ 17 w 17"/>
                  <a:gd name="T33" fmla="*/ 2 h 7"/>
                  <a:gd name="T34" fmla="*/ 17 w 17"/>
                  <a:gd name="T35" fmla="*/ 2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7"/>
                  <a:gd name="T56" fmla="*/ 17 w 1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7">
                    <a:moveTo>
                      <a:pt x="17" y="2"/>
                    </a:moveTo>
                    <a:lnTo>
                      <a:pt x="15" y="5"/>
                    </a:lnTo>
                    <a:lnTo>
                      <a:pt x="13" y="6"/>
                    </a:lnTo>
                    <a:lnTo>
                      <a:pt x="10" y="6"/>
                    </a:lnTo>
                    <a:lnTo>
                      <a:pt x="7" y="7"/>
                    </a:lnTo>
                    <a:lnTo>
                      <a:pt x="5" y="6"/>
                    </a:lnTo>
                    <a:lnTo>
                      <a:pt x="2" y="5"/>
                    </a:lnTo>
                    <a:lnTo>
                      <a:pt x="1" y="4"/>
                    </a:lnTo>
                    <a:lnTo>
                      <a:pt x="0" y="2"/>
                    </a:lnTo>
                    <a:lnTo>
                      <a:pt x="2" y="1"/>
                    </a:lnTo>
                    <a:lnTo>
                      <a:pt x="5" y="0"/>
                    </a:lnTo>
                    <a:lnTo>
                      <a:pt x="6" y="0"/>
                    </a:lnTo>
                    <a:lnTo>
                      <a:pt x="8" y="0"/>
                    </a:lnTo>
                    <a:lnTo>
                      <a:pt x="11" y="0"/>
                    </a:lnTo>
                    <a:lnTo>
                      <a:pt x="12" y="1"/>
                    </a:lnTo>
                    <a:lnTo>
                      <a:pt x="15" y="2"/>
                    </a:lnTo>
                    <a:lnTo>
                      <a:pt x="17" y="2"/>
                    </a:lnTo>
                    <a:close/>
                  </a:path>
                </a:pathLst>
              </a:custGeom>
              <a:solidFill>
                <a:srgbClr val="96ABBA"/>
              </a:solidFill>
              <a:ln w="9525">
                <a:noFill/>
                <a:round/>
                <a:headEnd/>
                <a:tailEnd/>
              </a:ln>
            </p:spPr>
            <p:txBody>
              <a:bodyPr/>
              <a:lstStyle/>
              <a:p>
                <a:endParaRPr lang="en-US" dirty="0"/>
              </a:p>
            </p:txBody>
          </p:sp>
          <p:sp>
            <p:nvSpPr>
              <p:cNvPr id="10589" name="Freeform 299"/>
              <p:cNvSpPr>
                <a:spLocks/>
              </p:cNvSpPr>
              <p:nvPr/>
            </p:nvSpPr>
            <p:spPr bwMode="auto">
              <a:xfrm>
                <a:off x="1579" y="1354"/>
                <a:ext cx="18" cy="6"/>
              </a:xfrm>
              <a:custGeom>
                <a:avLst/>
                <a:gdLst>
                  <a:gd name="T0" fmla="*/ 18 w 18"/>
                  <a:gd name="T1" fmla="*/ 3 h 6"/>
                  <a:gd name="T2" fmla="*/ 16 w 18"/>
                  <a:gd name="T3" fmla="*/ 4 h 6"/>
                  <a:gd name="T4" fmla="*/ 14 w 18"/>
                  <a:gd name="T5" fmla="*/ 5 h 6"/>
                  <a:gd name="T6" fmla="*/ 11 w 18"/>
                  <a:gd name="T7" fmla="*/ 6 h 6"/>
                  <a:gd name="T8" fmla="*/ 9 w 18"/>
                  <a:gd name="T9" fmla="*/ 6 h 6"/>
                  <a:gd name="T10" fmla="*/ 6 w 18"/>
                  <a:gd name="T11" fmla="*/ 6 h 6"/>
                  <a:gd name="T12" fmla="*/ 4 w 18"/>
                  <a:gd name="T13" fmla="*/ 5 h 6"/>
                  <a:gd name="T14" fmla="*/ 1 w 18"/>
                  <a:gd name="T15" fmla="*/ 4 h 6"/>
                  <a:gd name="T16" fmla="*/ 0 w 18"/>
                  <a:gd name="T17" fmla="*/ 2 h 6"/>
                  <a:gd name="T18" fmla="*/ 3 w 18"/>
                  <a:gd name="T19" fmla="*/ 2 h 6"/>
                  <a:gd name="T20" fmla="*/ 5 w 18"/>
                  <a:gd name="T21" fmla="*/ 0 h 6"/>
                  <a:gd name="T22" fmla="*/ 8 w 18"/>
                  <a:gd name="T23" fmla="*/ 0 h 6"/>
                  <a:gd name="T24" fmla="*/ 10 w 18"/>
                  <a:gd name="T25" fmla="*/ 0 h 6"/>
                  <a:gd name="T26" fmla="*/ 11 w 18"/>
                  <a:gd name="T27" fmla="*/ 0 h 6"/>
                  <a:gd name="T28" fmla="*/ 14 w 18"/>
                  <a:gd name="T29" fmla="*/ 2 h 6"/>
                  <a:gd name="T30" fmla="*/ 16 w 18"/>
                  <a:gd name="T31" fmla="*/ 2 h 6"/>
                  <a:gd name="T32" fmla="*/ 18 w 18"/>
                  <a:gd name="T33" fmla="*/ 3 h 6"/>
                  <a:gd name="T34" fmla="*/ 18 w 18"/>
                  <a:gd name="T35" fmla="*/ 3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6"/>
                  <a:gd name="T56" fmla="*/ 18 w 18"/>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6">
                    <a:moveTo>
                      <a:pt x="18" y="3"/>
                    </a:moveTo>
                    <a:lnTo>
                      <a:pt x="16" y="4"/>
                    </a:lnTo>
                    <a:lnTo>
                      <a:pt x="14" y="5"/>
                    </a:lnTo>
                    <a:lnTo>
                      <a:pt x="11" y="6"/>
                    </a:lnTo>
                    <a:lnTo>
                      <a:pt x="9" y="6"/>
                    </a:lnTo>
                    <a:lnTo>
                      <a:pt x="6" y="6"/>
                    </a:lnTo>
                    <a:lnTo>
                      <a:pt x="4" y="5"/>
                    </a:lnTo>
                    <a:lnTo>
                      <a:pt x="1" y="4"/>
                    </a:lnTo>
                    <a:lnTo>
                      <a:pt x="0" y="2"/>
                    </a:lnTo>
                    <a:lnTo>
                      <a:pt x="3" y="2"/>
                    </a:lnTo>
                    <a:lnTo>
                      <a:pt x="5" y="0"/>
                    </a:lnTo>
                    <a:lnTo>
                      <a:pt x="8" y="0"/>
                    </a:lnTo>
                    <a:lnTo>
                      <a:pt x="10" y="0"/>
                    </a:lnTo>
                    <a:lnTo>
                      <a:pt x="11" y="0"/>
                    </a:lnTo>
                    <a:lnTo>
                      <a:pt x="14" y="2"/>
                    </a:lnTo>
                    <a:lnTo>
                      <a:pt x="16" y="2"/>
                    </a:lnTo>
                    <a:lnTo>
                      <a:pt x="18" y="3"/>
                    </a:lnTo>
                    <a:close/>
                  </a:path>
                </a:pathLst>
              </a:custGeom>
              <a:solidFill>
                <a:srgbClr val="96ABBA"/>
              </a:solidFill>
              <a:ln w="9525">
                <a:noFill/>
                <a:round/>
                <a:headEnd/>
                <a:tailEnd/>
              </a:ln>
            </p:spPr>
            <p:txBody>
              <a:bodyPr/>
              <a:lstStyle/>
              <a:p>
                <a:endParaRPr lang="en-US" dirty="0"/>
              </a:p>
            </p:txBody>
          </p:sp>
          <p:sp>
            <p:nvSpPr>
              <p:cNvPr id="10590" name="Freeform 300"/>
              <p:cNvSpPr>
                <a:spLocks/>
              </p:cNvSpPr>
              <p:nvPr/>
            </p:nvSpPr>
            <p:spPr bwMode="auto">
              <a:xfrm>
                <a:off x="1572" y="1380"/>
                <a:ext cx="16" cy="6"/>
              </a:xfrm>
              <a:custGeom>
                <a:avLst/>
                <a:gdLst>
                  <a:gd name="T0" fmla="*/ 16 w 16"/>
                  <a:gd name="T1" fmla="*/ 2 h 6"/>
                  <a:gd name="T2" fmla="*/ 15 w 16"/>
                  <a:gd name="T3" fmla="*/ 4 h 6"/>
                  <a:gd name="T4" fmla="*/ 12 w 16"/>
                  <a:gd name="T5" fmla="*/ 5 h 6"/>
                  <a:gd name="T6" fmla="*/ 10 w 16"/>
                  <a:gd name="T7" fmla="*/ 6 h 6"/>
                  <a:gd name="T8" fmla="*/ 7 w 16"/>
                  <a:gd name="T9" fmla="*/ 6 h 6"/>
                  <a:gd name="T10" fmla="*/ 3 w 16"/>
                  <a:gd name="T11" fmla="*/ 6 h 6"/>
                  <a:gd name="T12" fmla="*/ 2 w 16"/>
                  <a:gd name="T13" fmla="*/ 5 h 6"/>
                  <a:gd name="T14" fmla="*/ 1 w 16"/>
                  <a:gd name="T15" fmla="*/ 4 h 6"/>
                  <a:gd name="T16" fmla="*/ 0 w 16"/>
                  <a:gd name="T17" fmla="*/ 2 h 6"/>
                  <a:gd name="T18" fmla="*/ 2 w 16"/>
                  <a:gd name="T19" fmla="*/ 1 h 6"/>
                  <a:gd name="T20" fmla="*/ 3 w 16"/>
                  <a:gd name="T21" fmla="*/ 0 h 6"/>
                  <a:gd name="T22" fmla="*/ 6 w 16"/>
                  <a:gd name="T23" fmla="*/ 0 h 6"/>
                  <a:gd name="T24" fmla="*/ 8 w 16"/>
                  <a:gd name="T25" fmla="*/ 0 h 6"/>
                  <a:gd name="T26" fmla="*/ 10 w 16"/>
                  <a:gd name="T27" fmla="*/ 0 h 6"/>
                  <a:gd name="T28" fmla="*/ 12 w 16"/>
                  <a:gd name="T29" fmla="*/ 1 h 6"/>
                  <a:gd name="T30" fmla="*/ 13 w 16"/>
                  <a:gd name="T31" fmla="*/ 1 h 6"/>
                  <a:gd name="T32" fmla="*/ 16 w 16"/>
                  <a:gd name="T33" fmla="*/ 2 h 6"/>
                  <a:gd name="T34" fmla="*/ 16 w 16"/>
                  <a:gd name="T35" fmla="*/ 2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6"/>
                  <a:gd name="T56" fmla="*/ 16 w 16"/>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6">
                    <a:moveTo>
                      <a:pt x="16" y="2"/>
                    </a:moveTo>
                    <a:lnTo>
                      <a:pt x="15" y="4"/>
                    </a:lnTo>
                    <a:lnTo>
                      <a:pt x="12" y="5"/>
                    </a:lnTo>
                    <a:lnTo>
                      <a:pt x="10" y="6"/>
                    </a:lnTo>
                    <a:lnTo>
                      <a:pt x="7" y="6"/>
                    </a:lnTo>
                    <a:lnTo>
                      <a:pt x="3" y="6"/>
                    </a:lnTo>
                    <a:lnTo>
                      <a:pt x="2" y="5"/>
                    </a:lnTo>
                    <a:lnTo>
                      <a:pt x="1" y="4"/>
                    </a:lnTo>
                    <a:lnTo>
                      <a:pt x="0" y="2"/>
                    </a:lnTo>
                    <a:lnTo>
                      <a:pt x="2" y="1"/>
                    </a:lnTo>
                    <a:lnTo>
                      <a:pt x="3" y="0"/>
                    </a:lnTo>
                    <a:lnTo>
                      <a:pt x="6" y="0"/>
                    </a:lnTo>
                    <a:lnTo>
                      <a:pt x="8" y="0"/>
                    </a:lnTo>
                    <a:lnTo>
                      <a:pt x="10" y="0"/>
                    </a:lnTo>
                    <a:lnTo>
                      <a:pt x="12" y="1"/>
                    </a:lnTo>
                    <a:lnTo>
                      <a:pt x="13" y="1"/>
                    </a:lnTo>
                    <a:lnTo>
                      <a:pt x="16" y="2"/>
                    </a:lnTo>
                    <a:close/>
                  </a:path>
                </a:pathLst>
              </a:custGeom>
              <a:solidFill>
                <a:srgbClr val="96ABBA"/>
              </a:solidFill>
              <a:ln w="9525">
                <a:noFill/>
                <a:round/>
                <a:headEnd/>
                <a:tailEnd/>
              </a:ln>
            </p:spPr>
            <p:txBody>
              <a:bodyPr/>
              <a:lstStyle/>
              <a:p>
                <a:endParaRPr lang="en-US" dirty="0"/>
              </a:p>
            </p:txBody>
          </p:sp>
          <p:sp>
            <p:nvSpPr>
              <p:cNvPr id="10591" name="Freeform 301"/>
              <p:cNvSpPr>
                <a:spLocks/>
              </p:cNvSpPr>
              <p:nvPr/>
            </p:nvSpPr>
            <p:spPr bwMode="auto">
              <a:xfrm>
                <a:off x="1560" y="1406"/>
                <a:ext cx="19" cy="8"/>
              </a:xfrm>
              <a:custGeom>
                <a:avLst/>
                <a:gdLst>
                  <a:gd name="T0" fmla="*/ 19 w 19"/>
                  <a:gd name="T1" fmla="*/ 4 h 8"/>
                  <a:gd name="T2" fmla="*/ 17 w 19"/>
                  <a:gd name="T3" fmla="*/ 6 h 8"/>
                  <a:gd name="T4" fmla="*/ 15 w 19"/>
                  <a:gd name="T5" fmla="*/ 8 h 8"/>
                  <a:gd name="T6" fmla="*/ 13 w 19"/>
                  <a:gd name="T7" fmla="*/ 8 h 8"/>
                  <a:gd name="T8" fmla="*/ 10 w 19"/>
                  <a:gd name="T9" fmla="*/ 7 h 8"/>
                  <a:gd name="T10" fmla="*/ 7 w 19"/>
                  <a:gd name="T11" fmla="*/ 6 h 8"/>
                  <a:gd name="T12" fmla="*/ 4 w 19"/>
                  <a:gd name="T13" fmla="*/ 4 h 8"/>
                  <a:gd name="T14" fmla="*/ 2 w 19"/>
                  <a:gd name="T15" fmla="*/ 4 h 8"/>
                  <a:gd name="T16" fmla="*/ 0 w 19"/>
                  <a:gd name="T17" fmla="*/ 4 h 8"/>
                  <a:gd name="T18" fmla="*/ 0 w 19"/>
                  <a:gd name="T19" fmla="*/ 2 h 8"/>
                  <a:gd name="T20" fmla="*/ 0 w 19"/>
                  <a:gd name="T21" fmla="*/ 2 h 8"/>
                  <a:gd name="T22" fmla="*/ 3 w 19"/>
                  <a:gd name="T23" fmla="*/ 1 h 8"/>
                  <a:gd name="T24" fmla="*/ 5 w 19"/>
                  <a:gd name="T25" fmla="*/ 0 h 8"/>
                  <a:gd name="T26" fmla="*/ 8 w 19"/>
                  <a:gd name="T27" fmla="*/ 0 h 8"/>
                  <a:gd name="T28" fmla="*/ 10 w 19"/>
                  <a:gd name="T29" fmla="*/ 1 h 8"/>
                  <a:gd name="T30" fmla="*/ 12 w 19"/>
                  <a:gd name="T31" fmla="*/ 1 h 8"/>
                  <a:gd name="T32" fmla="*/ 14 w 19"/>
                  <a:gd name="T33" fmla="*/ 2 h 8"/>
                  <a:gd name="T34" fmla="*/ 17 w 19"/>
                  <a:gd name="T35" fmla="*/ 3 h 8"/>
                  <a:gd name="T36" fmla="*/ 19 w 19"/>
                  <a:gd name="T37" fmla="*/ 4 h 8"/>
                  <a:gd name="T38" fmla="*/ 19 w 19"/>
                  <a:gd name="T39" fmla="*/ 4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8"/>
                  <a:gd name="T62" fmla="*/ 19 w 19"/>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8">
                    <a:moveTo>
                      <a:pt x="19" y="4"/>
                    </a:moveTo>
                    <a:lnTo>
                      <a:pt x="17" y="6"/>
                    </a:lnTo>
                    <a:lnTo>
                      <a:pt x="15" y="8"/>
                    </a:lnTo>
                    <a:lnTo>
                      <a:pt x="13" y="8"/>
                    </a:lnTo>
                    <a:lnTo>
                      <a:pt x="10" y="7"/>
                    </a:lnTo>
                    <a:lnTo>
                      <a:pt x="7" y="6"/>
                    </a:lnTo>
                    <a:lnTo>
                      <a:pt x="4" y="4"/>
                    </a:lnTo>
                    <a:lnTo>
                      <a:pt x="2" y="4"/>
                    </a:lnTo>
                    <a:lnTo>
                      <a:pt x="0" y="4"/>
                    </a:lnTo>
                    <a:lnTo>
                      <a:pt x="0" y="2"/>
                    </a:lnTo>
                    <a:lnTo>
                      <a:pt x="3" y="1"/>
                    </a:lnTo>
                    <a:lnTo>
                      <a:pt x="5" y="0"/>
                    </a:lnTo>
                    <a:lnTo>
                      <a:pt x="8" y="0"/>
                    </a:lnTo>
                    <a:lnTo>
                      <a:pt x="10" y="1"/>
                    </a:lnTo>
                    <a:lnTo>
                      <a:pt x="12" y="1"/>
                    </a:lnTo>
                    <a:lnTo>
                      <a:pt x="14" y="2"/>
                    </a:lnTo>
                    <a:lnTo>
                      <a:pt x="17" y="3"/>
                    </a:lnTo>
                    <a:lnTo>
                      <a:pt x="19" y="4"/>
                    </a:lnTo>
                    <a:close/>
                  </a:path>
                </a:pathLst>
              </a:custGeom>
              <a:solidFill>
                <a:srgbClr val="96ABBA"/>
              </a:solidFill>
              <a:ln w="9525">
                <a:noFill/>
                <a:round/>
                <a:headEnd/>
                <a:tailEnd/>
              </a:ln>
            </p:spPr>
            <p:txBody>
              <a:bodyPr/>
              <a:lstStyle/>
              <a:p>
                <a:endParaRPr lang="en-US" dirty="0"/>
              </a:p>
            </p:txBody>
          </p:sp>
          <p:sp>
            <p:nvSpPr>
              <p:cNvPr id="10592" name="Freeform 302"/>
              <p:cNvSpPr>
                <a:spLocks/>
              </p:cNvSpPr>
              <p:nvPr/>
            </p:nvSpPr>
            <p:spPr bwMode="auto">
              <a:xfrm>
                <a:off x="1540" y="1418"/>
                <a:ext cx="12" cy="21"/>
              </a:xfrm>
              <a:custGeom>
                <a:avLst/>
                <a:gdLst>
                  <a:gd name="T0" fmla="*/ 12 w 12"/>
                  <a:gd name="T1" fmla="*/ 0 h 21"/>
                  <a:gd name="T2" fmla="*/ 10 w 12"/>
                  <a:gd name="T3" fmla="*/ 2 h 21"/>
                  <a:gd name="T4" fmla="*/ 9 w 12"/>
                  <a:gd name="T5" fmla="*/ 5 h 21"/>
                  <a:gd name="T6" fmla="*/ 8 w 12"/>
                  <a:gd name="T7" fmla="*/ 7 h 21"/>
                  <a:gd name="T8" fmla="*/ 7 w 12"/>
                  <a:gd name="T9" fmla="*/ 11 h 21"/>
                  <a:gd name="T10" fmla="*/ 5 w 12"/>
                  <a:gd name="T11" fmla="*/ 13 h 21"/>
                  <a:gd name="T12" fmla="*/ 4 w 12"/>
                  <a:gd name="T13" fmla="*/ 17 h 21"/>
                  <a:gd name="T14" fmla="*/ 3 w 12"/>
                  <a:gd name="T15" fmla="*/ 18 h 21"/>
                  <a:gd name="T16" fmla="*/ 0 w 12"/>
                  <a:gd name="T17" fmla="*/ 21 h 21"/>
                  <a:gd name="T18" fmla="*/ 0 w 12"/>
                  <a:gd name="T19" fmla="*/ 17 h 21"/>
                  <a:gd name="T20" fmla="*/ 2 w 12"/>
                  <a:gd name="T21" fmla="*/ 14 h 21"/>
                  <a:gd name="T22" fmla="*/ 2 w 12"/>
                  <a:gd name="T23" fmla="*/ 11 h 21"/>
                  <a:gd name="T24" fmla="*/ 3 w 12"/>
                  <a:gd name="T25" fmla="*/ 7 h 21"/>
                  <a:gd name="T26" fmla="*/ 4 w 12"/>
                  <a:gd name="T27" fmla="*/ 3 h 21"/>
                  <a:gd name="T28" fmla="*/ 7 w 12"/>
                  <a:gd name="T29" fmla="*/ 1 h 21"/>
                  <a:gd name="T30" fmla="*/ 9 w 12"/>
                  <a:gd name="T31" fmla="*/ 0 h 21"/>
                  <a:gd name="T32" fmla="*/ 12 w 12"/>
                  <a:gd name="T33" fmla="*/ 0 h 21"/>
                  <a:gd name="T34" fmla="*/ 12 w 1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1"/>
                  <a:gd name="T56" fmla="*/ 12 w 1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1">
                    <a:moveTo>
                      <a:pt x="12" y="0"/>
                    </a:moveTo>
                    <a:lnTo>
                      <a:pt x="10" y="2"/>
                    </a:lnTo>
                    <a:lnTo>
                      <a:pt x="9" y="5"/>
                    </a:lnTo>
                    <a:lnTo>
                      <a:pt x="8" y="7"/>
                    </a:lnTo>
                    <a:lnTo>
                      <a:pt x="7" y="11"/>
                    </a:lnTo>
                    <a:lnTo>
                      <a:pt x="5" y="13"/>
                    </a:lnTo>
                    <a:lnTo>
                      <a:pt x="4" y="17"/>
                    </a:lnTo>
                    <a:lnTo>
                      <a:pt x="3" y="18"/>
                    </a:lnTo>
                    <a:lnTo>
                      <a:pt x="0" y="21"/>
                    </a:lnTo>
                    <a:lnTo>
                      <a:pt x="0" y="17"/>
                    </a:lnTo>
                    <a:lnTo>
                      <a:pt x="2" y="14"/>
                    </a:lnTo>
                    <a:lnTo>
                      <a:pt x="2" y="11"/>
                    </a:lnTo>
                    <a:lnTo>
                      <a:pt x="3" y="7"/>
                    </a:lnTo>
                    <a:lnTo>
                      <a:pt x="4" y="3"/>
                    </a:lnTo>
                    <a:lnTo>
                      <a:pt x="7" y="1"/>
                    </a:lnTo>
                    <a:lnTo>
                      <a:pt x="9" y="0"/>
                    </a:lnTo>
                    <a:lnTo>
                      <a:pt x="12" y="0"/>
                    </a:lnTo>
                    <a:close/>
                  </a:path>
                </a:pathLst>
              </a:custGeom>
              <a:solidFill>
                <a:srgbClr val="96ABBA"/>
              </a:solidFill>
              <a:ln w="9525">
                <a:noFill/>
                <a:round/>
                <a:headEnd/>
                <a:tailEnd/>
              </a:ln>
            </p:spPr>
            <p:txBody>
              <a:bodyPr/>
              <a:lstStyle/>
              <a:p>
                <a:endParaRPr lang="en-US" dirty="0"/>
              </a:p>
            </p:txBody>
          </p:sp>
          <p:sp>
            <p:nvSpPr>
              <p:cNvPr id="10593" name="Freeform 303"/>
              <p:cNvSpPr>
                <a:spLocks/>
              </p:cNvSpPr>
              <p:nvPr/>
            </p:nvSpPr>
            <p:spPr bwMode="auto">
              <a:xfrm>
                <a:off x="1517" y="1417"/>
                <a:ext cx="12" cy="15"/>
              </a:xfrm>
              <a:custGeom>
                <a:avLst/>
                <a:gdLst>
                  <a:gd name="T0" fmla="*/ 12 w 12"/>
                  <a:gd name="T1" fmla="*/ 0 h 15"/>
                  <a:gd name="T2" fmla="*/ 10 w 12"/>
                  <a:gd name="T3" fmla="*/ 1 h 15"/>
                  <a:gd name="T4" fmla="*/ 10 w 12"/>
                  <a:gd name="T5" fmla="*/ 4 h 15"/>
                  <a:gd name="T6" fmla="*/ 8 w 12"/>
                  <a:gd name="T7" fmla="*/ 7 h 15"/>
                  <a:gd name="T8" fmla="*/ 7 w 12"/>
                  <a:gd name="T9" fmla="*/ 11 h 15"/>
                  <a:gd name="T10" fmla="*/ 5 w 12"/>
                  <a:gd name="T11" fmla="*/ 14 h 15"/>
                  <a:gd name="T12" fmla="*/ 3 w 12"/>
                  <a:gd name="T13" fmla="*/ 15 h 15"/>
                  <a:gd name="T14" fmla="*/ 2 w 12"/>
                  <a:gd name="T15" fmla="*/ 15 h 15"/>
                  <a:gd name="T16" fmla="*/ 0 w 12"/>
                  <a:gd name="T17" fmla="*/ 14 h 15"/>
                  <a:gd name="T18" fmla="*/ 1 w 12"/>
                  <a:gd name="T19" fmla="*/ 12 h 15"/>
                  <a:gd name="T20" fmla="*/ 2 w 12"/>
                  <a:gd name="T21" fmla="*/ 9 h 15"/>
                  <a:gd name="T22" fmla="*/ 2 w 12"/>
                  <a:gd name="T23" fmla="*/ 7 h 15"/>
                  <a:gd name="T24" fmla="*/ 5 w 12"/>
                  <a:gd name="T25" fmla="*/ 4 h 15"/>
                  <a:gd name="T26" fmla="*/ 5 w 12"/>
                  <a:gd name="T27" fmla="*/ 1 h 15"/>
                  <a:gd name="T28" fmla="*/ 7 w 12"/>
                  <a:gd name="T29" fmla="*/ 0 h 15"/>
                  <a:gd name="T30" fmla="*/ 8 w 12"/>
                  <a:gd name="T31" fmla="*/ 0 h 15"/>
                  <a:gd name="T32" fmla="*/ 12 w 12"/>
                  <a:gd name="T33" fmla="*/ 0 h 15"/>
                  <a:gd name="T34" fmla="*/ 12 w 12"/>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5"/>
                  <a:gd name="T56" fmla="*/ 12 w 12"/>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5">
                    <a:moveTo>
                      <a:pt x="12" y="0"/>
                    </a:moveTo>
                    <a:lnTo>
                      <a:pt x="10" y="1"/>
                    </a:lnTo>
                    <a:lnTo>
                      <a:pt x="10" y="4"/>
                    </a:lnTo>
                    <a:lnTo>
                      <a:pt x="8" y="7"/>
                    </a:lnTo>
                    <a:lnTo>
                      <a:pt x="7" y="11"/>
                    </a:lnTo>
                    <a:lnTo>
                      <a:pt x="5" y="14"/>
                    </a:lnTo>
                    <a:lnTo>
                      <a:pt x="3" y="15"/>
                    </a:lnTo>
                    <a:lnTo>
                      <a:pt x="2" y="15"/>
                    </a:lnTo>
                    <a:lnTo>
                      <a:pt x="0" y="14"/>
                    </a:lnTo>
                    <a:lnTo>
                      <a:pt x="1" y="12"/>
                    </a:lnTo>
                    <a:lnTo>
                      <a:pt x="2" y="9"/>
                    </a:lnTo>
                    <a:lnTo>
                      <a:pt x="2" y="7"/>
                    </a:lnTo>
                    <a:lnTo>
                      <a:pt x="5" y="4"/>
                    </a:lnTo>
                    <a:lnTo>
                      <a:pt x="5" y="1"/>
                    </a:lnTo>
                    <a:lnTo>
                      <a:pt x="7" y="0"/>
                    </a:lnTo>
                    <a:lnTo>
                      <a:pt x="8" y="0"/>
                    </a:lnTo>
                    <a:lnTo>
                      <a:pt x="12" y="0"/>
                    </a:lnTo>
                    <a:close/>
                  </a:path>
                </a:pathLst>
              </a:custGeom>
              <a:solidFill>
                <a:srgbClr val="96ABBA"/>
              </a:solidFill>
              <a:ln w="9525">
                <a:noFill/>
                <a:round/>
                <a:headEnd/>
                <a:tailEnd/>
              </a:ln>
            </p:spPr>
            <p:txBody>
              <a:bodyPr/>
              <a:lstStyle/>
              <a:p>
                <a:endParaRPr lang="en-US" dirty="0"/>
              </a:p>
            </p:txBody>
          </p:sp>
          <p:sp>
            <p:nvSpPr>
              <p:cNvPr id="10594" name="Freeform 304"/>
              <p:cNvSpPr>
                <a:spLocks/>
              </p:cNvSpPr>
              <p:nvPr/>
            </p:nvSpPr>
            <p:spPr bwMode="auto">
              <a:xfrm>
                <a:off x="1499" y="1413"/>
                <a:ext cx="9" cy="18"/>
              </a:xfrm>
              <a:custGeom>
                <a:avLst/>
                <a:gdLst>
                  <a:gd name="T0" fmla="*/ 9 w 9"/>
                  <a:gd name="T1" fmla="*/ 0 h 18"/>
                  <a:gd name="T2" fmla="*/ 9 w 9"/>
                  <a:gd name="T3" fmla="*/ 2 h 18"/>
                  <a:gd name="T4" fmla="*/ 8 w 9"/>
                  <a:gd name="T5" fmla="*/ 5 h 18"/>
                  <a:gd name="T6" fmla="*/ 8 w 9"/>
                  <a:gd name="T7" fmla="*/ 7 h 18"/>
                  <a:gd name="T8" fmla="*/ 6 w 9"/>
                  <a:gd name="T9" fmla="*/ 10 h 18"/>
                  <a:gd name="T10" fmla="*/ 5 w 9"/>
                  <a:gd name="T11" fmla="*/ 12 h 18"/>
                  <a:gd name="T12" fmla="*/ 4 w 9"/>
                  <a:gd name="T13" fmla="*/ 15 h 18"/>
                  <a:gd name="T14" fmla="*/ 1 w 9"/>
                  <a:gd name="T15" fmla="*/ 16 h 18"/>
                  <a:gd name="T16" fmla="*/ 0 w 9"/>
                  <a:gd name="T17" fmla="*/ 18 h 18"/>
                  <a:gd name="T18" fmla="*/ 0 w 9"/>
                  <a:gd name="T19" fmla="*/ 15 h 18"/>
                  <a:gd name="T20" fmla="*/ 0 w 9"/>
                  <a:gd name="T21" fmla="*/ 12 h 18"/>
                  <a:gd name="T22" fmla="*/ 0 w 9"/>
                  <a:gd name="T23" fmla="*/ 10 h 18"/>
                  <a:gd name="T24" fmla="*/ 3 w 9"/>
                  <a:gd name="T25" fmla="*/ 7 h 18"/>
                  <a:gd name="T26" fmla="*/ 3 w 9"/>
                  <a:gd name="T27" fmla="*/ 4 h 18"/>
                  <a:gd name="T28" fmla="*/ 5 w 9"/>
                  <a:gd name="T29" fmla="*/ 1 h 18"/>
                  <a:gd name="T30" fmla="*/ 8 w 9"/>
                  <a:gd name="T31" fmla="*/ 0 h 18"/>
                  <a:gd name="T32" fmla="*/ 9 w 9"/>
                  <a:gd name="T33" fmla="*/ 0 h 18"/>
                  <a:gd name="T34" fmla="*/ 9 w 9"/>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8"/>
                  <a:gd name="T56" fmla="*/ 9 w 9"/>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8">
                    <a:moveTo>
                      <a:pt x="9" y="0"/>
                    </a:moveTo>
                    <a:lnTo>
                      <a:pt x="9" y="2"/>
                    </a:lnTo>
                    <a:lnTo>
                      <a:pt x="8" y="5"/>
                    </a:lnTo>
                    <a:lnTo>
                      <a:pt x="8" y="7"/>
                    </a:lnTo>
                    <a:lnTo>
                      <a:pt x="6" y="10"/>
                    </a:lnTo>
                    <a:lnTo>
                      <a:pt x="5" y="12"/>
                    </a:lnTo>
                    <a:lnTo>
                      <a:pt x="4" y="15"/>
                    </a:lnTo>
                    <a:lnTo>
                      <a:pt x="1" y="16"/>
                    </a:lnTo>
                    <a:lnTo>
                      <a:pt x="0" y="18"/>
                    </a:lnTo>
                    <a:lnTo>
                      <a:pt x="0" y="15"/>
                    </a:lnTo>
                    <a:lnTo>
                      <a:pt x="0" y="12"/>
                    </a:lnTo>
                    <a:lnTo>
                      <a:pt x="0" y="10"/>
                    </a:lnTo>
                    <a:lnTo>
                      <a:pt x="3" y="7"/>
                    </a:lnTo>
                    <a:lnTo>
                      <a:pt x="3" y="4"/>
                    </a:lnTo>
                    <a:lnTo>
                      <a:pt x="5" y="1"/>
                    </a:lnTo>
                    <a:lnTo>
                      <a:pt x="8" y="0"/>
                    </a:lnTo>
                    <a:lnTo>
                      <a:pt x="9" y="0"/>
                    </a:lnTo>
                    <a:close/>
                  </a:path>
                </a:pathLst>
              </a:custGeom>
              <a:solidFill>
                <a:srgbClr val="96ABBA"/>
              </a:solidFill>
              <a:ln w="9525">
                <a:noFill/>
                <a:round/>
                <a:headEnd/>
                <a:tailEnd/>
              </a:ln>
            </p:spPr>
            <p:txBody>
              <a:bodyPr/>
              <a:lstStyle/>
              <a:p>
                <a:endParaRPr lang="en-US" dirty="0"/>
              </a:p>
            </p:txBody>
          </p:sp>
          <p:sp>
            <p:nvSpPr>
              <p:cNvPr id="10595" name="Freeform 305"/>
              <p:cNvSpPr>
                <a:spLocks/>
              </p:cNvSpPr>
              <p:nvPr/>
            </p:nvSpPr>
            <p:spPr bwMode="auto">
              <a:xfrm>
                <a:off x="1455" y="1407"/>
                <a:ext cx="13" cy="16"/>
              </a:xfrm>
              <a:custGeom>
                <a:avLst/>
                <a:gdLst>
                  <a:gd name="T0" fmla="*/ 13 w 13"/>
                  <a:gd name="T1" fmla="*/ 1 h 16"/>
                  <a:gd name="T2" fmla="*/ 11 w 13"/>
                  <a:gd name="T3" fmla="*/ 2 h 16"/>
                  <a:gd name="T4" fmla="*/ 10 w 13"/>
                  <a:gd name="T5" fmla="*/ 5 h 16"/>
                  <a:gd name="T6" fmla="*/ 9 w 13"/>
                  <a:gd name="T7" fmla="*/ 7 h 16"/>
                  <a:gd name="T8" fmla="*/ 8 w 13"/>
                  <a:gd name="T9" fmla="*/ 10 h 16"/>
                  <a:gd name="T10" fmla="*/ 5 w 13"/>
                  <a:gd name="T11" fmla="*/ 11 h 16"/>
                  <a:gd name="T12" fmla="*/ 4 w 13"/>
                  <a:gd name="T13" fmla="*/ 13 h 16"/>
                  <a:gd name="T14" fmla="*/ 3 w 13"/>
                  <a:gd name="T15" fmla="*/ 14 h 16"/>
                  <a:gd name="T16" fmla="*/ 1 w 13"/>
                  <a:gd name="T17" fmla="*/ 16 h 16"/>
                  <a:gd name="T18" fmla="*/ 0 w 13"/>
                  <a:gd name="T19" fmla="*/ 13 h 16"/>
                  <a:gd name="T20" fmla="*/ 1 w 13"/>
                  <a:gd name="T21" fmla="*/ 11 h 16"/>
                  <a:gd name="T22" fmla="*/ 1 w 13"/>
                  <a:gd name="T23" fmla="*/ 7 h 16"/>
                  <a:gd name="T24" fmla="*/ 4 w 13"/>
                  <a:gd name="T25" fmla="*/ 5 h 16"/>
                  <a:gd name="T26" fmla="*/ 6 w 13"/>
                  <a:gd name="T27" fmla="*/ 2 h 16"/>
                  <a:gd name="T28" fmla="*/ 8 w 13"/>
                  <a:gd name="T29" fmla="*/ 1 h 16"/>
                  <a:gd name="T30" fmla="*/ 10 w 13"/>
                  <a:gd name="T31" fmla="*/ 0 h 16"/>
                  <a:gd name="T32" fmla="*/ 13 w 13"/>
                  <a:gd name="T33" fmla="*/ 1 h 16"/>
                  <a:gd name="T34" fmla="*/ 13 w 13"/>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6"/>
                  <a:gd name="T56" fmla="*/ 13 w 13"/>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6">
                    <a:moveTo>
                      <a:pt x="13" y="1"/>
                    </a:moveTo>
                    <a:lnTo>
                      <a:pt x="11" y="2"/>
                    </a:lnTo>
                    <a:lnTo>
                      <a:pt x="10" y="5"/>
                    </a:lnTo>
                    <a:lnTo>
                      <a:pt x="9" y="7"/>
                    </a:lnTo>
                    <a:lnTo>
                      <a:pt x="8" y="10"/>
                    </a:lnTo>
                    <a:lnTo>
                      <a:pt x="5" y="11"/>
                    </a:lnTo>
                    <a:lnTo>
                      <a:pt x="4" y="13"/>
                    </a:lnTo>
                    <a:lnTo>
                      <a:pt x="3" y="14"/>
                    </a:lnTo>
                    <a:lnTo>
                      <a:pt x="1" y="16"/>
                    </a:lnTo>
                    <a:lnTo>
                      <a:pt x="0" y="13"/>
                    </a:lnTo>
                    <a:lnTo>
                      <a:pt x="1" y="11"/>
                    </a:lnTo>
                    <a:lnTo>
                      <a:pt x="1" y="7"/>
                    </a:lnTo>
                    <a:lnTo>
                      <a:pt x="4" y="5"/>
                    </a:lnTo>
                    <a:lnTo>
                      <a:pt x="6" y="2"/>
                    </a:lnTo>
                    <a:lnTo>
                      <a:pt x="8" y="1"/>
                    </a:lnTo>
                    <a:lnTo>
                      <a:pt x="10" y="0"/>
                    </a:lnTo>
                    <a:lnTo>
                      <a:pt x="13" y="1"/>
                    </a:lnTo>
                    <a:close/>
                  </a:path>
                </a:pathLst>
              </a:custGeom>
              <a:solidFill>
                <a:srgbClr val="96ABBA"/>
              </a:solidFill>
              <a:ln w="9525">
                <a:noFill/>
                <a:round/>
                <a:headEnd/>
                <a:tailEnd/>
              </a:ln>
            </p:spPr>
            <p:txBody>
              <a:bodyPr/>
              <a:lstStyle/>
              <a:p>
                <a:endParaRPr lang="en-US" dirty="0"/>
              </a:p>
            </p:txBody>
          </p:sp>
          <p:sp>
            <p:nvSpPr>
              <p:cNvPr id="10596" name="Freeform 306"/>
              <p:cNvSpPr>
                <a:spLocks/>
              </p:cNvSpPr>
              <p:nvPr/>
            </p:nvSpPr>
            <p:spPr bwMode="auto">
              <a:xfrm>
                <a:off x="1435" y="1401"/>
                <a:ext cx="13" cy="17"/>
              </a:xfrm>
              <a:custGeom>
                <a:avLst/>
                <a:gdLst>
                  <a:gd name="T0" fmla="*/ 13 w 13"/>
                  <a:gd name="T1" fmla="*/ 0 h 17"/>
                  <a:gd name="T2" fmla="*/ 10 w 13"/>
                  <a:gd name="T3" fmla="*/ 2 h 17"/>
                  <a:gd name="T4" fmla="*/ 9 w 13"/>
                  <a:gd name="T5" fmla="*/ 5 h 17"/>
                  <a:gd name="T6" fmla="*/ 9 w 13"/>
                  <a:gd name="T7" fmla="*/ 8 h 17"/>
                  <a:gd name="T8" fmla="*/ 8 w 13"/>
                  <a:gd name="T9" fmla="*/ 12 h 17"/>
                  <a:gd name="T10" fmla="*/ 5 w 13"/>
                  <a:gd name="T11" fmla="*/ 14 h 17"/>
                  <a:gd name="T12" fmla="*/ 4 w 13"/>
                  <a:gd name="T13" fmla="*/ 17 h 17"/>
                  <a:gd name="T14" fmla="*/ 3 w 13"/>
                  <a:gd name="T15" fmla="*/ 17 h 17"/>
                  <a:gd name="T16" fmla="*/ 0 w 13"/>
                  <a:gd name="T17" fmla="*/ 17 h 17"/>
                  <a:gd name="T18" fmla="*/ 1 w 13"/>
                  <a:gd name="T19" fmla="*/ 14 h 17"/>
                  <a:gd name="T20" fmla="*/ 1 w 13"/>
                  <a:gd name="T21" fmla="*/ 11 h 17"/>
                  <a:gd name="T22" fmla="*/ 3 w 13"/>
                  <a:gd name="T23" fmla="*/ 8 h 17"/>
                  <a:gd name="T24" fmla="*/ 4 w 13"/>
                  <a:gd name="T25" fmla="*/ 6 h 17"/>
                  <a:gd name="T26" fmla="*/ 5 w 13"/>
                  <a:gd name="T27" fmla="*/ 2 h 17"/>
                  <a:gd name="T28" fmla="*/ 8 w 13"/>
                  <a:gd name="T29" fmla="*/ 1 h 17"/>
                  <a:gd name="T30" fmla="*/ 9 w 13"/>
                  <a:gd name="T31" fmla="*/ 0 h 17"/>
                  <a:gd name="T32" fmla="*/ 13 w 13"/>
                  <a:gd name="T33" fmla="*/ 0 h 17"/>
                  <a:gd name="T34" fmla="*/ 13 w 1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7"/>
                  <a:gd name="T56" fmla="*/ 13 w 1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7">
                    <a:moveTo>
                      <a:pt x="13" y="0"/>
                    </a:moveTo>
                    <a:lnTo>
                      <a:pt x="10" y="2"/>
                    </a:lnTo>
                    <a:lnTo>
                      <a:pt x="9" y="5"/>
                    </a:lnTo>
                    <a:lnTo>
                      <a:pt x="9" y="8"/>
                    </a:lnTo>
                    <a:lnTo>
                      <a:pt x="8" y="12"/>
                    </a:lnTo>
                    <a:lnTo>
                      <a:pt x="5" y="14"/>
                    </a:lnTo>
                    <a:lnTo>
                      <a:pt x="4" y="17"/>
                    </a:lnTo>
                    <a:lnTo>
                      <a:pt x="3" y="17"/>
                    </a:lnTo>
                    <a:lnTo>
                      <a:pt x="0" y="17"/>
                    </a:lnTo>
                    <a:lnTo>
                      <a:pt x="1" y="14"/>
                    </a:lnTo>
                    <a:lnTo>
                      <a:pt x="1" y="11"/>
                    </a:lnTo>
                    <a:lnTo>
                      <a:pt x="3" y="8"/>
                    </a:lnTo>
                    <a:lnTo>
                      <a:pt x="4" y="6"/>
                    </a:lnTo>
                    <a:lnTo>
                      <a:pt x="5" y="2"/>
                    </a:lnTo>
                    <a:lnTo>
                      <a:pt x="8" y="1"/>
                    </a:lnTo>
                    <a:lnTo>
                      <a:pt x="9" y="0"/>
                    </a:lnTo>
                    <a:lnTo>
                      <a:pt x="13" y="0"/>
                    </a:lnTo>
                    <a:close/>
                  </a:path>
                </a:pathLst>
              </a:custGeom>
              <a:solidFill>
                <a:srgbClr val="96ABBA"/>
              </a:solidFill>
              <a:ln w="9525">
                <a:noFill/>
                <a:round/>
                <a:headEnd/>
                <a:tailEnd/>
              </a:ln>
            </p:spPr>
            <p:txBody>
              <a:bodyPr/>
              <a:lstStyle/>
              <a:p>
                <a:endParaRPr lang="en-US" dirty="0"/>
              </a:p>
            </p:txBody>
          </p:sp>
          <p:sp>
            <p:nvSpPr>
              <p:cNvPr id="10597" name="Freeform 307"/>
              <p:cNvSpPr>
                <a:spLocks/>
              </p:cNvSpPr>
              <p:nvPr/>
            </p:nvSpPr>
            <p:spPr bwMode="auto">
              <a:xfrm>
                <a:off x="1419" y="1397"/>
                <a:ext cx="9" cy="17"/>
              </a:xfrm>
              <a:custGeom>
                <a:avLst/>
                <a:gdLst>
                  <a:gd name="T0" fmla="*/ 9 w 9"/>
                  <a:gd name="T1" fmla="*/ 0 h 17"/>
                  <a:gd name="T2" fmla="*/ 7 w 9"/>
                  <a:gd name="T3" fmla="*/ 3 h 17"/>
                  <a:gd name="T4" fmla="*/ 7 w 9"/>
                  <a:gd name="T5" fmla="*/ 5 h 17"/>
                  <a:gd name="T6" fmla="*/ 6 w 9"/>
                  <a:gd name="T7" fmla="*/ 6 h 17"/>
                  <a:gd name="T8" fmla="*/ 6 w 9"/>
                  <a:gd name="T9" fmla="*/ 9 h 17"/>
                  <a:gd name="T10" fmla="*/ 5 w 9"/>
                  <a:gd name="T11" fmla="*/ 11 h 17"/>
                  <a:gd name="T12" fmla="*/ 5 w 9"/>
                  <a:gd name="T13" fmla="*/ 13 h 17"/>
                  <a:gd name="T14" fmla="*/ 4 w 9"/>
                  <a:gd name="T15" fmla="*/ 15 h 17"/>
                  <a:gd name="T16" fmla="*/ 4 w 9"/>
                  <a:gd name="T17" fmla="*/ 17 h 17"/>
                  <a:gd name="T18" fmla="*/ 1 w 9"/>
                  <a:gd name="T19" fmla="*/ 17 h 17"/>
                  <a:gd name="T20" fmla="*/ 0 w 9"/>
                  <a:gd name="T21" fmla="*/ 17 h 17"/>
                  <a:gd name="T22" fmla="*/ 0 w 9"/>
                  <a:gd name="T23" fmla="*/ 15 h 17"/>
                  <a:gd name="T24" fmla="*/ 0 w 9"/>
                  <a:gd name="T25" fmla="*/ 12 h 17"/>
                  <a:gd name="T26" fmla="*/ 1 w 9"/>
                  <a:gd name="T27" fmla="*/ 9 h 17"/>
                  <a:gd name="T28" fmla="*/ 2 w 9"/>
                  <a:gd name="T29" fmla="*/ 6 h 17"/>
                  <a:gd name="T30" fmla="*/ 2 w 9"/>
                  <a:gd name="T31" fmla="*/ 4 h 17"/>
                  <a:gd name="T32" fmla="*/ 4 w 9"/>
                  <a:gd name="T33" fmla="*/ 1 h 17"/>
                  <a:gd name="T34" fmla="*/ 6 w 9"/>
                  <a:gd name="T35" fmla="*/ 0 h 17"/>
                  <a:gd name="T36" fmla="*/ 9 w 9"/>
                  <a:gd name="T37" fmla="*/ 0 h 17"/>
                  <a:gd name="T38" fmla="*/ 9 w 9"/>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7"/>
                  <a:gd name="T62" fmla="*/ 9 w 9"/>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7">
                    <a:moveTo>
                      <a:pt x="9" y="0"/>
                    </a:moveTo>
                    <a:lnTo>
                      <a:pt x="7" y="3"/>
                    </a:lnTo>
                    <a:lnTo>
                      <a:pt x="7" y="5"/>
                    </a:lnTo>
                    <a:lnTo>
                      <a:pt x="6" y="6"/>
                    </a:lnTo>
                    <a:lnTo>
                      <a:pt x="6" y="9"/>
                    </a:lnTo>
                    <a:lnTo>
                      <a:pt x="5" y="11"/>
                    </a:lnTo>
                    <a:lnTo>
                      <a:pt x="5" y="13"/>
                    </a:lnTo>
                    <a:lnTo>
                      <a:pt x="4" y="15"/>
                    </a:lnTo>
                    <a:lnTo>
                      <a:pt x="4" y="17"/>
                    </a:lnTo>
                    <a:lnTo>
                      <a:pt x="1" y="17"/>
                    </a:lnTo>
                    <a:lnTo>
                      <a:pt x="0" y="17"/>
                    </a:lnTo>
                    <a:lnTo>
                      <a:pt x="0" y="15"/>
                    </a:lnTo>
                    <a:lnTo>
                      <a:pt x="0" y="12"/>
                    </a:lnTo>
                    <a:lnTo>
                      <a:pt x="1" y="9"/>
                    </a:lnTo>
                    <a:lnTo>
                      <a:pt x="2" y="6"/>
                    </a:lnTo>
                    <a:lnTo>
                      <a:pt x="2" y="4"/>
                    </a:lnTo>
                    <a:lnTo>
                      <a:pt x="4" y="1"/>
                    </a:lnTo>
                    <a:lnTo>
                      <a:pt x="6" y="0"/>
                    </a:lnTo>
                    <a:lnTo>
                      <a:pt x="9" y="0"/>
                    </a:lnTo>
                    <a:close/>
                  </a:path>
                </a:pathLst>
              </a:custGeom>
              <a:solidFill>
                <a:srgbClr val="96ABBA"/>
              </a:solidFill>
              <a:ln w="9525">
                <a:noFill/>
                <a:round/>
                <a:headEnd/>
                <a:tailEnd/>
              </a:ln>
            </p:spPr>
            <p:txBody>
              <a:bodyPr/>
              <a:lstStyle/>
              <a:p>
                <a:endParaRPr lang="en-US" dirty="0"/>
              </a:p>
            </p:txBody>
          </p:sp>
          <p:sp>
            <p:nvSpPr>
              <p:cNvPr id="10598" name="Freeform 308"/>
              <p:cNvSpPr>
                <a:spLocks/>
              </p:cNvSpPr>
              <p:nvPr/>
            </p:nvSpPr>
            <p:spPr bwMode="auto">
              <a:xfrm>
                <a:off x="1403" y="1395"/>
                <a:ext cx="7" cy="18"/>
              </a:xfrm>
              <a:custGeom>
                <a:avLst/>
                <a:gdLst>
                  <a:gd name="T0" fmla="*/ 7 w 7"/>
                  <a:gd name="T1" fmla="*/ 1 h 18"/>
                  <a:gd name="T2" fmla="*/ 6 w 7"/>
                  <a:gd name="T3" fmla="*/ 3 h 18"/>
                  <a:gd name="T4" fmla="*/ 6 w 7"/>
                  <a:gd name="T5" fmla="*/ 5 h 18"/>
                  <a:gd name="T6" fmla="*/ 6 w 7"/>
                  <a:gd name="T7" fmla="*/ 7 h 18"/>
                  <a:gd name="T8" fmla="*/ 6 w 7"/>
                  <a:gd name="T9" fmla="*/ 9 h 18"/>
                  <a:gd name="T10" fmla="*/ 5 w 7"/>
                  <a:gd name="T11" fmla="*/ 12 h 18"/>
                  <a:gd name="T12" fmla="*/ 5 w 7"/>
                  <a:gd name="T13" fmla="*/ 13 h 18"/>
                  <a:gd name="T14" fmla="*/ 3 w 7"/>
                  <a:gd name="T15" fmla="*/ 15 h 18"/>
                  <a:gd name="T16" fmla="*/ 1 w 7"/>
                  <a:gd name="T17" fmla="*/ 18 h 18"/>
                  <a:gd name="T18" fmla="*/ 0 w 7"/>
                  <a:gd name="T19" fmla="*/ 15 h 18"/>
                  <a:gd name="T20" fmla="*/ 0 w 7"/>
                  <a:gd name="T21" fmla="*/ 13 h 18"/>
                  <a:gd name="T22" fmla="*/ 0 w 7"/>
                  <a:gd name="T23" fmla="*/ 12 h 18"/>
                  <a:gd name="T24" fmla="*/ 0 w 7"/>
                  <a:gd name="T25" fmla="*/ 9 h 18"/>
                  <a:gd name="T26" fmla="*/ 0 w 7"/>
                  <a:gd name="T27" fmla="*/ 6 h 18"/>
                  <a:gd name="T28" fmla="*/ 1 w 7"/>
                  <a:gd name="T29" fmla="*/ 3 h 18"/>
                  <a:gd name="T30" fmla="*/ 3 w 7"/>
                  <a:gd name="T31" fmla="*/ 2 h 18"/>
                  <a:gd name="T32" fmla="*/ 6 w 7"/>
                  <a:gd name="T33" fmla="*/ 0 h 18"/>
                  <a:gd name="T34" fmla="*/ 6 w 7"/>
                  <a:gd name="T35" fmla="*/ 0 h 18"/>
                  <a:gd name="T36" fmla="*/ 7 w 7"/>
                  <a:gd name="T37" fmla="*/ 1 h 18"/>
                  <a:gd name="T38" fmla="*/ 7 w 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8"/>
                  <a:gd name="T62" fmla="*/ 7 w 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8">
                    <a:moveTo>
                      <a:pt x="7" y="1"/>
                    </a:moveTo>
                    <a:lnTo>
                      <a:pt x="6" y="3"/>
                    </a:lnTo>
                    <a:lnTo>
                      <a:pt x="6" y="5"/>
                    </a:lnTo>
                    <a:lnTo>
                      <a:pt x="6" y="7"/>
                    </a:lnTo>
                    <a:lnTo>
                      <a:pt x="6" y="9"/>
                    </a:lnTo>
                    <a:lnTo>
                      <a:pt x="5" y="12"/>
                    </a:lnTo>
                    <a:lnTo>
                      <a:pt x="5" y="13"/>
                    </a:lnTo>
                    <a:lnTo>
                      <a:pt x="3" y="15"/>
                    </a:lnTo>
                    <a:lnTo>
                      <a:pt x="1" y="18"/>
                    </a:lnTo>
                    <a:lnTo>
                      <a:pt x="0" y="15"/>
                    </a:lnTo>
                    <a:lnTo>
                      <a:pt x="0" y="13"/>
                    </a:lnTo>
                    <a:lnTo>
                      <a:pt x="0" y="12"/>
                    </a:lnTo>
                    <a:lnTo>
                      <a:pt x="0" y="9"/>
                    </a:lnTo>
                    <a:lnTo>
                      <a:pt x="0" y="6"/>
                    </a:lnTo>
                    <a:lnTo>
                      <a:pt x="1" y="3"/>
                    </a:lnTo>
                    <a:lnTo>
                      <a:pt x="3" y="2"/>
                    </a:lnTo>
                    <a:lnTo>
                      <a:pt x="6" y="0"/>
                    </a:lnTo>
                    <a:lnTo>
                      <a:pt x="7" y="1"/>
                    </a:lnTo>
                    <a:close/>
                  </a:path>
                </a:pathLst>
              </a:custGeom>
              <a:solidFill>
                <a:srgbClr val="96ABBA"/>
              </a:solidFill>
              <a:ln w="9525">
                <a:noFill/>
                <a:round/>
                <a:headEnd/>
                <a:tailEnd/>
              </a:ln>
            </p:spPr>
            <p:txBody>
              <a:bodyPr/>
              <a:lstStyle/>
              <a:p>
                <a:endParaRPr lang="en-US" dirty="0"/>
              </a:p>
            </p:txBody>
          </p:sp>
          <p:sp>
            <p:nvSpPr>
              <p:cNvPr id="10599" name="Freeform 309"/>
              <p:cNvSpPr>
                <a:spLocks/>
              </p:cNvSpPr>
              <p:nvPr/>
            </p:nvSpPr>
            <p:spPr bwMode="auto">
              <a:xfrm>
                <a:off x="1492" y="1214"/>
                <a:ext cx="121" cy="194"/>
              </a:xfrm>
              <a:custGeom>
                <a:avLst/>
                <a:gdLst>
                  <a:gd name="T0" fmla="*/ 40 w 121"/>
                  <a:gd name="T1" fmla="*/ 9 h 194"/>
                  <a:gd name="T2" fmla="*/ 67 w 121"/>
                  <a:gd name="T3" fmla="*/ 22 h 194"/>
                  <a:gd name="T4" fmla="*/ 93 w 121"/>
                  <a:gd name="T5" fmla="*/ 36 h 194"/>
                  <a:gd name="T6" fmla="*/ 112 w 121"/>
                  <a:gd name="T7" fmla="*/ 43 h 194"/>
                  <a:gd name="T8" fmla="*/ 121 w 121"/>
                  <a:gd name="T9" fmla="*/ 50 h 194"/>
                  <a:gd name="T10" fmla="*/ 107 w 121"/>
                  <a:gd name="T11" fmla="*/ 61 h 194"/>
                  <a:gd name="T12" fmla="*/ 85 w 121"/>
                  <a:gd name="T13" fmla="*/ 68 h 194"/>
                  <a:gd name="T14" fmla="*/ 61 w 121"/>
                  <a:gd name="T15" fmla="*/ 71 h 194"/>
                  <a:gd name="T16" fmla="*/ 42 w 121"/>
                  <a:gd name="T17" fmla="*/ 76 h 194"/>
                  <a:gd name="T18" fmla="*/ 27 w 121"/>
                  <a:gd name="T19" fmla="*/ 79 h 194"/>
                  <a:gd name="T20" fmla="*/ 38 w 121"/>
                  <a:gd name="T21" fmla="*/ 87 h 194"/>
                  <a:gd name="T22" fmla="*/ 56 w 121"/>
                  <a:gd name="T23" fmla="*/ 98 h 194"/>
                  <a:gd name="T24" fmla="*/ 73 w 121"/>
                  <a:gd name="T25" fmla="*/ 110 h 194"/>
                  <a:gd name="T26" fmla="*/ 80 w 121"/>
                  <a:gd name="T27" fmla="*/ 122 h 194"/>
                  <a:gd name="T28" fmla="*/ 61 w 121"/>
                  <a:gd name="T29" fmla="*/ 129 h 194"/>
                  <a:gd name="T30" fmla="*/ 40 w 121"/>
                  <a:gd name="T31" fmla="*/ 132 h 194"/>
                  <a:gd name="T32" fmla="*/ 20 w 121"/>
                  <a:gd name="T33" fmla="*/ 138 h 194"/>
                  <a:gd name="T34" fmla="*/ 11 w 121"/>
                  <a:gd name="T35" fmla="*/ 142 h 194"/>
                  <a:gd name="T36" fmla="*/ 13 w 121"/>
                  <a:gd name="T37" fmla="*/ 146 h 194"/>
                  <a:gd name="T38" fmla="*/ 27 w 121"/>
                  <a:gd name="T39" fmla="*/ 153 h 194"/>
                  <a:gd name="T40" fmla="*/ 41 w 121"/>
                  <a:gd name="T41" fmla="*/ 161 h 194"/>
                  <a:gd name="T42" fmla="*/ 51 w 121"/>
                  <a:gd name="T43" fmla="*/ 173 h 194"/>
                  <a:gd name="T44" fmla="*/ 43 w 121"/>
                  <a:gd name="T45" fmla="*/ 181 h 194"/>
                  <a:gd name="T46" fmla="*/ 31 w 121"/>
                  <a:gd name="T47" fmla="*/ 184 h 194"/>
                  <a:gd name="T48" fmla="*/ 20 w 121"/>
                  <a:gd name="T49" fmla="*/ 189 h 194"/>
                  <a:gd name="T50" fmla="*/ 7 w 121"/>
                  <a:gd name="T51" fmla="*/ 193 h 194"/>
                  <a:gd name="T52" fmla="*/ 5 w 121"/>
                  <a:gd name="T53" fmla="*/ 188 h 194"/>
                  <a:gd name="T54" fmla="*/ 18 w 121"/>
                  <a:gd name="T55" fmla="*/ 183 h 194"/>
                  <a:gd name="T56" fmla="*/ 33 w 121"/>
                  <a:gd name="T57" fmla="*/ 179 h 194"/>
                  <a:gd name="T58" fmla="*/ 43 w 121"/>
                  <a:gd name="T59" fmla="*/ 175 h 194"/>
                  <a:gd name="T60" fmla="*/ 40 w 121"/>
                  <a:gd name="T61" fmla="*/ 167 h 194"/>
                  <a:gd name="T62" fmla="*/ 27 w 121"/>
                  <a:gd name="T63" fmla="*/ 157 h 194"/>
                  <a:gd name="T64" fmla="*/ 16 w 121"/>
                  <a:gd name="T65" fmla="*/ 151 h 194"/>
                  <a:gd name="T66" fmla="*/ 3 w 121"/>
                  <a:gd name="T67" fmla="*/ 145 h 194"/>
                  <a:gd name="T68" fmla="*/ 13 w 121"/>
                  <a:gd name="T69" fmla="*/ 134 h 194"/>
                  <a:gd name="T70" fmla="*/ 31 w 121"/>
                  <a:gd name="T71" fmla="*/ 129 h 194"/>
                  <a:gd name="T72" fmla="*/ 50 w 121"/>
                  <a:gd name="T73" fmla="*/ 126 h 194"/>
                  <a:gd name="T74" fmla="*/ 65 w 121"/>
                  <a:gd name="T75" fmla="*/ 123 h 194"/>
                  <a:gd name="T76" fmla="*/ 78 w 121"/>
                  <a:gd name="T77" fmla="*/ 120 h 194"/>
                  <a:gd name="T78" fmla="*/ 61 w 121"/>
                  <a:gd name="T79" fmla="*/ 107 h 194"/>
                  <a:gd name="T80" fmla="*/ 43 w 121"/>
                  <a:gd name="T81" fmla="*/ 95 h 194"/>
                  <a:gd name="T82" fmla="*/ 25 w 121"/>
                  <a:gd name="T83" fmla="*/ 87 h 194"/>
                  <a:gd name="T84" fmla="*/ 23 w 121"/>
                  <a:gd name="T85" fmla="*/ 76 h 194"/>
                  <a:gd name="T86" fmla="*/ 37 w 121"/>
                  <a:gd name="T87" fmla="*/ 70 h 194"/>
                  <a:gd name="T88" fmla="*/ 53 w 121"/>
                  <a:gd name="T89" fmla="*/ 68 h 194"/>
                  <a:gd name="T90" fmla="*/ 70 w 121"/>
                  <a:gd name="T91" fmla="*/ 65 h 194"/>
                  <a:gd name="T92" fmla="*/ 85 w 121"/>
                  <a:gd name="T93" fmla="*/ 62 h 194"/>
                  <a:gd name="T94" fmla="*/ 101 w 121"/>
                  <a:gd name="T95" fmla="*/ 59 h 194"/>
                  <a:gd name="T96" fmla="*/ 115 w 121"/>
                  <a:gd name="T97" fmla="*/ 51 h 194"/>
                  <a:gd name="T98" fmla="*/ 90 w 121"/>
                  <a:gd name="T99" fmla="*/ 38 h 194"/>
                  <a:gd name="T100" fmla="*/ 65 w 121"/>
                  <a:gd name="T101" fmla="*/ 28 h 194"/>
                  <a:gd name="T102" fmla="*/ 40 w 121"/>
                  <a:gd name="T103" fmla="*/ 15 h 194"/>
                  <a:gd name="T104" fmla="*/ 23 w 121"/>
                  <a:gd name="T105" fmla="*/ 7 h 194"/>
                  <a:gd name="T106" fmla="*/ 18 w 121"/>
                  <a:gd name="T107" fmla="*/ 0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
                  <a:gd name="T163" fmla="*/ 0 h 194"/>
                  <a:gd name="T164" fmla="*/ 121 w 12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 h="194">
                    <a:moveTo>
                      <a:pt x="18" y="0"/>
                    </a:moveTo>
                    <a:lnTo>
                      <a:pt x="23" y="1"/>
                    </a:lnTo>
                    <a:lnTo>
                      <a:pt x="30" y="4"/>
                    </a:lnTo>
                    <a:lnTo>
                      <a:pt x="35" y="6"/>
                    </a:lnTo>
                    <a:lnTo>
                      <a:pt x="40" y="9"/>
                    </a:lnTo>
                    <a:lnTo>
                      <a:pt x="46" y="11"/>
                    </a:lnTo>
                    <a:lnTo>
                      <a:pt x="51" y="14"/>
                    </a:lnTo>
                    <a:lnTo>
                      <a:pt x="56" y="17"/>
                    </a:lnTo>
                    <a:lnTo>
                      <a:pt x="62" y="20"/>
                    </a:lnTo>
                    <a:lnTo>
                      <a:pt x="67" y="22"/>
                    </a:lnTo>
                    <a:lnTo>
                      <a:pt x="72" y="25"/>
                    </a:lnTo>
                    <a:lnTo>
                      <a:pt x="77" y="28"/>
                    </a:lnTo>
                    <a:lnTo>
                      <a:pt x="83" y="31"/>
                    </a:lnTo>
                    <a:lnTo>
                      <a:pt x="88" y="33"/>
                    </a:lnTo>
                    <a:lnTo>
                      <a:pt x="93" y="36"/>
                    </a:lnTo>
                    <a:lnTo>
                      <a:pt x="100" y="38"/>
                    </a:lnTo>
                    <a:lnTo>
                      <a:pt x="105" y="40"/>
                    </a:lnTo>
                    <a:lnTo>
                      <a:pt x="107" y="40"/>
                    </a:lnTo>
                    <a:lnTo>
                      <a:pt x="110" y="43"/>
                    </a:lnTo>
                    <a:lnTo>
                      <a:pt x="112" y="43"/>
                    </a:lnTo>
                    <a:lnTo>
                      <a:pt x="116" y="45"/>
                    </a:lnTo>
                    <a:lnTo>
                      <a:pt x="118" y="45"/>
                    </a:lnTo>
                    <a:lnTo>
                      <a:pt x="120" y="48"/>
                    </a:lnTo>
                    <a:lnTo>
                      <a:pt x="121" y="49"/>
                    </a:lnTo>
                    <a:lnTo>
                      <a:pt x="121" y="50"/>
                    </a:lnTo>
                    <a:lnTo>
                      <a:pt x="121" y="53"/>
                    </a:lnTo>
                    <a:lnTo>
                      <a:pt x="121" y="54"/>
                    </a:lnTo>
                    <a:lnTo>
                      <a:pt x="116" y="57"/>
                    </a:lnTo>
                    <a:lnTo>
                      <a:pt x="112" y="60"/>
                    </a:lnTo>
                    <a:lnTo>
                      <a:pt x="107" y="61"/>
                    </a:lnTo>
                    <a:lnTo>
                      <a:pt x="103" y="64"/>
                    </a:lnTo>
                    <a:lnTo>
                      <a:pt x="98" y="65"/>
                    </a:lnTo>
                    <a:lnTo>
                      <a:pt x="95" y="66"/>
                    </a:lnTo>
                    <a:lnTo>
                      <a:pt x="90" y="67"/>
                    </a:lnTo>
                    <a:lnTo>
                      <a:pt x="85" y="68"/>
                    </a:lnTo>
                    <a:lnTo>
                      <a:pt x="80" y="68"/>
                    </a:lnTo>
                    <a:lnTo>
                      <a:pt x="76" y="68"/>
                    </a:lnTo>
                    <a:lnTo>
                      <a:pt x="71" y="70"/>
                    </a:lnTo>
                    <a:lnTo>
                      <a:pt x="66" y="70"/>
                    </a:lnTo>
                    <a:lnTo>
                      <a:pt x="61" y="71"/>
                    </a:lnTo>
                    <a:lnTo>
                      <a:pt x="57" y="72"/>
                    </a:lnTo>
                    <a:lnTo>
                      <a:pt x="52" y="72"/>
                    </a:lnTo>
                    <a:lnTo>
                      <a:pt x="47" y="75"/>
                    </a:lnTo>
                    <a:lnTo>
                      <a:pt x="45" y="75"/>
                    </a:lnTo>
                    <a:lnTo>
                      <a:pt x="42" y="76"/>
                    </a:lnTo>
                    <a:lnTo>
                      <a:pt x="40" y="76"/>
                    </a:lnTo>
                    <a:lnTo>
                      <a:pt x="36" y="77"/>
                    </a:lnTo>
                    <a:lnTo>
                      <a:pt x="33" y="77"/>
                    </a:lnTo>
                    <a:lnTo>
                      <a:pt x="31" y="78"/>
                    </a:lnTo>
                    <a:lnTo>
                      <a:pt x="27" y="79"/>
                    </a:lnTo>
                    <a:lnTo>
                      <a:pt x="25" y="79"/>
                    </a:lnTo>
                    <a:lnTo>
                      <a:pt x="28" y="82"/>
                    </a:lnTo>
                    <a:lnTo>
                      <a:pt x="31" y="83"/>
                    </a:lnTo>
                    <a:lnTo>
                      <a:pt x="35" y="86"/>
                    </a:lnTo>
                    <a:lnTo>
                      <a:pt x="38" y="87"/>
                    </a:lnTo>
                    <a:lnTo>
                      <a:pt x="42" y="89"/>
                    </a:lnTo>
                    <a:lnTo>
                      <a:pt x="46" y="92"/>
                    </a:lnTo>
                    <a:lnTo>
                      <a:pt x="48" y="94"/>
                    </a:lnTo>
                    <a:lnTo>
                      <a:pt x="53" y="97"/>
                    </a:lnTo>
                    <a:lnTo>
                      <a:pt x="56" y="98"/>
                    </a:lnTo>
                    <a:lnTo>
                      <a:pt x="60" y="100"/>
                    </a:lnTo>
                    <a:lnTo>
                      <a:pt x="63" y="103"/>
                    </a:lnTo>
                    <a:lnTo>
                      <a:pt x="67" y="105"/>
                    </a:lnTo>
                    <a:lnTo>
                      <a:pt x="71" y="107"/>
                    </a:lnTo>
                    <a:lnTo>
                      <a:pt x="73" y="110"/>
                    </a:lnTo>
                    <a:lnTo>
                      <a:pt x="77" y="112"/>
                    </a:lnTo>
                    <a:lnTo>
                      <a:pt x="81" y="115"/>
                    </a:lnTo>
                    <a:lnTo>
                      <a:pt x="82" y="116"/>
                    </a:lnTo>
                    <a:lnTo>
                      <a:pt x="83" y="120"/>
                    </a:lnTo>
                    <a:lnTo>
                      <a:pt x="80" y="122"/>
                    </a:lnTo>
                    <a:lnTo>
                      <a:pt x="76" y="125"/>
                    </a:lnTo>
                    <a:lnTo>
                      <a:pt x="72" y="126"/>
                    </a:lnTo>
                    <a:lnTo>
                      <a:pt x="68" y="127"/>
                    </a:lnTo>
                    <a:lnTo>
                      <a:pt x="65" y="128"/>
                    </a:lnTo>
                    <a:lnTo>
                      <a:pt x="61" y="129"/>
                    </a:lnTo>
                    <a:lnTo>
                      <a:pt x="56" y="131"/>
                    </a:lnTo>
                    <a:lnTo>
                      <a:pt x="52" y="131"/>
                    </a:lnTo>
                    <a:lnTo>
                      <a:pt x="48" y="131"/>
                    </a:lnTo>
                    <a:lnTo>
                      <a:pt x="43" y="132"/>
                    </a:lnTo>
                    <a:lnTo>
                      <a:pt x="40" y="132"/>
                    </a:lnTo>
                    <a:lnTo>
                      <a:pt x="36" y="133"/>
                    </a:lnTo>
                    <a:lnTo>
                      <a:pt x="31" y="134"/>
                    </a:lnTo>
                    <a:lnTo>
                      <a:pt x="27" y="136"/>
                    </a:lnTo>
                    <a:lnTo>
                      <a:pt x="23" y="137"/>
                    </a:lnTo>
                    <a:lnTo>
                      <a:pt x="20" y="138"/>
                    </a:lnTo>
                    <a:lnTo>
                      <a:pt x="18" y="138"/>
                    </a:lnTo>
                    <a:lnTo>
                      <a:pt x="17" y="139"/>
                    </a:lnTo>
                    <a:lnTo>
                      <a:pt x="15" y="140"/>
                    </a:lnTo>
                    <a:lnTo>
                      <a:pt x="13" y="142"/>
                    </a:lnTo>
                    <a:lnTo>
                      <a:pt x="11" y="142"/>
                    </a:lnTo>
                    <a:lnTo>
                      <a:pt x="10" y="143"/>
                    </a:lnTo>
                    <a:lnTo>
                      <a:pt x="8" y="143"/>
                    </a:lnTo>
                    <a:lnTo>
                      <a:pt x="8" y="144"/>
                    </a:lnTo>
                    <a:lnTo>
                      <a:pt x="11" y="145"/>
                    </a:lnTo>
                    <a:lnTo>
                      <a:pt x="13" y="146"/>
                    </a:lnTo>
                    <a:lnTo>
                      <a:pt x="16" y="148"/>
                    </a:lnTo>
                    <a:lnTo>
                      <a:pt x="20" y="149"/>
                    </a:lnTo>
                    <a:lnTo>
                      <a:pt x="22" y="149"/>
                    </a:lnTo>
                    <a:lnTo>
                      <a:pt x="25" y="151"/>
                    </a:lnTo>
                    <a:lnTo>
                      <a:pt x="27" y="153"/>
                    </a:lnTo>
                    <a:lnTo>
                      <a:pt x="31" y="154"/>
                    </a:lnTo>
                    <a:lnTo>
                      <a:pt x="33" y="155"/>
                    </a:lnTo>
                    <a:lnTo>
                      <a:pt x="36" y="157"/>
                    </a:lnTo>
                    <a:lnTo>
                      <a:pt x="38" y="159"/>
                    </a:lnTo>
                    <a:lnTo>
                      <a:pt x="41" y="161"/>
                    </a:lnTo>
                    <a:lnTo>
                      <a:pt x="43" y="164"/>
                    </a:lnTo>
                    <a:lnTo>
                      <a:pt x="46" y="166"/>
                    </a:lnTo>
                    <a:lnTo>
                      <a:pt x="48" y="168"/>
                    </a:lnTo>
                    <a:lnTo>
                      <a:pt x="51" y="171"/>
                    </a:lnTo>
                    <a:lnTo>
                      <a:pt x="51" y="173"/>
                    </a:lnTo>
                    <a:lnTo>
                      <a:pt x="51" y="176"/>
                    </a:lnTo>
                    <a:lnTo>
                      <a:pt x="48" y="177"/>
                    </a:lnTo>
                    <a:lnTo>
                      <a:pt x="47" y="178"/>
                    </a:lnTo>
                    <a:lnTo>
                      <a:pt x="46" y="179"/>
                    </a:lnTo>
                    <a:lnTo>
                      <a:pt x="43" y="181"/>
                    </a:lnTo>
                    <a:lnTo>
                      <a:pt x="41" y="182"/>
                    </a:lnTo>
                    <a:lnTo>
                      <a:pt x="40" y="183"/>
                    </a:lnTo>
                    <a:lnTo>
                      <a:pt x="36" y="183"/>
                    </a:lnTo>
                    <a:lnTo>
                      <a:pt x="33" y="184"/>
                    </a:lnTo>
                    <a:lnTo>
                      <a:pt x="31" y="184"/>
                    </a:lnTo>
                    <a:lnTo>
                      <a:pt x="28" y="186"/>
                    </a:lnTo>
                    <a:lnTo>
                      <a:pt x="26" y="187"/>
                    </a:lnTo>
                    <a:lnTo>
                      <a:pt x="23" y="187"/>
                    </a:lnTo>
                    <a:lnTo>
                      <a:pt x="22" y="188"/>
                    </a:lnTo>
                    <a:lnTo>
                      <a:pt x="20" y="189"/>
                    </a:lnTo>
                    <a:lnTo>
                      <a:pt x="17" y="188"/>
                    </a:lnTo>
                    <a:lnTo>
                      <a:pt x="15" y="189"/>
                    </a:lnTo>
                    <a:lnTo>
                      <a:pt x="12" y="190"/>
                    </a:lnTo>
                    <a:lnTo>
                      <a:pt x="10" y="193"/>
                    </a:lnTo>
                    <a:lnTo>
                      <a:pt x="7" y="193"/>
                    </a:lnTo>
                    <a:lnTo>
                      <a:pt x="5" y="194"/>
                    </a:lnTo>
                    <a:lnTo>
                      <a:pt x="2" y="193"/>
                    </a:lnTo>
                    <a:lnTo>
                      <a:pt x="0" y="192"/>
                    </a:lnTo>
                    <a:lnTo>
                      <a:pt x="2" y="189"/>
                    </a:lnTo>
                    <a:lnTo>
                      <a:pt x="5" y="188"/>
                    </a:lnTo>
                    <a:lnTo>
                      <a:pt x="7" y="187"/>
                    </a:lnTo>
                    <a:lnTo>
                      <a:pt x="10" y="186"/>
                    </a:lnTo>
                    <a:lnTo>
                      <a:pt x="12" y="184"/>
                    </a:lnTo>
                    <a:lnTo>
                      <a:pt x="16" y="183"/>
                    </a:lnTo>
                    <a:lnTo>
                      <a:pt x="18" y="183"/>
                    </a:lnTo>
                    <a:lnTo>
                      <a:pt x="21" y="182"/>
                    </a:lnTo>
                    <a:lnTo>
                      <a:pt x="23" y="181"/>
                    </a:lnTo>
                    <a:lnTo>
                      <a:pt x="27" y="181"/>
                    </a:lnTo>
                    <a:lnTo>
                      <a:pt x="30" y="179"/>
                    </a:lnTo>
                    <a:lnTo>
                      <a:pt x="33" y="179"/>
                    </a:lnTo>
                    <a:lnTo>
                      <a:pt x="36" y="178"/>
                    </a:lnTo>
                    <a:lnTo>
                      <a:pt x="38" y="177"/>
                    </a:lnTo>
                    <a:lnTo>
                      <a:pt x="41" y="177"/>
                    </a:lnTo>
                    <a:lnTo>
                      <a:pt x="43" y="176"/>
                    </a:lnTo>
                    <a:lnTo>
                      <a:pt x="43" y="175"/>
                    </a:lnTo>
                    <a:lnTo>
                      <a:pt x="43" y="173"/>
                    </a:lnTo>
                    <a:lnTo>
                      <a:pt x="43" y="172"/>
                    </a:lnTo>
                    <a:lnTo>
                      <a:pt x="43" y="171"/>
                    </a:lnTo>
                    <a:lnTo>
                      <a:pt x="41" y="168"/>
                    </a:lnTo>
                    <a:lnTo>
                      <a:pt x="40" y="167"/>
                    </a:lnTo>
                    <a:lnTo>
                      <a:pt x="37" y="165"/>
                    </a:lnTo>
                    <a:lnTo>
                      <a:pt x="35" y="164"/>
                    </a:lnTo>
                    <a:lnTo>
                      <a:pt x="32" y="161"/>
                    </a:lnTo>
                    <a:lnTo>
                      <a:pt x="30" y="160"/>
                    </a:lnTo>
                    <a:lnTo>
                      <a:pt x="27" y="157"/>
                    </a:lnTo>
                    <a:lnTo>
                      <a:pt x="26" y="157"/>
                    </a:lnTo>
                    <a:lnTo>
                      <a:pt x="23" y="155"/>
                    </a:lnTo>
                    <a:lnTo>
                      <a:pt x="21" y="154"/>
                    </a:lnTo>
                    <a:lnTo>
                      <a:pt x="17" y="153"/>
                    </a:lnTo>
                    <a:lnTo>
                      <a:pt x="16" y="151"/>
                    </a:lnTo>
                    <a:lnTo>
                      <a:pt x="12" y="151"/>
                    </a:lnTo>
                    <a:lnTo>
                      <a:pt x="10" y="150"/>
                    </a:lnTo>
                    <a:lnTo>
                      <a:pt x="7" y="149"/>
                    </a:lnTo>
                    <a:lnTo>
                      <a:pt x="6" y="149"/>
                    </a:lnTo>
                    <a:lnTo>
                      <a:pt x="3" y="145"/>
                    </a:lnTo>
                    <a:lnTo>
                      <a:pt x="1" y="143"/>
                    </a:lnTo>
                    <a:lnTo>
                      <a:pt x="3" y="139"/>
                    </a:lnTo>
                    <a:lnTo>
                      <a:pt x="7" y="138"/>
                    </a:lnTo>
                    <a:lnTo>
                      <a:pt x="10" y="136"/>
                    </a:lnTo>
                    <a:lnTo>
                      <a:pt x="13" y="134"/>
                    </a:lnTo>
                    <a:lnTo>
                      <a:pt x="17" y="133"/>
                    </a:lnTo>
                    <a:lnTo>
                      <a:pt x="21" y="132"/>
                    </a:lnTo>
                    <a:lnTo>
                      <a:pt x="23" y="131"/>
                    </a:lnTo>
                    <a:lnTo>
                      <a:pt x="27" y="131"/>
                    </a:lnTo>
                    <a:lnTo>
                      <a:pt x="31" y="129"/>
                    </a:lnTo>
                    <a:lnTo>
                      <a:pt x="35" y="129"/>
                    </a:lnTo>
                    <a:lnTo>
                      <a:pt x="38" y="128"/>
                    </a:lnTo>
                    <a:lnTo>
                      <a:pt x="42" y="128"/>
                    </a:lnTo>
                    <a:lnTo>
                      <a:pt x="46" y="127"/>
                    </a:lnTo>
                    <a:lnTo>
                      <a:pt x="50" y="126"/>
                    </a:lnTo>
                    <a:lnTo>
                      <a:pt x="53" y="126"/>
                    </a:lnTo>
                    <a:lnTo>
                      <a:pt x="57" y="125"/>
                    </a:lnTo>
                    <a:lnTo>
                      <a:pt x="60" y="125"/>
                    </a:lnTo>
                    <a:lnTo>
                      <a:pt x="62" y="123"/>
                    </a:lnTo>
                    <a:lnTo>
                      <a:pt x="65" y="123"/>
                    </a:lnTo>
                    <a:lnTo>
                      <a:pt x="67" y="122"/>
                    </a:lnTo>
                    <a:lnTo>
                      <a:pt x="70" y="122"/>
                    </a:lnTo>
                    <a:lnTo>
                      <a:pt x="72" y="121"/>
                    </a:lnTo>
                    <a:lnTo>
                      <a:pt x="76" y="121"/>
                    </a:lnTo>
                    <a:lnTo>
                      <a:pt x="78" y="120"/>
                    </a:lnTo>
                    <a:lnTo>
                      <a:pt x="75" y="116"/>
                    </a:lnTo>
                    <a:lnTo>
                      <a:pt x="71" y="115"/>
                    </a:lnTo>
                    <a:lnTo>
                      <a:pt x="67" y="111"/>
                    </a:lnTo>
                    <a:lnTo>
                      <a:pt x="65" y="109"/>
                    </a:lnTo>
                    <a:lnTo>
                      <a:pt x="61" y="107"/>
                    </a:lnTo>
                    <a:lnTo>
                      <a:pt x="57" y="105"/>
                    </a:lnTo>
                    <a:lnTo>
                      <a:pt x="53" y="103"/>
                    </a:lnTo>
                    <a:lnTo>
                      <a:pt x="51" y="100"/>
                    </a:lnTo>
                    <a:lnTo>
                      <a:pt x="47" y="98"/>
                    </a:lnTo>
                    <a:lnTo>
                      <a:pt x="43" y="95"/>
                    </a:lnTo>
                    <a:lnTo>
                      <a:pt x="40" y="94"/>
                    </a:lnTo>
                    <a:lnTo>
                      <a:pt x="36" y="92"/>
                    </a:lnTo>
                    <a:lnTo>
                      <a:pt x="32" y="90"/>
                    </a:lnTo>
                    <a:lnTo>
                      <a:pt x="30" y="88"/>
                    </a:lnTo>
                    <a:lnTo>
                      <a:pt x="25" y="87"/>
                    </a:lnTo>
                    <a:lnTo>
                      <a:pt x="22" y="86"/>
                    </a:lnTo>
                    <a:lnTo>
                      <a:pt x="20" y="82"/>
                    </a:lnTo>
                    <a:lnTo>
                      <a:pt x="18" y="79"/>
                    </a:lnTo>
                    <a:lnTo>
                      <a:pt x="20" y="77"/>
                    </a:lnTo>
                    <a:lnTo>
                      <a:pt x="23" y="76"/>
                    </a:lnTo>
                    <a:lnTo>
                      <a:pt x="26" y="73"/>
                    </a:lnTo>
                    <a:lnTo>
                      <a:pt x="28" y="73"/>
                    </a:lnTo>
                    <a:lnTo>
                      <a:pt x="31" y="72"/>
                    </a:lnTo>
                    <a:lnTo>
                      <a:pt x="35" y="71"/>
                    </a:lnTo>
                    <a:lnTo>
                      <a:pt x="37" y="70"/>
                    </a:lnTo>
                    <a:lnTo>
                      <a:pt x="41" y="70"/>
                    </a:lnTo>
                    <a:lnTo>
                      <a:pt x="43" y="70"/>
                    </a:lnTo>
                    <a:lnTo>
                      <a:pt x="47" y="68"/>
                    </a:lnTo>
                    <a:lnTo>
                      <a:pt x="50" y="68"/>
                    </a:lnTo>
                    <a:lnTo>
                      <a:pt x="53" y="68"/>
                    </a:lnTo>
                    <a:lnTo>
                      <a:pt x="57" y="67"/>
                    </a:lnTo>
                    <a:lnTo>
                      <a:pt x="60" y="67"/>
                    </a:lnTo>
                    <a:lnTo>
                      <a:pt x="62" y="66"/>
                    </a:lnTo>
                    <a:lnTo>
                      <a:pt x="66" y="66"/>
                    </a:lnTo>
                    <a:lnTo>
                      <a:pt x="70" y="65"/>
                    </a:lnTo>
                    <a:lnTo>
                      <a:pt x="72" y="64"/>
                    </a:lnTo>
                    <a:lnTo>
                      <a:pt x="76" y="64"/>
                    </a:lnTo>
                    <a:lnTo>
                      <a:pt x="78" y="62"/>
                    </a:lnTo>
                    <a:lnTo>
                      <a:pt x="82" y="62"/>
                    </a:lnTo>
                    <a:lnTo>
                      <a:pt x="85" y="62"/>
                    </a:lnTo>
                    <a:lnTo>
                      <a:pt x="88" y="61"/>
                    </a:lnTo>
                    <a:lnTo>
                      <a:pt x="91" y="61"/>
                    </a:lnTo>
                    <a:lnTo>
                      <a:pt x="95" y="60"/>
                    </a:lnTo>
                    <a:lnTo>
                      <a:pt x="97" y="60"/>
                    </a:lnTo>
                    <a:lnTo>
                      <a:pt x="101" y="59"/>
                    </a:lnTo>
                    <a:lnTo>
                      <a:pt x="103" y="57"/>
                    </a:lnTo>
                    <a:lnTo>
                      <a:pt x="106" y="56"/>
                    </a:lnTo>
                    <a:lnTo>
                      <a:pt x="110" y="55"/>
                    </a:lnTo>
                    <a:lnTo>
                      <a:pt x="112" y="54"/>
                    </a:lnTo>
                    <a:lnTo>
                      <a:pt x="115" y="51"/>
                    </a:lnTo>
                    <a:lnTo>
                      <a:pt x="110" y="49"/>
                    </a:lnTo>
                    <a:lnTo>
                      <a:pt x="105" y="47"/>
                    </a:lnTo>
                    <a:lnTo>
                      <a:pt x="100" y="43"/>
                    </a:lnTo>
                    <a:lnTo>
                      <a:pt x="95" y="40"/>
                    </a:lnTo>
                    <a:lnTo>
                      <a:pt x="90" y="38"/>
                    </a:lnTo>
                    <a:lnTo>
                      <a:pt x="85" y="37"/>
                    </a:lnTo>
                    <a:lnTo>
                      <a:pt x="80" y="34"/>
                    </a:lnTo>
                    <a:lnTo>
                      <a:pt x="75" y="33"/>
                    </a:lnTo>
                    <a:lnTo>
                      <a:pt x="70" y="31"/>
                    </a:lnTo>
                    <a:lnTo>
                      <a:pt x="65" y="28"/>
                    </a:lnTo>
                    <a:lnTo>
                      <a:pt x="60" y="26"/>
                    </a:lnTo>
                    <a:lnTo>
                      <a:pt x="55" y="23"/>
                    </a:lnTo>
                    <a:lnTo>
                      <a:pt x="50" y="21"/>
                    </a:lnTo>
                    <a:lnTo>
                      <a:pt x="45" y="17"/>
                    </a:lnTo>
                    <a:lnTo>
                      <a:pt x="40" y="15"/>
                    </a:lnTo>
                    <a:lnTo>
                      <a:pt x="36" y="11"/>
                    </a:lnTo>
                    <a:lnTo>
                      <a:pt x="33" y="10"/>
                    </a:lnTo>
                    <a:lnTo>
                      <a:pt x="31" y="9"/>
                    </a:lnTo>
                    <a:lnTo>
                      <a:pt x="27" y="7"/>
                    </a:lnTo>
                    <a:lnTo>
                      <a:pt x="23" y="7"/>
                    </a:lnTo>
                    <a:lnTo>
                      <a:pt x="20" y="6"/>
                    </a:lnTo>
                    <a:lnTo>
                      <a:pt x="17" y="4"/>
                    </a:lnTo>
                    <a:lnTo>
                      <a:pt x="17" y="3"/>
                    </a:lnTo>
                    <a:lnTo>
                      <a:pt x="18" y="0"/>
                    </a:lnTo>
                    <a:close/>
                  </a:path>
                </a:pathLst>
              </a:custGeom>
              <a:solidFill>
                <a:srgbClr val="F59E91"/>
              </a:solidFill>
              <a:ln w="9525">
                <a:noFill/>
                <a:round/>
                <a:headEnd/>
                <a:tailEnd/>
              </a:ln>
            </p:spPr>
            <p:txBody>
              <a:bodyPr/>
              <a:lstStyle/>
              <a:p>
                <a:endParaRPr lang="en-US" dirty="0"/>
              </a:p>
            </p:txBody>
          </p:sp>
          <p:sp>
            <p:nvSpPr>
              <p:cNvPr id="10600" name="Freeform 410"/>
              <p:cNvSpPr>
                <a:spLocks/>
              </p:cNvSpPr>
              <p:nvPr/>
            </p:nvSpPr>
            <p:spPr bwMode="auto">
              <a:xfrm>
                <a:off x="1479" y="1408"/>
                <a:ext cx="10" cy="20"/>
              </a:xfrm>
              <a:custGeom>
                <a:avLst/>
                <a:gdLst>
                  <a:gd name="T0" fmla="*/ 10 w 10"/>
                  <a:gd name="T1" fmla="*/ 0 h 20"/>
                  <a:gd name="T2" fmla="*/ 9 w 10"/>
                  <a:gd name="T3" fmla="*/ 2 h 20"/>
                  <a:gd name="T4" fmla="*/ 9 w 10"/>
                  <a:gd name="T5" fmla="*/ 5 h 20"/>
                  <a:gd name="T6" fmla="*/ 6 w 10"/>
                  <a:gd name="T7" fmla="*/ 7 h 20"/>
                  <a:gd name="T8" fmla="*/ 6 w 10"/>
                  <a:gd name="T9" fmla="*/ 10 h 20"/>
                  <a:gd name="T10" fmla="*/ 5 w 10"/>
                  <a:gd name="T11" fmla="*/ 12 h 20"/>
                  <a:gd name="T12" fmla="*/ 4 w 10"/>
                  <a:gd name="T13" fmla="*/ 15 h 20"/>
                  <a:gd name="T14" fmla="*/ 2 w 10"/>
                  <a:gd name="T15" fmla="*/ 17 h 20"/>
                  <a:gd name="T16" fmla="*/ 1 w 10"/>
                  <a:gd name="T17" fmla="*/ 20 h 20"/>
                  <a:gd name="T18" fmla="*/ 0 w 10"/>
                  <a:gd name="T19" fmla="*/ 17 h 20"/>
                  <a:gd name="T20" fmla="*/ 0 w 10"/>
                  <a:gd name="T21" fmla="*/ 15 h 20"/>
                  <a:gd name="T22" fmla="*/ 0 w 10"/>
                  <a:gd name="T23" fmla="*/ 11 h 20"/>
                  <a:gd name="T24" fmla="*/ 1 w 10"/>
                  <a:gd name="T25" fmla="*/ 7 h 20"/>
                  <a:gd name="T26" fmla="*/ 4 w 10"/>
                  <a:gd name="T27" fmla="*/ 4 h 20"/>
                  <a:gd name="T28" fmla="*/ 5 w 10"/>
                  <a:gd name="T29" fmla="*/ 1 h 20"/>
                  <a:gd name="T30" fmla="*/ 8 w 10"/>
                  <a:gd name="T31" fmla="*/ 0 h 20"/>
                  <a:gd name="T32" fmla="*/ 10 w 10"/>
                  <a:gd name="T33" fmla="*/ 0 h 20"/>
                  <a:gd name="T34" fmla="*/ 10 w 1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20"/>
                  <a:gd name="T56" fmla="*/ 10 w 1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20">
                    <a:moveTo>
                      <a:pt x="10" y="0"/>
                    </a:moveTo>
                    <a:lnTo>
                      <a:pt x="9" y="2"/>
                    </a:lnTo>
                    <a:lnTo>
                      <a:pt x="9" y="5"/>
                    </a:lnTo>
                    <a:lnTo>
                      <a:pt x="6" y="7"/>
                    </a:lnTo>
                    <a:lnTo>
                      <a:pt x="6" y="10"/>
                    </a:lnTo>
                    <a:lnTo>
                      <a:pt x="5" y="12"/>
                    </a:lnTo>
                    <a:lnTo>
                      <a:pt x="4" y="15"/>
                    </a:lnTo>
                    <a:lnTo>
                      <a:pt x="2" y="17"/>
                    </a:lnTo>
                    <a:lnTo>
                      <a:pt x="1" y="20"/>
                    </a:lnTo>
                    <a:lnTo>
                      <a:pt x="0" y="17"/>
                    </a:lnTo>
                    <a:lnTo>
                      <a:pt x="0" y="15"/>
                    </a:lnTo>
                    <a:lnTo>
                      <a:pt x="0" y="11"/>
                    </a:lnTo>
                    <a:lnTo>
                      <a:pt x="1" y="7"/>
                    </a:lnTo>
                    <a:lnTo>
                      <a:pt x="4" y="4"/>
                    </a:lnTo>
                    <a:lnTo>
                      <a:pt x="5" y="1"/>
                    </a:lnTo>
                    <a:lnTo>
                      <a:pt x="8" y="0"/>
                    </a:lnTo>
                    <a:lnTo>
                      <a:pt x="10" y="0"/>
                    </a:lnTo>
                    <a:close/>
                  </a:path>
                </a:pathLst>
              </a:custGeom>
              <a:solidFill>
                <a:srgbClr val="96ABBA"/>
              </a:solidFill>
              <a:ln w="9525">
                <a:noFill/>
                <a:round/>
                <a:headEnd/>
                <a:tailEnd/>
              </a:ln>
            </p:spPr>
            <p:txBody>
              <a:bodyPr/>
              <a:lstStyle/>
              <a:p>
                <a:endParaRPr lang="en-US" dirty="0"/>
              </a:p>
            </p:txBody>
          </p:sp>
          <p:sp>
            <p:nvSpPr>
              <p:cNvPr id="10601" name="Freeform 411"/>
              <p:cNvSpPr>
                <a:spLocks/>
              </p:cNvSpPr>
              <p:nvPr/>
            </p:nvSpPr>
            <p:spPr bwMode="auto">
              <a:xfrm>
                <a:off x="1394" y="1229"/>
                <a:ext cx="249" cy="206"/>
              </a:xfrm>
              <a:custGeom>
                <a:avLst/>
                <a:gdLst>
                  <a:gd name="T0" fmla="*/ 4 w 249"/>
                  <a:gd name="T1" fmla="*/ 171 h 206"/>
                  <a:gd name="T2" fmla="*/ 14 w 249"/>
                  <a:gd name="T3" fmla="*/ 172 h 206"/>
                  <a:gd name="T4" fmla="*/ 29 w 249"/>
                  <a:gd name="T5" fmla="*/ 174 h 206"/>
                  <a:gd name="T6" fmla="*/ 47 w 249"/>
                  <a:gd name="T7" fmla="*/ 177 h 206"/>
                  <a:gd name="T8" fmla="*/ 69 w 249"/>
                  <a:gd name="T9" fmla="*/ 180 h 206"/>
                  <a:gd name="T10" fmla="*/ 91 w 249"/>
                  <a:gd name="T11" fmla="*/ 184 h 206"/>
                  <a:gd name="T12" fmla="*/ 114 w 249"/>
                  <a:gd name="T13" fmla="*/ 188 h 206"/>
                  <a:gd name="T14" fmla="*/ 134 w 249"/>
                  <a:gd name="T15" fmla="*/ 192 h 206"/>
                  <a:gd name="T16" fmla="*/ 149 w 249"/>
                  <a:gd name="T17" fmla="*/ 195 h 206"/>
                  <a:gd name="T18" fmla="*/ 160 w 249"/>
                  <a:gd name="T19" fmla="*/ 197 h 206"/>
                  <a:gd name="T20" fmla="*/ 165 w 249"/>
                  <a:gd name="T21" fmla="*/ 196 h 206"/>
                  <a:gd name="T22" fmla="*/ 178 w 249"/>
                  <a:gd name="T23" fmla="*/ 168 h 206"/>
                  <a:gd name="T24" fmla="*/ 198 w 249"/>
                  <a:gd name="T25" fmla="*/ 119 h 206"/>
                  <a:gd name="T26" fmla="*/ 219 w 249"/>
                  <a:gd name="T27" fmla="*/ 66 h 206"/>
                  <a:gd name="T28" fmla="*/ 238 w 249"/>
                  <a:gd name="T29" fmla="*/ 21 h 206"/>
                  <a:gd name="T30" fmla="*/ 246 w 249"/>
                  <a:gd name="T31" fmla="*/ 2 h 206"/>
                  <a:gd name="T32" fmla="*/ 249 w 249"/>
                  <a:gd name="T33" fmla="*/ 2 h 206"/>
                  <a:gd name="T34" fmla="*/ 249 w 249"/>
                  <a:gd name="T35" fmla="*/ 6 h 206"/>
                  <a:gd name="T36" fmla="*/ 246 w 249"/>
                  <a:gd name="T37" fmla="*/ 13 h 206"/>
                  <a:gd name="T38" fmla="*/ 244 w 249"/>
                  <a:gd name="T39" fmla="*/ 22 h 206"/>
                  <a:gd name="T40" fmla="*/ 240 w 249"/>
                  <a:gd name="T41" fmla="*/ 32 h 206"/>
                  <a:gd name="T42" fmla="*/ 233 w 249"/>
                  <a:gd name="T43" fmla="*/ 49 h 206"/>
                  <a:gd name="T44" fmla="*/ 223 w 249"/>
                  <a:gd name="T45" fmla="*/ 71 h 206"/>
                  <a:gd name="T46" fmla="*/ 214 w 249"/>
                  <a:gd name="T47" fmla="*/ 92 h 206"/>
                  <a:gd name="T48" fmla="*/ 206 w 249"/>
                  <a:gd name="T49" fmla="*/ 111 h 206"/>
                  <a:gd name="T50" fmla="*/ 203 w 249"/>
                  <a:gd name="T51" fmla="*/ 122 h 206"/>
                  <a:gd name="T52" fmla="*/ 199 w 249"/>
                  <a:gd name="T53" fmla="*/ 133 h 206"/>
                  <a:gd name="T54" fmla="*/ 191 w 249"/>
                  <a:gd name="T55" fmla="*/ 152 h 206"/>
                  <a:gd name="T56" fmla="*/ 181 w 249"/>
                  <a:gd name="T57" fmla="*/ 174 h 206"/>
                  <a:gd name="T58" fmla="*/ 174 w 249"/>
                  <a:gd name="T59" fmla="*/ 195 h 206"/>
                  <a:gd name="T60" fmla="*/ 169 w 249"/>
                  <a:gd name="T61" fmla="*/ 206 h 206"/>
                  <a:gd name="T62" fmla="*/ 166 w 249"/>
                  <a:gd name="T63" fmla="*/ 206 h 206"/>
                  <a:gd name="T64" fmla="*/ 156 w 249"/>
                  <a:gd name="T65" fmla="*/ 203 h 206"/>
                  <a:gd name="T66" fmla="*/ 144 w 249"/>
                  <a:gd name="T67" fmla="*/ 201 h 206"/>
                  <a:gd name="T68" fmla="*/ 129 w 249"/>
                  <a:gd name="T69" fmla="*/ 197 h 206"/>
                  <a:gd name="T70" fmla="*/ 116 w 249"/>
                  <a:gd name="T71" fmla="*/ 195 h 206"/>
                  <a:gd name="T72" fmla="*/ 109 w 249"/>
                  <a:gd name="T73" fmla="*/ 194 h 206"/>
                  <a:gd name="T74" fmla="*/ 95 w 249"/>
                  <a:gd name="T75" fmla="*/ 191 h 206"/>
                  <a:gd name="T76" fmla="*/ 75 w 249"/>
                  <a:gd name="T77" fmla="*/ 188 h 206"/>
                  <a:gd name="T78" fmla="*/ 54 w 249"/>
                  <a:gd name="T79" fmla="*/ 183 h 206"/>
                  <a:gd name="T80" fmla="*/ 34 w 249"/>
                  <a:gd name="T81" fmla="*/ 180 h 206"/>
                  <a:gd name="T82" fmla="*/ 21 w 249"/>
                  <a:gd name="T83" fmla="*/ 179 h 206"/>
                  <a:gd name="T84" fmla="*/ 12 w 249"/>
                  <a:gd name="T85" fmla="*/ 178 h 206"/>
                  <a:gd name="T86" fmla="*/ 6 w 249"/>
                  <a:gd name="T87" fmla="*/ 178 h 206"/>
                  <a:gd name="T88" fmla="*/ 2 w 249"/>
                  <a:gd name="T89" fmla="*/ 177 h 206"/>
                  <a:gd name="T90" fmla="*/ 0 w 249"/>
                  <a:gd name="T91" fmla="*/ 171 h 2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9"/>
                  <a:gd name="T139" fmla="*/ 0 h 206"/>
                  <a:gd name="T140" fmla="*/ 249 w 249"/>
                  <a:gd name="T141" fmla="*/ 206 h 2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9" h="206">
                    <a:moveTo>
                      <a:pt x="0" y="171"/>
                    </a:moveTo>
                    <a:lnTo>
                      <a:pt x="2" y="171"/>
                    </a:lnTo>
                    <a:lnTo>
                      <a:pt x="4" y="171"/>
                    </a:lnTo>
                    <a:lnTo>
                      <a:pt x="6" y="172"/>
                    </a:lnTo>
                    <a:lnTo>
                      <a:pt x="10" y="172"/>
                    </a:lnTo>
                    <a:lnTo>
                      <a:pt x="14" y="172"/>
                    </a:lnTo>
                    <a:lnTo>
                      <a:pt x="19" y="172"/>
                    </a:lnTo>
                    <a:lnTo>
                      <a:pt x="24" y="173"/>
                    </a:lnTo>
                    <a:lnTo>
                      <a:pt x="29" y="174"/>
                    </a:lnTo>
                    <a:lnTo>
                      <a:pt x="34" y="174"/>
                    </a:lnTo>
                    <a:lnTo>
                      <a:pt x="40" y="175"/>
                    </a:lnTo>
                    <a:lnTo>
                      <a:pt x="47" y="177"/>
                    </a:lnTo>
                    <a:lnTo>
                      <a:pt x="54" y="178"/>
                    </a:lnTo>
                    <a:lnTo>
                      <a:pt x="61" y="179"/>
                    </a:lnTo>
                    <a:lnTo>
                      <a:pt x="69" y="180"/>
                    </a:lnTo>
                    <a:lnTo>
                      <a:pt x="76" y="181"/>
                    </a:lnTo>
                    <a:lnTo>
                      <a:pt x="84" y="183"/>
                    </a:lnTo>
                    <a:lnTo>
                      <a:pt x="91" y="184"/>
                    </a:lnTo>
                    <a:lnTo>
                      <a:pt x="99" y="185"/>
                    </a:lnTo>
                    <a:lnTo>
                      <a:pt x="106" y="186"/>
                    </a:lnTo>
                    <a:lnTo>
                      <a:pt x="114" y="188"/>
                    </a:lnTo>
                    <a:lnTo>
                      <a:pt x="121" y="189"/>
                    </a:lnTo>
                    <a:lnTo>
                      <a:pt x="128" y="190"/>
                    </a:lnTo>
                    <a:lnTo>
                      <a:pt x="134" y="192"/>
                    </a:lnTo>
                    <a:lnTo>
                      <a:pt x="139" y="192"/>
                    </a:lnTo>
                    <a:lnTo>
                      <a:pt x="145" y="194"/>
                    </a:lnTo>
                    <a:lnTo>
                      <a:pt x="149" y="195"/>
                    </a:lnTo>
                    <a:lnTo>
                      <a:pt x="154" y="196"/>
                    </a:lnTo>
                    <a:lnTo>
                      <a:pt x="158" y="196"/>
                    </a:lnTo>
                    <a:lnTo>
                      <a:pt x="160" y="197"/>
                    </a:lnTo>
                    <a:lnTo>
                      <a:pt x="163" y="197"/>
                    </a:lnTo>
                    <a:lnTo>
                      <a:pt x="163" y="199"/>
                    </a:lnTo>
                    <a:lnTo>
                      <a:pt x="165" y="196"/>
                    </a:lnTo>
                    <a:lnTo>
                      <a:pt x="168" y="190"/>
                    </a:lnTo>
                    <a:lnTo>
                      <a:pt x="173" y="180"/>
                    </a:lnTo>
                    <a:lnTo>
                      <a:pt x="178" y="168"/>
                    </a:lnTo>
                    <a:lnTo>
                      <a:pt x="184" y="153"/>
                    </a:lnTo>
                    <a:lnTo>
                      <a:pt x="190" y="136"/>
                    </a:lnTo>
                    <a:lnTo>
                      <a:pt x="198" y="119"/>
                    </a:lnTo>
                    <a:lnTo>
                      <a:pt x="205" y="101"/>
                    </a:lnTo>
                    <a:lnTo>
                      <a:pt x="211" y="83"/>
                    </a:lnTo>
                    <a:lnTo>
                      <a:pt x="219" y="66"/>
                    </a:lnTo>
                    <a:lnTo>
                      <a:pt x="226" y="49"/>
                    </a:lnTo>
                    <a:lnTo>
                      <a:pt x="233" y="34"/>
                    </a:lnTo>
                    <a:lnTo>
                      <a:pt x="238" y="21"/>
                    </a:lnTo>
                    <a:lnTo>
                      <a:pt x="241" y="11"/>
                    </a:lnTo>
                    <a:lnTo>
                      <a:pt x="244" y="5"/>
                    </a:lnTo>
                    <a:lnTo>
                      <a:pt x="246" y="2"/>
                    </a:lnTo>
                    <a:lnTo>
                      <a:pt x="248" y="0"/>
                    </a:lnTo>
                    <a:lnTo>
                      <a:pt x="249" y="1"/>
                    </a:lnTo>
                    <a:lnTo>
                      <a:pt x="249" y="2"/>
                    </a:lnTo>
                    <a:lnTo>
                      <a:pt x="249" y="3"/>
                    </a:lnTo>
                    <a:lnTo>
                      <a:pt x="249" y="5"/>
                    </a:lnTo>
                    <a:lnTo>
                      <a:pt x="249" y="6"/>
                    </a:lnTo>
                    <a:lnTo>
                      <a:pt x="248" y="8"/>
                    </a:lnTo>
                    <a:lnTo>
                      <a:pt x="248" y="11"/>
                    </a:lnTo>
                    <a:lnTo>
                      <a:pt x="246" y="13"/>
                    </a:lnTo>
                    <a:lnTo>
                      <a:pt x="246" y="16"/>
                    </a:lnTo>
                    <a:lnTo>
                      <a:pt x="245" y="19"/>
                    </a:lnTo>
                    <a:lnTo>
                      <a:pt x="244" y="22"/>
                    </a:lnTo>
                    <a:lnTo>
                      <a:pt x="243" y="25"/>
                    </a:lnTo>
                    <a:lnTo>
                      <a:pt x="241" y="29"/>
                    </a:lnTo>
                    <a:lnTo>
                      <a:pt x="240" y="32"/>
                    </a:lnTo>
                    <a:lnTo>
                      <a:pt x="238" y="36"/>
                    </a:lnTo>
                    <a:lnTo>
                      <a:pt x="235" y="42"/>
                    </a:lnTo>
                    <a:lnTo>
                      <a:pt x="233" y="49"/>
                    </a:lnTo>
                    <a:lnTo>
                      <a:pt x="229" y="56"/>
                    </a:lnTo>
                    <a:lnTo>
                      <a:pt x="226" y="63"/>
                    </a:lnTo>
                    <a:lnTo>
                      <a:pt x="223" y="71"/>
                    </a:lnTo>
                    <a:lnTo>
                      <a:pt x="220" y="78"/>
                    </a:lnTo>
                    <a:lnTo>
                      <a:pt x="218" y="85"/>
                    </a:lnTo>
                    <a:lnTo>
                      <a:pt x="214" y="92"/>
                    </a:lnTo>
                    <a:lnTo>
                      <a:pt x="211" y="100"/>
                    </a:lnTo>
                    <a:lnTo>
                      <a:pt x="209" y="106"/>
                    </a:lnTo>
                    <a:lnTo>
                      <a:pt x="206" y="111"/>
                    </a:lnTo>
                    <a:lnTo>
                      <a:pt x="205" y="116"/>
                    </a:lnTo>
                    <a:lnTo>
                      <a:pt x="204" y="119"/>
                    </a:lnTo>
                    <a:lnTo>
                      <a:pt x="203" y="122"/>
                    </a:lnTo>
                    <a:lnTo>
                      <a:pt x="203" y="124"/>
                    </a:lnTo>
                    <a:lnTo>
                      <a:pt x="200" y="128"/>
                    </a:lnTo>
                    <a:lnTo>
                      <a:pt x="199" y="133"/>
                    </a:lnTo>
                    <a:lnTo>
                      <a:pt x="196" y="139"/>
                    </a:lnTo>
                    <a:lnTo>
                      <a:pt x="194" y="145"/>
                    </a:lnTo>
                    <a:lnTo>
                      <a:pt x="191" y="152"/>
                    </a:lnTo>
                    <a:lnTo>
                      <a:pt x="188" y="160"/>
                    </a:lnTo>
                    <a:lnTo>
                      <a:pt x="185" y="167"/>
                    </a:lnTo>
                    <a:lnTo>
                      <a:pt x="181" y="174"/>
                    </a:lnTo>
                    <a:lnTo>
                      <a:pt x="179" y="181"/>
                    </a:lnTo>
                    <a:lnTo>
                      <a:pt x="175" y="189"/>
                    </a:lnTo>
                    <a:lnTo>
                      <a:pt x="174" y="195"/>
                    </a:lnTo>
                    <a:lnTo>
                      <a:pt x="171" y="199"/>
                    </a:lnTo>
                    <a:lnTo>
                      <a:pt x="170" y="202"/>
                    </a:lnTo>
                    <a:lnTo>
                      <a:pt x="169" y="206"/>
                    </a:lnTo>
                    <a:lnTo>
                      <a:pt x="168" y="206"/>
                    </a:lnTo>
                    <a:lnTo>
                      <a:pt x="166" y="206"/>
                    </a:lnTo>
                    <a:lnTo>
                      <a:pt x="164" y="205"/>
                    </a:lnTo>
                    <a:lnTo>
                      <a:pt x="160" y="205"/>
                    </a:lnTo>
                    <a:lnTo>
                      <a:pt x="156" y="203"/>
                    </a:lnTo>
                    <a:lnTo>
                      <a:pt x="153" y="202"/>
                    </a:lnTo>
                    <a:lnTo>
                      <a:pt x="148" y="201"/>
                    </a:lnTo>
                    <a:lnTo>
                      <a:pt x="144" y="201"/>
                    </a:lnTo>
                    <a:lnTo>
                      <a:pt x="139" y="200"/>
                    </a:lnTo>
                    <a:lnTo>
                      <a:pt x="134" y="199"/>
                    </a:lnTo>
                    <a:lnTo>
                      <a:pt x="129" y="197"/>
                    </a:lnTo>
                    <a:lnTo>
                      <a:pt x="124" y="196"/>
                    </a:lnTo>
                    <a:lnTo>
                      <a:pt x="120" y="196"/>
                    </a:lnTo>
                    <a:lnTo>
                      <a:pt x="116" y="195"/>
                    </a:lnTo>
                    <a:lnTo>
                      <a:pt x="114" y="195"/>
                    </a:lnTo>
                    <a:lnTo>
                      <a:pt x="111" y="195"/>
                    </a:lnTo>
                    <a:lnTo>
                      <a:pt x="109" y="194"/>
                    </a:lnTo>
                    <a:lnTo>
                      <a:pt x="105" y="194"/>
                    </a:lnTo>
                    <a:lnTo>
                      <a:pt x="100" y="192"/>
                    </a:lnTo>
                    <a:lnTo>
                      <a:pt x="95" y="191"/>
                    </a:lnTo>
                    <a:lnTo>
                      <a:pt x="87" y="190"/>
                    </a:lnTo>
                    <a:lnTo>
                      <a:pt x="81" y="189"/>
                    </a:lnTo>
                    <a:lnTo>
                      <a:pt x="75" y="188"/>
                    </a:lnTo>
                    <a:lnTo>
                      <a:pt x="67" y="186"/>
                    </a:lnTo>
                    <a:lnTo>
                      <a:pt x="60" y="184"/>
                    </a:lnTo>
                    <a:lnTo>
                      <a:pt x="54" y="183"/>
                    </a:lnTo>
                    <a:lnTo>
                      <a:pt x="46" y="181"/>
                    </a:lnTo>
                    <a:lnTo>
                      <a:pt x="40" y="180"/>
                    </a:lnTo>
                    <a:lnTo>
                      <a:pt x="34" y="180"/>
                    </a:lnTo>
                    <a:lnTo>
                      <a:pt x="29" y="179"/>
                    </a:lnTo>
                    <a:lnTo>
                      <a:pt x="24" y="179"/>
                    </a:lnTo>
                    <a:lnTo>
                      <a:pt x="21" y="179"/>
                    </a:lnTo>
                    <a:lnTo>
                      <a:pt x="17" y="178"/>
                    </a:lnTo>
                    <a:lnTo>
                      <a:pt x="15" y="178"/>
                    </a:lnTo>
                    <a:lnTo>
                      <a:pt x="12" y="178"/>
                    </a:lnTo>
                    <a:lnTo>
                      <a:pt x="10" y="178"/>
                    </a:lnTo>
                    <a:lnTo>
                      <a:pt x="9" y="178"/>
                    </a:lnTo>
                    <a:lnTo>
                      <a:pt x="6" y="178"/>
                    </a:lnTo>
                    <a:lnTo>
                      <a:pt x="5" y="178"/>
                    </a:lnTo>
                    <a:lnTo>
                      <a:pt x="2" y="177"/>
                    </a:lnTo>
                    <a:lnTo>
                      <a:pt x="1" y="177"/>
                    </a:lnTo>
                    <a:lnTo>
                      <a:pt x="0" y="177"/>
                    </a:lnTo>
                    <a:lnTo>
                      <a:pt x="0" y="171"/>
                    </a:lnTo>
                    <a:close/>
                  </a:path>
                </a:pathLst>
              </a:custGeom>
              <a:solidFill>
                <a:srgbClr val="96ABBA"/>
              </a:solidFill>
              <a:ln w="9525">
                <a:noFill/>
                <a:round/>
                <a:headEnd/>
                <a:tailEnd/>
              </a:ln>
            </p:spPr>
            <p:txBody>
              <a:bodyPr/>
              <a:lstStyle/>
              <a:p>
                <a:endParaRPr lang="en-US" dirty="0"/>
              </a:p>
            </p:txBody>
          </p:sp>
        </p:grpSp>
      </p:grpSp>
    </p:spTree>
    <p:extLst>
      <p:ext uri="{BB962C8B-B14F-4D97-AF65-F5344CB8AC3E}">
        <p14:creationId xmlns:p14="http://schemas.microsoft.com/office/powerpoint/2010/main" val="401647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382088"/>
            <a:ext cx="8516983" cy="769441"/>
          </a:xfrm>
          <a:prstGeom prst="rect">
            <a:avLst/>
          </a:prstGeom>
        </p:spPr>
        <p:txBody>
          <a:bodyPr wrap="square">
            <a:spAutoFit/>
          </a:bodyPr>
          <a:lstStyle/>
          <a:p>
            <a:pPr algn="ctr">
              <a:defRPr/>
            </a:pPr>
            <a:r>
              <a:rPr lang="en-US" sz="4400" b="1" kern="0" dirty="0" smtClean="0">
                <a:solidFill>
                  <a:schemeClr val="tx2"/>
                </a:solidFill>
                <a:latin typeface="+mj-lt"/>
                <a:ea typeface="Verdana" pitchFamily="34" charset="0"/>
                <a:cs typeface="Verdana" pitchFamily="34" charset="0"/>
              </a:rPr>
              <a:t>Leadership Attributes  </a:t>
            </a:r>
            <a:endParaRPr lang="en-US" sz="4400" b="1" dirty="0">
              <a:solidFill>
                <a:schemeClr val="tx2"/>
              </a:solidFill>
              <a:latin typeface="+mj-lt"/>
              <a:ea typeface="Verdana" pitchFamily="34" charset="0"/>
              <a:cs typeface="Verdana" pitchFamily="34" charset="0"/>
            </a:endParaRPr>
          </a:p>
        </p:txBody>
      </p:sp>
      <p:sp>
        <p:nvSpPr>
          <p:cNvPr id="3" name="Rectangle 2"/>
          <p:cNvSpPr/>
          <p:nvPr/>
        </p:nvSpPr>
        <p:spPr>
          <a:xfrm>
            <a:off x="700089" y="1394325"/>
            <a:ext cx="8096250" cy="3453253"/>
          </a:xfrm>
          <a:prstGeom prst="rect">
            <a:avLst/>
          </a:prstGeom>
        </p:spPr>
        <p:txBody>
          <a:bodyPr wrap="square">
            <a:spAutoFit/>
          </a:bodyPr>
          <a:lstStyle/>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Vision, inspiration and motivation</a:t>
            </a:r>
            <a:endParaRPr lang="en-US" sz="2800" kern="0" dirty="0">
              <a:solidFill>
                <a:srgbClr val="000000"/>
              </a:solidFill>
              <a:latin typeface="+mn-lt"/>
              <a:ea typeface="+mn-ea"/>
              <a:cs typeface="+mn-cs"/>
            </a:endParaRP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Actively promote advocacy of UC programs</a:t>
            </a:r>
            <a:endParaRPr lang="en-US" sz="2800" kern="0" dirty="0">
              <a:solidFill>
                <a:srgbClr val="000000"/>
              </a:solidFill>
              <a:latin typeface="+mn-lt"/>
              <a:ea typeface="+mn-ea"/>
              <a:cs typeface="+mn-cs"/>
            </a:endParaRP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Establish program priorities that successfully deliver UC ANR Statewide Programs at the local level (SSP Directors and CDs)</a:t>
            </a:r>
            <a:endParaRPr lang="en-US" sz="2800" kern="0" dirty="0">
              <a:solidFill>
                <a:srgbClr val="000000"/>
              </a:solidFill>
              <a:latin typeface="+mn-lt"/>
              <a:ea typeface="+mn-ea"/>
              <a:cs typeface="+mn-cs"/>
            </a:endParaRP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Effective listener and communicator</a:t>
            </a: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Others</a:t>
            </a:r>
            <a:endParaRPr lang="en-US" sz="2800" kern="0" dirty="0">
              <a:solidFill>
                <a:srgbClr val="000000"/>
              </a:solidFill>
              <a:latin typeface="+mn-lt"/>
              <a:ea typeface="+mn-ea"/>
              <a:cs typeface="+mn-cs"/>
            </a:endParaRPr>
          </a:p>
        </p:txBody>
      </p:sp>
    </p:spTree>
    <p:extLst>
      <p:ext uri="{BB962C8B-B14F-4D97-AF65-F5344CB8AC3E}">
        <p14:creationId xmlns:p14="http://schemas.microsoft.com/office/powerpoint/2010/main" val="367351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ANRBrand_basic</Template>
  <TotalTime>867</TotalTime>
  <Words>1850</Words>
  <Application>Microsoft Office PowerPoint</Application>
  <PresentationFormat>On-screen Show (4:3)</PresentationFormat>
  <Paragraphs>351</Paragraphs>
  <Slides>35</Slides>
  <Notes>28</Notes>
  <HiddenSlides>7</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MS PGothic</vt:lpstr>
      <vt:lpstr>MS PGothic</vt:lpstr>
      <vt:lpstr>Arial</vt:lpstr>
      <vt:lpstr>Calibri</vt:lpstr>
      <vt:lpstr>Courier New</vt:lpstr>
      <vt:lpstr>Times New Roman</vt:lpstr>
      <vt:lpstr>Verdana</vt:lpstr>
      <vt:lpstr>Wingdings</vt:lpstr>
      <vt:lpstr>ANRBrand_basic</vt:lpstr>
      <vt:lpstr>Custom Design</vt:lpstr>
      <vt:lpstr>PowerPoint Presentation</vt:lpstr>
      <vt:lpstr>PowerPoint Presentation</vt:lpstr>
      <vt:lpstr>PowerPoint Presentation</vt:lpstr>
      <vt:lpstr>PowerPoint Presentation</vt:lpstr>
      <vt:lpstr>PowerPoint Presentation</vt:lpstr>
      <vt:lpstr>Connecting to ANR Vision and Goals A Self-Assessment</vt:lpstr>
      <vt:lpstr>What is performance management?</vt:lpstr>
      <vt:lpstr>Identifying Expectations: A Narrowing Process</vt:lpstr>
      <vt:lpstr>PowerPoint Presentation</vt:lpstr>
      <vt:lpstr>PowerPoint Presentation</vt:lpstr>
      <vt:lpstr>PowerPoint Presentation</vt:lpstr>
      <vt:lpstr>PowerPoint Presentation</vt:lpstr>
      <vt:lpstr>PowerPoint Presentation</vt:lpstr>
      <vt:lpstr>Reminders</vt:lpstr>
      <vt:lpstr>S.M.A.R.T.</vt:lpstr>
      <vt:lpstr>Check Your Goals</vt:lpstr>
      <vt:lpstr>S.M.A.R.T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Discussion</vt:lpstr>
      <vt:lpstr>PowerPoint Presentation</vt:lpstr>
      <vt:lpstr>Assistant Rank  (CE Advisor/CE Specialist)</vt:lpstr>
      <vt:lpstr>         Assistant Rank (cont’d) (CE Advisor/CE Specialist)</vt:lpstr>
      <vt:lpstr>Associate Rank (CE Advisor/CE Specialist)</vt:lpstr>
      <vt:lpstr>          Associate Rank (cont’d) (CE Advisor/CE Specialist)</vt:lpstr>
      <vt:lpstr>Full Title I-V (CE Advisor/CE Specialist)</vt:lpstr>
      <vt:lpstr>Full Title VI (CE Advisor/CE Specialist)</vt:lpstr>
      <vt:lpstr>Full Title VII-, VII and IX   Upper Level Merit  (CE Advisor/CE Specialist)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Pam Tise</dc:creator>
  <cp:lastModifiedBy>Kimberly C Ingram</cp:lastModifiedBy>
  <cp:revision>99</cp:revision>
  <cp:lastPrinted>2014-10-22T16:06:43Z</cp:lastPrinted>
  <dcterms:created xsi:type="dcterms:W3CDTF">2012-09-17T22:50:43Z</dcterms:created>
  <dcterms:modified xsi:type="dcterms:W3CDTF">2016-10-25T19:41:34Z</dcterms:modified>
</cp:coreProperties>
</file>