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321" r:id="rId3"/>
    <p:sldId id="310" r:id="rId4"/>
    <p:sldId id="322" r:id="rId5"/>
    <p:sldId id="323" r:id="rId6"/>
    <p:sldId id="320" r:id="rId7"/>
    <p:sldId id="331" r:id="rId8"/>
    <p:sldId id="314" r:id="rId9"/>
    <p:sldId id="326" r:id="rId10"/>
    <p:sldId id="324" r:id="rId11"/>
    <p:sldId id="325" r:id="rId12"/>
    <p:sldId id="334" r:id="rId13"/>
    <p:sldId id="329" r:id="rId14"/>
    <p:sldId id="330" r:id="rId15"/>
    <p:sldId id="332" r:id="rId16"/>
    <p:sldId id="328" r:id="rId17"/>
    <p:sldId id="318" r:id="rId18"/>
    <p:sldId id="335" r:id="rId19"/>
    <p:sldId id="327" r:id="rId20"/>
    <p:sldId id="333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100" y="5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canr.edu/survey/survey.cfm?surveynumber=302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4h.ucanr.edu/files/14647.pdf" TargetMode="External"/><Relationship Id="rId2" Type="http://schemas.openxmlformats.org/officeDocument/2006/relationships/hyperlink" Target="http://4h.ucanr.edu/files/16745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anr.edu/sites/ca4H/files/324210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edu/sites/oc4h/files/325700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dfgnews.wordpress.com/2020/05/19/california-temporarily-authorizes-completion-of-hunter-education-courses-online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eorange.ucanr.edu/avocadofestiva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ogy2020.com/" TargetMode="External"/><Relationship Id="rId2" Type="http://schemas.openxmlformats.org/officeDocument/2006/relationships/hyperlink" Target="http://www.oc4h.org/events/Imaginolog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fANgzN7Do87gB41s7" TargetMode="External"/><Relationship Id="rId2" Type="http://schemas.openxmlformats.org/officeDocument/2006/relationships/hyperlink" Target="https://forms.gle/thwAuX9db4h1hctS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May 2020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SO MUCH GOOD NEWS!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Summer Camps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10286999" cy="4114801"/>
          </a:xfrm>
        </p:spPr>
        <p:txBody>
          <a:bodyPr/>
          <a:lstStyle/>
          <a:p>
            <a:r>
              <a:rPr lang="en-US" dirty="0"/>
              <a:t>Are you bummed that summer camps got canceled?</a:t>
            </a:r>
          </a:p>
          <a:p>
            <a:r>
              <a:rPr lang="en-US" dirty="0"/>
              <a:t>Enjoy three weeklong virtual summer camps with fun and engaging activities that won’t all involve a screen!</a:t>
            </a:r>
          </a:p>
          <a:p>
            <a:pPr lvl="1"/>
            <a:r>
              <a:rPr lang="en-US" dirty="0"/>
              <a:t>STEM, art, mindfulness, healthy living, coding, citizen science</a:t>
            </a:r>
          </a:p>
          <a:p>
            <a:pPr lvl="1"/>
            <a:r>
              <a:rPr lang="en-US" dirty="0"/>
              <a:t>Recreation and fun &amp; games just like at camp</a:t>
            </a:r>
          </a:p>
          <a:p>
            <a:pPr lvl="1"/>
            <a:r>
              <a:rPr lang="en-US" dirty="0"/>
              <a:t>Virtual campfires to meet up with new friends and showcase your camp accomplishments</a:t>
            </a:r>
          </a:p>
          <a:p>
            <a:pPr lvl="1"/>
            <a:r>
              <a:rPr lang="en-US" dirty="0"/>
              <a:t>Minimal materials required</a:t>
            </a:r>
          </a:p>
          <a:p>
            <a:r>
              <a:rPr lang="en-US" dirty="0"/>
              <a:t>Watch for signups!</a:t>
            </a:r>
          </a:p>
        </p:txBody>
      </p:sp>
    </p:spTree>
    <p:extLst>
      <p:ext uri="{BB962C8B-B14F-4D97-AF65-F5344CB8AC3E}">
        <p14:creationId xmlns:p14="http://schemas.microsoft.com/office/powerpoint/2010/main" val="12578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46094" y="465400"/>
            <a:ext cx="9144001" cy="1371600"/>
          </a:xfrm>
        </p:spPr>
        <p:txBody>
          <a:bodyPr/>
          <a:lstStyle/>
          <a:p>
            <a:r>
              <a:rPr lang="en-US" dirty="0"/>
              <a:t>Virtual Summer Camps 2020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4412" y="2133600"/>
            <a:ext cx="9134391" cy="3886200"/>
          </a:xfrm>
        </p:spPr>
        <p:txBody>
          <a:bodyPr/>
          <a:lstStyle/>
          <a:p>
            <a:r>
              <a:rPr lang="en-US" dirty="0"/>
              <a:t>Are you bummed because you were planning to volunteer for camps?</a:t>
            </a:r>
          </a:p>
          <a:p>
            <a:r>
              <a:rPr lang="en-US" dirty="0"/>
              <a:t>Adult and teen volunteers are needed!</a:t>
            </a:r>
          </a:p>
          <a:p>
            <a:r>
              <a:rPr lang="en-US" dirty="0"/>
              <a:t>Sign up here: </a:t>
            </a:r>
            <a:r>
              <a:rPr lang="en-US" dirty="0">
                <a:hlinkClick r:id="rId2"/>
              </a:rPr>
              <a:t>VOLUNTEER SIGN-UP SURVEY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E60961F-8DE4-4E8A-985F-7308C9C55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2726801"/>
            <a:ext cx="2890811" cy="37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LEADER MEET-UPS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ENDING THE PROGRAM YEAR 2019-2020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GEARING UP FOR THE NEW YEAR 2020-2021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7" y="5638800"/>
            <a:ext cx="8687333" cy="6096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BEST TIME TO MEET?</a:t>
            </a:r>
          </a:p>
          <a:p>
            <a:r>
              <a:rPr lang="en-US" dirty="0"/>
              <a:t>BEST DAY TO MEET?</a:t>
            </a:r>
          </a:p>
        </p:txBody>
      </p:sp>
    </p:spTree>
    <p:extLst>
      <p:ext uri="{BB962C8B-B14F-4D97-AF65-F5344CB8AC3E}">
        <p14:creationId xmlns:p14="http://schemas.microsoft.com/office/powerpoint/2010/main" val="12340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0012" y="-304800"/>
            <a:ext cx="9144001" cy="1371600"/>
          </a:xfrm>
        </p:spPr>
        <p:txBody>
          <a:bodyPr/>
          <a:lstStyle/>
          <a:p>
            <a:r>
              <a:rPr lang="en-US" dirty="0"/>
              <a:t>Info for Club Leaders – PY 2019-2020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447800"/>
            <a:ext cx="9134391" cy="5181599"/>
          </a:xfrm>
        </p:spPr>
        <p:txBody>
          <a:bodyPr>
            <a:normAutofit/>
          </a:bodyPr>
          <a:lstStyle/>
          <a:p>
            <a:r>
              <a:rPr lang="en-US" dirty="0"/>
              <a:t>Make arrangements for end-of-year paperwork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Outreach Documentation Form DUE July 31</a:t>
            </a:r>
          </a:p>
          <a:p>
            <a:pPr lvl="2"/>
            <a:r>
              <a:rPr lang="en-US" dirty="0">
                <a:hlinkClick r:id="rId2"/>
              </a:rPr>
              <a:t>http://4h.ucanr.edu/files/167457.pdf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>
                <a:solidFill>
                  <a:schemeClr val="accent3"/>
                </a:solidFill>
              </a:rPr>
              <a:t>Financial Reporting Forms DUE Aug 15</a:t>
            </a:r>
          </a:p>
          <a:p>
            <a:pPr lvl="2"/>
            <a:r>
              <a:rPr lang="en-US" dirty="0">
                <a:hlinkClick r:id="rId3"/>
              </a:rPr>
              <a:t>http://4h.ucanr.edu/files/14647.pdf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Hold elections for next year’s executive board</a:t>
            </a:r>
          </a:p>
          <a:p>
            <a:pPr lvl="1"/>
            <a:r>
              <a:rPr lang="en-US" dirty="0"/>
              <a:t>It’s OK to have a few open spots – can fill them after new registrations</a:t>
            </a:r>
          </a:p>
          <a:p>
            <a:pPr lvl="1"/>
            <a:r>
              <a:rPr lang="en-US" dirty="0"/>
              <a:t>Don’t forget about Teen Council reps</a:t>
            </a:r>
          </a:p>
          <a:p>
            <a:r>
              <a:rPr lang="en-US" dirty="0"/>
              <a:t>Have some fun – have a “Zoom party” to close out the year!</a:t>
            </a:r>
          </a:p>
          <a:p>
            <a:r>
              <a:rPr lang="en-US" dirty="0"/>
              <a:t>Guidelines for Adult Volunteers and virtual meetings</a:t>
            </a:r>
          </a:p>
          <a:p>
            <a:pPr lvl="1"/>
            <a:r>
              <a:rPr lang="en-US" dirty="0">
                <a:hlinkClick r:id="rId4"/>
              </a:rPr>
              <a:t>https://ucanr.edu/sites/ca4H/files/324210.pdf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6212" y="-457200"/>
            <a:ext cx="9144001" cy="1371600"/>
          </a:xfrm>
        </p:spPr>
        <p:txBody>
          <a:bodyPr/>
          <a:lstStyle/>
          <a:p>
            <a:r>
              <a:rPr lang="en-US" dirty="0"/>
              <a:t>Info for Club Leaders – PY 2020-2021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219200"/>
            <a:ext cx="10363199" cy="5486400"/>
          </a:xfrm>
        </p:spPr>
        <p:txBody>
          <a:bodyPr/>
          <a:lstStyle/>
          <a:p>
            <a:r>
              <a:rPr lang="en-US" dirty="0"/>
              <a:t>Start planning for next year!</a:t>
            </a:r>
          </a:p>
          <a:p>
            <a:pPr lvl="1"/>
            <a:r>
              <a:rPr lang="en-US" dirty="0"/>
              <a:t>Look for an email with a link to update club information – leader, project leader, exec board</a:t>
            </a:r>
          </a:p>
          <a:p>
            <a:pPr lvl="1"/>
            <a:r>
              <a:rPr lang="en-US" dirty="0"/>
              <a:t>Leadership Forums – club officers (Aug 22); CCLs (Aug 25); Project Leaders (Sept 10, 12, 14)</a:t>
            </a:r>
          </a:p>
          <a:p>
            <a:pPr lvl="1"/>
            <a:r>
              <a:rPr lang="en-US" dirty="0"/>
              <a:t>Club Budgets DUE September 30 or sooner</a:t>
            </a:r>
          </a:p>
          <a:p>
            <a:pPr lvl="1"/>
            <a:r>
              <a:rPr lang="en-US" dirty="0"/>
              <a:t>Some clubs need to update bank accounts/signer information</a:t>
            </a:r>
          </a:p>
          <a:p>
            <a:pPr lvl="1"/>
            <a:r>
              <a:rPr lang="en-US" dirty="0"/>
              <a:t>Calendar update: </a:t>
            </a:r>
            <a:r>
              <a:rPr lang="en-US" dirty="0">
                <a:hlinkClick r:id="rId2"/>
              </a:rPr>
              <a:t>https://ucanr.edu/sites/oc4h/files/325700.pdf</a:t>
            </a:r>
            <a:endParaRPr lang="en-US" dirty="0"/>
          </a:p>
          <a:p>
            <a:r>
              <a:rPr lang="en-US" dirty="0"/>
              <a:t>Currently, phase 2 allows for meetings in person of no more than 10 people with strict requirements for personal safety. When will we move to phase 3 and beyond????</a:t>
            </a:r>
          </a:p>
          <a:p>
            <a:r>
              <a:rPr lang="en-US" dirty="0"/>
              <a:t>SCREC is still closed. Starting June 1 limited opening, even I won’t be working at the office yet!</a:t>
            </a:r>
          </a:p>
          <a:p>
            <a:r>
              <a:rPr lang="en-US" dirty="0"/>
              <a:t>Hopeful to hold a fall recognition event in October IN PERSON!</a:t>
            </a:r>
          </a:p>
        </p:txBody>
      </p:sp>
    </p:spTree>
    <p:extLst>
      <p:ext uri="{BB962C8B-B14F-4D97-AF65-F5344CB8AC3E}">
        <p14:creationId xmlns:p14="http://schemas.microsoft.com/office/powerpoint/2010/main" val="19961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 to sunset this Dec 31!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IMMEDIATE ACTION REQUIRED!</a:t>
            </a:r>
          </a:p>
        </p:txBody>
      </p:sp>
    </p:spTree>
    <p:extLst>
      <p:ext uri="{BB962C8B-B14F-4D97-AF65-F5344CB8AC3E}">
        <p14:creationId xmlns:p14="http://schemas.microsoft.com/office/powerpoint/2010/main" val="27976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22612" y="152400"/>
            <a:ext cx="8229599" cy="990600"/>
          </a:xfrm>
        </p:spPr>
        <p:txBody>
          <a:bodyPr/>
          <a:lstStyle/>
          <a:p>
            <a:r>
              <a:rPr lang="en-US" dirty="0"/>
              <a:t>SUNSETTING OF ORB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60612" y="1371600"/>
            <a:ext cx="9296400" cy="5181600"/>
          </a:xfrm>
        </p:spPr>
        <p:txBody>
          <a:bodyPr>
            <a:normAutofit/>
          </a:bodyPr>
          <a:lstStyle/>
          <a:p>
            <a:r>
              <a:rPr lang="en-US" dirty="0"/>
              <a:t>ORB will no longer be available after December 31, 2020</a:t>
            </a:r>
          </a:p>
          <a:p>
            <a:r>
              <a:rPr lang="en-US" dirty="0"/>
              <a:t>Action you need to take:</a:t>
            </a:r>
          </a:p>
          <a:p>
            <a:pPr lvl="1"/>
            <a:r>
              <a:rPr lang="en-US" dirty="0"/>
              <a:t>Download all files from previous record books by June 30, 2020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NOTE: Tech support for old files will end on this date!!</a:t>
            </a:r>
          </a:p>
          <a:p>
            <a:pPr lvl="1"/>
            <a:r>
              <a:rPr lang="en-US" dirty="0"/>
              <a:t>Complete and download all files from current year (2019-20) record books by December 31, 2020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NOTE: Tech support for current year files will be available until Dec 31 but after this date there will be absolutely no access to ORB starting Jan 1, 2021</a:t>
            </a:r>
          </a:p>
          <a:p>
            <a:r>
              <a:rPr lang="en-US" dirty="0"/>
              <a:t>Record Books will be made using paper forms for the upcoming program year 2020-2021</a:t>
            </a:r>
          </a:p>
          <a:p>
            <a:r>
              <a:rPr lang="en-US" dirty="0"/>
              <a:t>Watch for details regarding record book assistance and training</a:t>
            </a:r>
          </a:p>
          <a:p>
            <a:r>
              <a:rPr lang="en-US" dirty="0"/>
              <a:t>Deadlines for submitting 2019-20 record books will be announced soon</a:t>
            </a:r>
          </a:p>
        </p:txBody>
      </p:sp>
    </p:spTree>
    <p:extLst>
      <p:ext uri="{BB962C8B-B14F-4D97-AF65-F5344CB8AC3E}">
        <p14:creationId xmlns:p14="http://schemas.microsoft.com/office/powerpoint/2010/main" val="19978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676400"/>
            <a:ext cx="3596607" cy="2667000"/>
          </a:xfrm>
        </p:spPr>
        <p:txBody>
          <a:bodyPr/>
          <a:lstStyle/>
          <a:p>
            <a:r>
              <a:rPr lang="en-US" dirty="0"/>
              <a:t>Online Hunter Safety Course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https://cdfgnews.wordpress.com/2020/05/19/california-temporarily-authorizes-completion-of-hunter-education-courses-online/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612" y="1238250"/>
            <a:ext cx="6400800" cy="4381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one-time only certification that is needed if someone wants to hunt in CA </a:t>
            </a:r>
          </a:p>
          <a:p>
            <a:r>
              <a:rPr lang="en-US" dirty="0"/>
              <a:t>can be taken at any age </a:t>
            </a:r>
          </a:p>
          <a:p>
            <a:r>
              <a:rPr lang="en-US" dirty="0"/>
              <a:t>course is usually only offered in person, so now is a really good time to take it </a:t>
            </a:r>
          </a:p>
          <a:p>
            <a:r>
              <a:rPr lang="en-US" dirty="0"/>
              <a:t>can be put in the record book </a:t>
            </a:r>
          </a:p>
          <a:p>
            <a:r>
              <a:rPr lang="en-US" dirty="0"/>
              <a:t>costs $25, only offered until the end of May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Thanks to Allison Kari for finding this resource!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A4DA2-76F5-4CDD-B44D-DF32117D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457200"/>
            <a:ext cx="3327398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228600"/>
            <a:ext cx="9220200" cy="1485900"/>
          </a:xfrm>
        </p:spPr>
        <p:txBody>
          <a:bodyPr>
            <a:normAutofit/>
          </a:bodyPr>
          <a:lstStyle/>
          <a:p>
            <a:r>
              <a:rPr lang="en-US" dirty="0"/>
              <a:t>SCREC OPEN HOUSE BECOMES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5562600"/>
            <a:ext cx="8687333" cy="9144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u="sng" dirty="0">
                <a:hlinkClick r:id="rId2"/>
              </a:rPr>
              <a:t>http://ceorange.ucanr.edu/avocadofestival</a:t>
            </a:r>
            <a:endParaRPr lang="en-US" u="sng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4-H WILL BE HELPING OUT – WATCH FOR DETAILS!</a:t>
            </a:r>
          </a:p>
        </p:txBody>
      </p:sp>
      <p:pic>
        <p:nvPicPr>
          <p:cNvPr id="1028" name="Picture 4" descr="Avocado Festival 2020">
            <a:extLst>
              <a:ext uri="{FF2B5EF4-FFF2-40B4-BE49-F238E27FC236}">
                <a16:creationId xmlns:a16="http://schemas.microsoft.com/office/drawing/2014/main" id="{EB320302-173F-4B8E-AD10-6112465F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1377867"/>
            <a:ext cx="4812679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2" y="1295400"/>
            <a:ext cx="8692399" cy="2819400"/>
          </a:xfrm>
        </p:spPr>
        <p:txBody>
          <a:bodyPr/>
          <a:lstStyle/>
          <a:p>
            <a:r>
              <a:rPr lang="en-US" b="1" dirty="0"/>
              <a:t>CONGRATULATIONS!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4191000"/>
            <a:ext cx="9525000" cy="1066801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11200" b="1" dirty="0"/>
              <a:t>2020 GRADS! </a:t>
            </a:r>
          </a:p>
          <a:p>
            <a:pPr algn="ctr"/>
            <a:r>
              <a:rPr lang="en-US" sz="11200" b="1" dirty="0"/>
              <a:t>OC 4-H Wishes you the best of luck!</a:t>
            </a:r>
          </a:p>
          <a:p>
            <a:endParaRPr lang="en-US" dirty="0"/>
          </a:p>
        </p:txBody>
      </p:sp>
      <p:pic>
        <p:nvPicPr>
          <p:cNvPr id="5" name="Graphic 4" descr="Graduation cap">
            <a:extLst>
              <a:ext uri="{FF2B5EF4-FFF2-40B4-BE49-F238E27FC236}">
                <a16:creationId xmlns:a16="http://schemas.microsoft.com/office/drawing/2014/main" id="{4BAB8E53-ADBC-4900-A79C-3BEDC480D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2812" y="11430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VIRTUALOGY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10668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CONTESTS HAVE ENDED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LOTS OF ENTRIES!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RESULTS ARE BEING POSTED</a:t>
            </a:r>
          </a:p>
        </p:txBody>
      </p:sp>
      <p:pic>
        <p:nvPicPr>
          <p:cNvPr id="5" name="Picture 4" descr="A close up of a sheep&#10;&#10;Description automatically generated">
            <a:extLst>
              <a:ext uri="{FF2B5EF4-FFF2-40B4-BE49-F238E27FC236}">
                <a16:creationId xmlns:a16="http://schemas.microsoft.com/office/drawing/2014/main" id="{E3A24B72-443A-4F58-814D-946D67C09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33400"/>
            <a:ext cx="3195788" cy="37338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D2E1A87-4858-4FD4-9808-C40E964E7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4114800"/>
            <a:ext cx="4124561" cy="229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96167"/>
            <a:ext cx="9829802" cy="1051633"/>
          </a:xfrm>
        </p:spPr>
        <p:txBody>
          <a:bodyPr anchor="b">
            <a:normAutofit/>
          </a:bodyPr>
          <a:lstStyle/>
          <a:p>
            <a:r>
              <a:rPr lang="en-US" b="1" dirty="0"/>
              <a:t>CONGRATULATIONS!!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141412" y="1828800"/>
            <a:ext cx="5163968" cy="4500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LAUREN REYES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4-H CA STATE AMBASSADOR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2020-2021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900" dirty="0"/>
              <a:t>The 4-H State California Ambassador position is one of the highest service opportunities that is recognized by the University of California 4-H Youth Development Program. California State Ambassadors help shape the CA 4-H program. They promote 4-H, plan state-wide events, teach at events across the state, and more. Overall, California State Ambassadors are the youth advocates for the California 4-H Program. 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9D336D3-076B-4755-BBBE-FD1EBECAE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5" b="2837"/>
          <a:stretch/>
        </p:blipFill>
        <p:spPr>
          <a:xfrm>
            <a:off x="6704012" y="1600200"/>
            <a:ext cx="4894429" cy="45568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422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60602" y="152400"/>
            <a:ext cx="9144001" cy="762000"/>
          </a:xfrm>
        </p:spPr>
        <p:txBody>
          <a:bodyPr/>
          <a:lstStyle/>
          <a:p>
            <a:r>
              <a:rPr lang="en-US" dirty="0"/>
              <a:t>VIRTUALOGY 2020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3012" y="990600"/>
            <a:ext cx="9134391" cy="5638800"/>
          </a:xfrm>
        </p:spPr>
        <p:txBody>
          <a:bodyPr>
            <a:normAutofit/>
          </a:bodyPr>
          <a:lstStyle/>
          <a:p>
            <a:r>
              <a:rPr lang="en-US" dirty="0"/>
              <a:t>Special thanks to </a:t>
            </a:r>
          </a:p>
          <a:p>
            <a:pPr lvl="1"/>
            <a:r>
              <a:rPr lang="en-US" dirty="0"/>
              <a:t>Maryam Handley – Event Chair; Building Competitions</a:t>
            </a:r>
          </a:p>
          <a:p>
            <a:pPr lvl="1"/>
            <a:r>
              <a:rPr lang="en-US" dirty="0"/>
              <a:t>Marcie DeWolf – Large Livestock Competitions</a:t>
            </a:r>
          </a:p>
          <a:p>
            <a:pPr lvl="1"/>
            <a:r>
              <a:rPr lang="en-US" dirty="0"/>
              <a:t>Max Horan – Small Animal Competitions</a:t>
            </a:r>
          </a:p>
          <a:p>
            <a:pPr lvl="1"/>
            <a:r>
              <a:rPr lang="en-US" dirty="0"/>
              <a:t>Virtual events committee</a:t>
            </a:r>
          </a:p>
          <a:p>
            <a:pPr lvl="1"/>
            <a:r>
              <a:rPr lang="en-US" dirty="0"/>
              <a:t>Judges and evaluators</a:t>
            </a:r>
          </a:p>
          <a:p>
            <a:r>
              <a:rPr lang="en-US" dirty="0"/>
              <a:t>Results are being tabulated for so many amazing entries!</a:t>
            </a:r>
          </a:p>
          <a:p>
            <a:r>
              <a:rPr lang="en-US" dirty="0"/>
              <a:t>Check here for results:</a:t>
            </a:r>
          </a:p>
          <a:p>
            <a:pPr lvl="1"/>
            <a:r>
              <a:rPr lang="en-US" dirty="0"/>
              <a:t>Building entries – by end of this week</a:t>
            </a:r>
          </a:p>
          <a:p>
            <a:pPr lvl="2"/>
            <a:r>
              <a:rPr lang="en-US" dirty="0">
                <a:hlinkClick r:id="rId2"/>
              </a:rPr>
              <a:t>http://www.oc4h.org/events/Imaginology/</a:t>
            </a:r>
            <a:endParaRPr lang="en-US" dirty="0"/>
          </a:p>
          <a:p>
            <a:pPr lvl="1"/>
            <a:r>
              <a:rPr lang="en-US" dirty="0"/>
              <a:t>Livestock entries – posted </a:t>
            </a:r>
          </a:p>
          <a:p>
            <a:pPr lvl="2"/>
            <a:r>
              <a:rPr lang="en-US" dirty="0"/>
              <a:t>Small animal </a:t>
            </a:r>
            <a:r>
              <a:rPr lang="en-US" dirty="0">
                <a:hlinkClick r:id="rId2"/>
              </a:rPr>
              <a:t>http://www.oc4h.org/events/Imaginology/</a:t>
            </a:r>
            <a:endParaRPr lang="en-US" dirty="0"/>
          </a:p>
          <a:p>
            <a:pPr lvl="2"/>
            <a:r>
              <a:rPr lang="en-US" dirty="0"/>
              <a:t>Large livestock </a:t>
            </a:r>
            <a:r>
              <a:rPr lang="en-US" dirty="0">
                <a:hlinkClick r:id="rId3"/>
              </a:rPr>
              <a:t>https://www.virtualogy2020.com/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FASHION REVUE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ENTRIES BEING ACCEPTED UNTIL MAY 29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B7E57E-3D66-4086-808C-2F7B46C9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" y="914400"/>
            <a:ext cx="303099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08311" y="76199"/>
            <a:ext cx="8458200" cy="1371600"/>
          </a:xfrm>
        </p:spPr>
        <p:txBody>
          <a:bodyPr/>
          <a:lstStyle/>
          <a:p>
            <a:r>
              <a:rPr lang="en-US" dirty="0"/>
              <a:t>Virtual Fashion Revue 2020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70216" y="1981200"/>
            <a:ext cx="9134391" cy="4114801"/>
          </a:xfrm>
        </p:spPr>
        <p:txBody>
          <a:bodyPr>
            <a:normAutofit/>
          </a:bodyPr>
          <a:lstStyle/>
          <a:p>
            <a:r>
              <a:rPr lang="en-US" dirty="0"/>
              <a:t>Entries in these categories</a:t>
            </a:r>
          </a:p>
          <a:p>
            <a:pPr lvl="1"/>
            <a:r>
              <a:rPr lang="en-US" dirty="0">
                <a:hlinkClick r:id="rId2"/>
              </a:rPr>
              <a:t>BOX CHALLENGE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CONSUMER SCIENCE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COSPLAY</a:t>
            </a:r>
          </a:p>
          <a:p>
            <a:pPr lvl="1"/>
            <a:r>
              <a:rPr lang="en-US" dirty="0">
                <a:hlinkClick r:id="rId2"/>
              </a:rPr>
              <a:t>TRADITIONAL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VINTAGE</a:t>
            </a:r>
            <a:endParaRPr lang="en-US" dirty="0"/>
          </a:p>
          <a:p>
            <a:r>
              <a:rPr lang="en-US" dirty="0"/>
              <a:t>Entry deadline is this Friday May 29</a:t>
            </a:r>
          </a:p>
          <a:p>
            <a:r>
              <a:rPr lang="en-US" dirty="0"/>
              <a:t>Evaluations on Saturday June 6</a:t>
            </a:r>
          </a:p>
        </p:txBody>
      </p:sp>
    </p:spTree>
    <p:extLst>
      <p:ext uri="{BB962C8B-B14F-4D97-AF65-F5344CB8AC3E}">
        <p14:creationId xmlns:p14="http://schemas.microsoft.com/office/powerpoint/2010/main" val="36057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001" y="2590800"/>
            <a:ext cx="8692399" cy="2819400"/>
          </a:xfrm>
        </p:spPr>
        <p:txBody>
          <a:bodyPr/>
          <a:lstStyle/>
          <a:p>
            <a:r>
              <a:rPr lang="en-US" dirty="0"/>
              <a:t>CA 4-H DEBIT CARD ROLLOUT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1212" y="5486400"/>
            <a:ext cx="8687333" cy="1219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RESERVE YOUR CARD TODAY!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ENCOURAGE FRIENDS &amp; FAMILY TO RESERVE A CARD!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CLUB COMPETITION – PRIZE – MOST SIGN-UPS BY JUNE 15!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Goal – 100 entries by June 15!</a:t>
            </a:r>
          </a:p>
          <a:p>
            <a:endParaRPr lang="en-US" dirty="0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CDC26A17-A8DD-4931-BC2F-1B0B0444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5" y="228600"/>
            <a:ext cx="411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1295400"/>
            <a:ext cx="9525000" cy="2819400"/>
          </a:xfrm>
        </p:spPr>
        <p:txBody>
          <a:bodyPr/>
          <a:lstStyle/>
          <a:p>
            <a:r>
              <a:rPr lang="en-US" dirty="0"/>
              <a:t>County Council Document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4343400"/>
            <a:ext cx="8687333" cy="182880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By-laws, constitution &amp; organization chart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Revision &amp; update completed – see website for links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Public review from today to June 22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Voting for approval via survey link June 15 to 22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Results of voting and approval of documents at council meeting on June 23</a:t>
            </a:r>
          </a:p>
        </p:txBody>
      </p:sp>
    </p:spTree>
    <p:extLst>
      <p:ext uri="{BB962C8B-B14F-4D97-AF65-F5344CB8AC3E}">
        <p14:creationId xmlns:p14="http://schemas.microsoft.com/office/powerpoint/2010/main" val="25939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927611"/>
            <a:ext cx="8692399" cy="2819400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BigDigDay</a:t>
            </a:r>
            <a:r>
              <a:rPr lang="en-US" dirty="0"/>
              <a:t> – June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94" y="4747011"/>
            <a:ext cx="8687333" cy="6096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LIKE GIVING TUESDAY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MAJOR DONATION CAMPAIGN FOR UCANR &amp; 4-H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8585515-07A2-4E52-96E1-56B9E3F4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93" y="3581400"/>
            <a:ext cx="3513544" cy="30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4-H Virtual Summer Camps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Three weeklong virtual summer camps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Volunteers needed</a:t>
            </a:r>
          </a:p>
        </p:txBody>
      </p:sp>
    </p:spTree>
    <p:extLst>
      <p:ext uri="{BB962C8B-B14F-4D97-AF65-F5344CB8AC3E}">
        <p14:creationId xmlns:p14="http://schemas.microsoft.com/office/powerpoint/2010/main" val="28808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1005</Words>
  <Application>Microsoft Office PowerPoint</Application>
  <PresentationFormat>Custom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</vt:lpstr>
      <vt:lpstr>Digital Blue Tunnel 16x9</vt:lpstr>
      <vt:lpstr>May 2020 Update</vt:lpstr>
      <vt:lpstr>VIRTUALOGY 2020</vt:lpstr>
      <vt:lpstr>VIRTUALOGY 2020</vt:lpstr>
      <vt:lpstr>VIRTUAL FASHION REVUE 2020</vt:lpstr>
      <vt:lpstr>Virtual Fashion Revue 2020</vt:lpstr>
      <vt:lpstr>CA 4-H DEBIT CARD ROLLOUT</vt:lpstr>
      <vt:lpstr>County Council Document Review</vt:lpstr>
      <vt:lpstr>#BigDigDay – June 5</vt:lpstr>
      <vt:lpstr>CA 4-H Virtual Summer Camps</vt:lpstr>
      <vt:lpstr>Virtual Summer Camps</vt:lpstr>
      <vt:lpstr>Virtual Summer Camps 2020</vt:lpstr>
      <vt:lpstr>CLUB LEADER MEET-UPS  ENDING THE PROGRAM YEAR 2019-2020  GEARING UP FOR THE NEW YEAR 2020-2021</vt:lpstr>
      <vt:lpstr>Info for Club Leaders – PY 2019-2020</vt:lpstr>
      <vt:lpstr>Info for Club Leaders – PY 2020-2021</vt:lpstr>
      <vt:lpstr>ORB to sunset this Dec 31!</vt:lpstr>
      <vt:lpstr>SUNSETTING OF ORB</vt:lpstr>
      <vt:lpstr>Online Hunter Safety Course</vt:lpstr>
      <vt:lpstr>SCREC OPEN HOUSE BECOMES </vt:lpstr>
      <vt:lpstr>CONGRATULATIONS!</vt:lpstr>
      <vt:lpstr>CONGRATULATIONS!!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2020 Update</dc:title>
  <dc:creator>Rita Jakel</dc:creator>
  <cp:lastModifiedBy>Rita Jakel</cp:lastModifiedBy>
  <cp:revision>13</cp:revision>
  <dcterms:created xsi:type="dcterms:W3CDTF">2020-05-26T23:42:20Z</dcterms:created>
  <dcterms:modified xsi:type="dcterms:W3CDTF">2020-05-27T00:24:47Z</dcterms:modified>
</cp:coreProperties>
</file>