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7" r:id="rId3"/>
    <p:sldId id="298" r:id="rId4"/>
    <p:sldId id="299" r:id="rId5"/>
    <p:sldId id="300" r:id="rId6"/>
    <p:sldId id="324" r:id="rId7"/>
    <p:sldId id="301" r:id="rId8"/>
    <p:sldId id="264" r:id="rId9"/>
    <p:sldId id="326" r:id="rId10"/>
    <p:sldId id="327" r:id="rId11"/>
    <p:sldId id="328" r:id="rId12"/>
    <p:sldId id="330" r:id="rId13"/>
    <p:sldId id="334" r:id="rId14"/>
    <p:sldId id="333" r:id="rId15"/>
    <p:sldId id="278" r:id="rId16"/>
    <p:sldId id="283" r:id="rId17"/>
    <p:sldId id="292" r:id="rId18"/>
    <p:sldId id="281" r:id="rId19"/>
    <p:sldId id="33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F0135-68BE-4D24-8456-E1390F28A1FC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1384-C619-419B-A79A-67A2687EF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A1F9A0-F77F-4FAF-B7D7-1C551342EC4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E45762-4AC5-4871-B84B-DA4F6FEE6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B8645-849E-4BF3-8A25-E8B305A32D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B8645-849E-4BF3-8A25-E8B305A32D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B8645-849E-4BF3-8A25-E8B305A32D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B8645-849E-4BF3-8A25-E8B305A32D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B8645-849E-4BF3-8A25-E8B305A32D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5762-4AC5-4871-B84B-DA4F6FEE6B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2E9B-D91D-4238-888A-76777088C3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42B0-27CC-481C-8D13-9CC1D1EB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docid=WRKYGPYVzCr6NM&amp;tbnid=2BCs6Uzr9UDMUM:&amp;ved=0CAUQjRw&amp;url=http://www.fumigationzone.com/import-export&amp;ei=V_vnUuqoCtDYoASS9oDgBw&amp;psig=AFQjCNG8izYpFvrms1Fy0KaKhEURYu-qSQ&amp;ust=13910212476706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dervilla.com/strawberry-fresh-wallpapers/strawberry-fresh-hd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5OO8C_L9hc8u2M&amp;tbnid=oRsN11IvhF17vM:&amp;ved=0CAUQjRw&amp;url=http://icons.mysitemyway.com/legacy-icon-tags/redo/page/3/&amp;ei=P-bmUsC_ItDtoATc5YGwBg&amp;bvm=bv.59930103,d.cGU&amp;psig=AFQjCNFa39xexHiNYnOI3YCRtPpsgrj6_Q&amp;ust=13909503034219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zone.com/images/home/article/hf_121628_f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210048" cy="25260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Fumigant Application Technologies and Compliance with Current Regulations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872567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Methyl Bromide</a:t>
            </a:r>
          </a:p>
          <a:p>
            <a:pPr algn="ctr"/>
            <a:r>
              <a:rPr lang="en-US" sz="2800" b="1" dirty="0" smtClean="0"/>
              <a:t>1,3-Dichloropropene</a:t>
            </a:r>
          </a:p>
          <a:p>
            <a:pPr algn="ctr"/>
            <a:r>
              <a:rPr lang="en-US" sz="2800" b="1" dirty="0" smtClean="0"/>
              <a:t>Chloropicrin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600" b="1" dirty="0" smtClean="0"/>
              <a:t>Mike Stanghellini</a:t>
            </a:r>
          </a:p>
          <a:p>
            <a:pPr algn="ctr"/>
            <a:r>
              <a:rPr lang="en-US" sz="1600" b="1" dirty="0" smtClean="0"/>
              <a:t>TriCal, Inc</a:t>
            </a:r>
            <a:r>
              <a:rPr lang="en-US" sz="1400" b="1" dirty="0" smtClean="0"/>
              <a:t>.</a:t>
            </a:r>
          </a:p>
          <a:p>
            <a:pPr algn="ctr"/>
            <a:r>
              <a:rPr lang="en-US" sz="2800" b="1" dirty="0" smtClean="0"/>
              <a:t>April 2015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Buffer Zones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Buffer Credits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Approved Tarps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Minimum Buffer Zones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Acreage Limits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Overlapping Buffer Zones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Emergency Preparedness and Response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Emergency Response Plan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Notice of Intent Requirements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Tarp Cutting Requirements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Tree Hole Fumigation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Fumigation Time Restrictions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DPR changes affect: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Buffer Zone Distance (feet) for 300 lbs chloropicrin/acre</a:t>
            </a:r>
          </a:p>
          <a:p>
            <a:pPr algn="ctr"/>
            <a:r>
              <a:rPr lang="en-US" sz="2400" b="1" dirty="0" smtClean="0"/>
              <a:t>Tarped Broadcast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902768" y="3426768"/>
            <a:ext cx="472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Buffer Zone (feet)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324600"/>
            <a:ext cx="472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Application Block Size (acres)</a:t>
            </a:r>
            <a:endParaRPr lang="en-US" sz="2400" b="1" dirty="0"/>
          </a:p>
        </p:txBody>
      </p:sp>
      <p:pic>
        <p:nvPicPr>
          <p:cNvPr id="1027" name="Picture 3" descr="C:\Users\mstanghellini\Desktop\DPR broadcast 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30685"/>
            <a:ext cx="7910513" cy="529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Buffer Zone Distance (feet) for 225 lbs chloropicrin/acre</a:t>
            </a:r>
          </a:p>
          <a:p>
            <a:pPr algn="ctr"/>
            <a:r>
              <a:rPr lang="en-US" sz="2400" b="1" dirty="0" smtClean="0"/>
              <a:t>Tarped Drip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902768" y="3426768"/>
            <a:ext cx="472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Buffer Zone (feet)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324600"/>
            <a:ext cx="472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Application Block Size (acres)</a:t>
            </a:r>
            <a:endParaRPr lang="en-US" sz="2400" b="1" dirty="0"/>
          </a:p>
        </p:txBody>
      </p:sp>
      <p:pic>
        <p:nvPicPr>
          <p:cNvPr id="2050" name="Picture 2" descr="C:\Users\mstanghellini\Desktop\DPR drip 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2999"/>
            <a:ext cx="7696200" cy="5166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Approved Buffer Zone Reduction Credits:</a:t>
            </a:r>
          </a:p>
          <a:p>
            <a:pPr algn="ctr"/>
            <a:r>
              <a:rPr lang="en-US" sz="2400" b="1" dirty="0" smtClean="0"/>
              <a:t>USEPA vs. DPR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219200"/>
          <a:ext cx="82296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667000"/>
                <a:gridCol w="23622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Credit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USEPA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DPR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1-2% organic matter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2-3% organic matter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&gt;3% organic matter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Water Seals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Degradation Accelerants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Metalized Tarp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VIF Tarp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TIF Tarp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60%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60%</a:t>
                      </a:r>
                      <a:endParaRPr lang="en-US" sz="2000" b="1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Additive Totals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80% max credit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60% max credit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DPR  is refining the list of TIF-qualified (60% buffer credit list).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Films behave differently in the presence of high relative humidity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981200"/>
          <a:ext cx="807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Film 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Ambient  %RH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%RH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Fold </a:t>
                      </a:r>
                      <a:r>
                        <a:rPr lang="en-US" baseline="0" dirty="0" smtClean="0"/>
                        <a:t> 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Polyethylene (LDPE)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2.2710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2.6259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real change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Polyethylene (HDPE)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0.7104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0.7754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real change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Nylon-1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0.1563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Nylon-2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0.3877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3,877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Nylon-3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0.9499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9,499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EVOH-1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0.0001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0.0038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EVOH-2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5257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nylon films on USEPA’s 60% buffer credit list will likely not qualify for DPR’s “TIF” list.  These nylon films would be treated the same as polyethylene.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tanghellini\Desktop\VOC image.jpg"/>
          <p:cNvPicPr>
            <a:picLocks noChangeAspect="1" noChangeArrowheads="1"/>
          </p:cNvPicPr>
          <p:nvPr/>
        </p:nvPicPr>
        <p:blipFill>
          <a:blip r:embed="rId3" cstate="print"/>
          <a:srcRect l="3765"/>
          <a:stretch>
            <a:fillRect/>
          </a:stretch>
        </p:blipFill>
        <p:spPr bwMode="auto">
          <a:xfrm>
            <a:off x="152400" y="762000"/>
            <a:ext cx="6645605" cy="58763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19600" y="1143000"/>
            <a:ext cx="4495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VOCs + </a:t>
            </a:r>
            <a:r>
              <a:rPr lang="en-US" b="1" dirty="0" err="1" smtClean="0"/>
              <a:t>NOx</a:t>
            </a:r>
            <a:r>
              <a:rPr lang="en-US" b="1" dirty="0" smtClean="0"/>
              <a:t> = ground-level ozone (smog)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DPR imposed rules on fumigant use: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When, what methods, etc.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54114"/>
            <a:ext cx="8458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VOC Regulations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438400"/>
            <a:ext cx="403860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2013 changes for broadcast TIF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2014 changes for non-tarped </a:t>
            </a:r>
            <a:r>
              <a:rPr lang="en-US" b="1" dirty="0" err="1" smtClean="0">
                <a:solidFill>
                  <a:srgbClr val="C00000"/>
                </a:solidFill>
              </a:rPr>
              <a:t>Pic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2015 changes for drip TIF (in progress)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DPR’s VOC Emissions Ratings – </a:t>
            </a:r>
            <a:r>
              <a:rPr lang="en-US" sz="2800" b="1" dirty="0" smtClean="0">
                <a:solidFill>
                  <a:srgbClr val="00B050"/>
                </a:solidFill>
              </a:rPr>
              <a:t>2013 changes for tarps </a:t>
            </a:r>
          </a:p>
          <a:p>
            <a:pPr algn="ctr"/>
            <a:r>
              <a:rPr lang="en-US" sz="2000" b="1" dirty="0" smtClean="0"/>
              <a:t>(% emitted =  affects method options, rates, and timing)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95400"/>
          <a:ext cx="8381999" cy="24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835"/>
                <a:gridCol w="3158765"/>
                <a:gridCol w="1905000"/>
                <a:gridCol w="1676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Fumigant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 Tarp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Chloropicrin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Shallow or Deep Broadcast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1,3-D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Shallow Broadcast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65%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10%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Deep Broadcast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10%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Data in progress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4196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*Prohibited during May-October (Poly tarp) </a:t>
            </a:r>
          </a:p>
          <a:p>
            <a:r>
              <a:rPr lang="en-US" sz="2800" b="1" dirty="0" smtClean="0"/>
              <a:t>* Approved year-around (Standard Film)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* Approved year-round (TIF)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 bwMode="auto">
          <a:xfrm>
            <a:off x="304800" y="228600"/>
            <a:ext cx="4803436" cy="5053013"/>
            <a:chOff x="-1911" y="-3313"/>
            <a:chExt cx="9588" cy="10959"/>
          </a:xfrm>
        </p:grpSpPr>
        <p:sp>
          <p:nvSpPr>
            <p:cNvPr id="15374" name="AutoShape 95"/>
            <p:cNvSpPr>
              <a:spLocks noChangeAspect="1" noChangeArrowheads="1" noTextEdit="1"/>
            </p:cNvSpPr>
            <p:nvPr/>
          </p:nvSpPr>
          <p:spPr bwMode="auto">
            <a:xfrm>
              <a:off x="-1911" y="-3313"/>
              <a:ext cx="9582" cy="1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97"/>
            <p:cNvGrpSpPr>
              <a:grpSpLocks/>
            </p:cNvGrpSpPr>
            <p:nvPr/>
          </p:nvGrpSpPr>
          <p:grpSpPr bwMode="auto">
            <a:xfrm>
              <a:off x="-1911" y="-3025"/>
              <a:ext cx="4224" cy="6438"/>
              <a:chOff x="-1911" y="-3025"/>
              <a:chExt cx="4224" cy="6438"/>
            </a:xfrm>
          </p:grpSpPr>
          <p:sp>
            <p:nvSpPr>
              <p:cNvPr id="16958" name="Rectangle 97"/>
              <p:cNvSpPr>
                <a:spLocks noChangeArrowheads="1"/>
              </p:cNvSpPr>
              <p:nvPr/>
            </p:nvSpPr>
            <p:spPr bwMode="auto">
              <a:xfrm>
                <a:off x="-1911" y="-3025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Rectangle 98"/>
              <p:cNvSpPr>
                <a:spLocks noChangeArrowheads="1"/>
              </p:cNvSpPr>
              <p:nvPr/>
            </p:nvSpPr>
            <p:spPr bwMode="auto">
              <a:xfrm>
                <a:off x="-1797" y="-302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Rectangle 99"/>
              <p:cNvSpPr>
                <a:spLocks noChangeArrowheads="1"/>
              </p:cNvSpPr>
              <p:nvPr/>
            </p:nvSpPr>
            <p:spPr bwMode="auto">
              <a:xfrm>
                <a:off x="-771" y="-302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Rectangle 100"/>
              <p:cNvSpPr>
                <a:spLocks noChangeArrowheads="1"/>
              </p:cNvSpPr>
              <p:nvPr/>
            </p:nvSpPr>
            <p:spPr bwMode="auto">
              <a:xfrm>
                <a:off x="-429" y="-3025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Rectangle 101"/>
              <p:cNvSpPr>
                <a:spLocks noChangeArrowheads="1"/>
              </p:cNvSpPr>
              <p:nvPr/>
            </p:nvSpPr>
            <p:spPr bwMode="auto">
              <a:xfrm>
                <a:off x="-1911" y="-292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Rectangle 102"/>
              <p:cNvSpPr>
                <a:spLocks noChangeArrowheads="1"/>
              </p:cNvSpPr>
              <p:nvPr/>
            </p:nvSpPr>
            <p:spPr bwMode="auto">
              <a:xfrm>
                <a:off x="-1797" y="-292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Rectangle 103"/>
              <p:cNvSpPr>
                <a:spLocks noChangeArrowheads="1"/>
              </p:cNvSpPr>
              <p:nvPr/>
            </p:nvSpPr>
            <p:spPr bwMode="auto">
              <a:xfrm>
                <a:off x="-885" y="-292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Rectangle 104"/>
              <p:cNvSpPr>
                <a:spLocks noChangeArrowheads="1"/>
              </p:cNvSpPr>
              <p:nvPr/>
            </p:nvSpPr>
            <p:spPr bwMode="auto">
              <a:xfrm>
                <a:off x="-429" y="-292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Rectangle 105"/>
              <p:cNvSpPr>
                <a:spLocks noChangeArrowheads="1"/>
              </p:cNvSpPr>
              <p:nvPr/>
            </p:nvSpPr>
            <p:spPr bwMode="auto">
              <a:xfrm>
                <a:off x="-1797" y="-283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Rectangle 106"/>
              <p:cNvSpPr>
                <a:spLocks noChangeArrowheads="1"/>
              </p:cNvSpPr>
              <p:nvPr/>
            </p:nvSpPr>
            <p:spPr bwMode="auto">
              <a:xfrm>
                <a:off x="-999" y="-283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Rectangle 107"/>
              <p:cNvSpPr>
                <a:spLocks noChangeArrowheads="1"/>
              </p:cNvSpPr>
              <p:nvPr/>
            </p:nvSpPr>
            <p:spPr bwMode="auto">
              <a:xfrm>
                <a:off x="-315" y="-283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Rectangle 108"/>
              <p:cNvSpPr>
                <a:spLocks noChangeArrowheads="1"/>
              </p:cNvSpPr>
              <p:nvPr/>
            </p:nvSpPr>
            <p:spPr bwMode="auto">
              <a:xfrm>
                <a:off x="-429" y="-273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Rectangle 109"/>
              <p:cNvSpPr>
                <a:spLocks noChangeArrowheads="1"/>
              </p:cNvSpPr>
              <p:nvPr/>
            </p:nvSpPr>
            <p:spPr bwMode="auto">
              <a:xfrm>
                <a:off x="-1113" y="-100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Rectangle 110"/>
              <p:cNvSpPr>
                <a:spLocks noChangeArrowheads="1"/>
              </p:cNvSpPr>
              <p:nvPr/>
            </p:nvSpPr>
            <p:spPr bwMode="auto">
              <a:xfrm>
                <a:off x="-1113" y="-91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Rectangle 111"/>
              <p:cNvSpPr>
                <a:spLocks noChangeArrowheads="1"/>
              </p:cNvSpPr>
              <p:nvPr/>
            </p:nvSpPr>
            <p:spPr bwMode="auto">
              <a:xfrm>
                <a:off x="-999" y="-81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Rectangle 112"/>
              <p:cNvSpPr>
                <a:spLocks noChangeArrowheads="1"/>
              </p:cNvSpPr>
              <p:nvPr/>
            </p:nvSpPr>
            <p:spPr bwMode="auto">
              <a:xfrm>
                <a:off x="-999" y="-72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Rectangle 113"/>
              <p:cNvSpPr>
                <a:spLocks noChangeArrowheads="1"/>
              </p:cNvSpPr>
              <p:nvPr/>
            </p:nvSpPr>
            <p:spPr bwMode="auto">
              <a:xfrm>
                <a:off x="-999" y="-62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Rectangle 114"/>
              <p:cNvSpPr>
                <a:spLocks noChangeArrowheads="1"/>
              </p:cNvSpPr>
              <p:nvPr/>
            </p:nvSpPr>
            <p:spPr bwMode="auto">
              <a:xfrm>
                <a:off x="-1113" y="-52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Rectangle 115"/>
              <p:cNvSpPr>
                <a:spLocks noChangeArrowheads="1"/>
              </p:cNvSpPr>
              <p:nvPr/>
            </p:nvSpPr>
            <p:spPr bwMode="auto">
              <a:xfrm>
                <a:off x="-885" y="-52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Rectangle 116"/>
              <p:cNvSpPr>
                <a:spLocks noChangeArrowheads="1"/>
              </p:cNvSpPr>
              <p:nvPr/>
            </p:nvSpPr>
            <p:spPr bwMode="auto">
              <a:xfrm>
                <a:off x="-1113" y="-43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Rectangle 117"/>
              <p:cNvSpPr>
                <a:spLocks noChangeArrowheads="1"/>
              </p:cNvSpPr>
              <p:nvPr/>
            </p:nvSpPr>
            <p:spPr bwMode="auto">
              <a:xfrm>
                <a:off x="-771" y="-43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Rectangle 118"/>
              <p:cNvSpPr>
                <a:spLocks noChangeArrowheads="1"/>
              </p:cNvSpPr>
              <p:nvPr/>
            </p:nvSpPr>
            <p:spPr bwMode="auto">
              <a:xfrm>
                <a:off x="-771" y="-33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Rectangle 119"/>
              <p:cNvSpPr>
                <a:spLocks noChangeArrowheads="1"/>
              </p:cNvSpPr>
              <p:nvPr/>
            </p:nvSpPr>
            <p:spPr bwMode="auto">
              <a:xfrm>
                <a:off x="-885" y="-24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Rectangle 120"/>
              <p:cNvSpPr>
                <a:spLocks noChangeArrowheads="1"/>
              </p:cNvSpPr>
              <p:nvPr/>
            </p:nvSpPr>
            <p:spPr bwMode="auto">
              <a:xfrm>
                <a:off x="-885" y="-145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Rectangle 121"/>
              <p:cNvSpPr>
                <a:spLocks noChangeArrowheads="1"/>
              </p:cNvSpPr>
              <p:nvPr/>
            </p:nvSpPr>
            <p:spPr bwMode="auto">
              <a:xfrm>
                <a:off x="-885" y="-4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Rectangle 122"/>
              <p:cNvSpPr>
                <a:spLocks noChangeArrowheads="1"/>
              </p:cNvSpPr>
              <p:nvPr/>
            </p:nvSpPr>
            <p:spPr bwMode="auto">
              <a:xfrm>
                <a:off x="-771" y="-49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Rectangle 123"/>
              <p:cNvSpPr>
                <a:spLocks noChangeArrowheads="1"/>
              </p:cNvSpPr>
              <p:nvPr/>
            </p:nvSpPr>
            <p:spPr bwMode="auto">
              <a:xfrm>
                <a:off x="-657" y="4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Rectangle 124"/>
              <p:cNvSpPr>
                <a:spLocks noChangeArrowheads="1"/>
              </p:cNvSpPr>
              <p:nvPr/>
            </p:nvSpPr>
            <p:spPr bwMode="auto">
              <a:xfrm>
                <a:off x="-543" y="4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Rectangle 125"/>
              <p:cNvSpPr>
                <a:spLocks noChangeArrowheads="1"/>
              </p:cNvSpPr>
              <p:nvPr/>
            </p:nvSpPr>
            <p:spPr bwMode="auto">
              <a:xfrm>
                <a:off x="-429" y="4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Rectangle 126"/>
              <p:cNvSpPr>
                <a:spLocks noChangeArrowheads="1"/>
              </p:cNvSpPr>
              <p:nvPr/>
            </p:nvSpPr>
            <p:spPr bwMode="auto">
              <a:xfrm>
                <a:off x="-885" y="143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Rectangle 127"/>
              <p:cNvSpPr>
                <a:spLocks noChangeArrowheads="1"/>
              </p:cNvSpPr>
              <p:nvPr/>
            </p:nvSpPr>
            <p:spPr bwMode="auto">
              <a:xfrm>
                <a:off x="-1797" y="23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Rectangle 128"/>
              <p:cNvSpPr>
                <a:spLocks noChangeArrowheads="1"/>
              </p:cNvSpPr>
              <p:nvPr/>
            </p:nvSpPr>
            <p:spPr bwMode="auto">
              <a:xfrm>
                <a:off x="-1569" y="23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Rectangle 129"/>
              <p:cNvSpPr>
                <a:spLocks noChangeArrowheads="1"/>
              </p:cNvSpPr>
              <p:nvPr/>
            </p:nvSpPr>
            <p:spPr bwMode="auto">
              <a:xfrm>
                <a:off x="-771" y="23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Rectangle 130"/>
              <p:cNvSpPr>
                <a:spLocks noChangeArrowheads="1"/>
              </p:cNvSpPr>
              <p:nvPr/>
            </p:nvSpPr>
            <p:spPr bwMode="auto">
              <a:xfrm>
                <a:off x="-543" y="23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Rectangle 131"/>
              <p:cNvSpPr>
                <a:spLocks noChangeArrowheads="1"/>
              </p:cNvSpPr>
              <p:nvPr/>
            </p:nvSpPr>
            <p:spPr bwMode="auto">
              <a:xfrm>
                <a:off x="-429" y="23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Rectangle 132"/>
              <p:cNvSpPr>
                <a:spLocks noChangeArrowheads="1"/>
              </p:cNvSpPr>
              <p:nvPr/>
            </p:nvSpPr>
            <p:spPr bwMode="auto">
              <a:xfrm>
                <a:off x="-1797" y="3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Rectangle 133"/>
              <p:cNvSpPr>
                <a:spLocks noChangeArrowheads="1"/>
              </p:cNvSpPr>
              <p:nvPr/>
            </p:nvSpPr>
            <p:spPr bwMode="auto">
              <a:xfrm>
                <a:off x="-771" y="3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Rectangle 134"/>
              <p:cNvSpPr>
                <a:spLocks noChangeArrowheads="1"/>
              </p:cNvSpPr>
              <p:nvPr/>
            </p:nvSpPr>
            <p:spPr bwMode="auto">
              <a:xfrm>
                <a:off x="-543" y="335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Rectangle 135"/>
              <p:cNvSpPr>
                <a:spLocks noChangeArrowheads="1"/>
              </p:cNvSpPr>
              <p:nvPr/>
            </p:nvSpPr>
            <p:spPr bwMode="auto">
              <a:xfrm>
                <a:off x="-543" y="43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Rectangle 136"/>
              <p:cNvSpPr>
                <a:spLocks noChangeArrowheads="1"/>
              </p:cNvSpPr>
              <p:nvPr/>
            </p:nvSpPr>
            <p:spPr bwMode="auto">
              <a:xfrm>
                <a:off x="-1911" y="52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Rectangle 137"/>
              <p:cNvSpPr>
                <a:spLocks noChangeArrowheads="1"/>
              </p:cNvSpPr>
              <p:nvPr/>
            </p:nvSpPr>
            <p:spPr bwMode="auto">
              <a:xfrm>
                <a:off x="-1797" y="62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Rectangle 138"/>
              <p:cNvSpPr>
                <a:spLocks noChangeArrowheads="1"/>
              </p:cNvSpPr>
              <p:nvPr/>
            </p:nvSpPr>
            <p:spPr bwMode="auto">
              <a:xfrm>
                <a:off x="-657" y="62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Rectangle 139"/>
              <p:cNvSpPr>
                <a:spLocks noChangeArrowheads="1"/>
              </p:cNvSpPr>
              <p:nvPr/>
            </p:nvSpPr>
            <p:spPr bwMode="auto">
              <a:xfrm>
                <a:off x="-1797" y="719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Rectangle 140"/>
              <p:cNvSpPr>
                <a:spLocks noChangeArrowheads="1"/>
              </p:cNvSpPr>
              <p:nvPr/>
            </p:nvSpPr>
            <p:spPr bwMode="auto">
              <a:xfrm>
                <a:off x="-885" y="719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Rectangle 141"/>
              <p:cNvSpPr>
                <a:spLocks noChangeArrowheads="1"/>
              </p:cNvSpPr>
              <p:nvPr/>
            </p:nvSpPr>
            <p:spPr bwMode="auto">
              <a:xfrm>
                <a:off x="-1797" y="815"/>
                <a:ext cx="576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Rectangle 142"/>
              <p:cNvSpPr>
                <a:spLocks noChangeArrowheads="1"/>
              </p:cNvSpPr>
              <p:nvPr/>
            </p:nvSpPr>
            <p:spPr bwMode="auto">
              <a:xfrm>
                <a:off x="-885" y="8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Rectangle 143"/>
              <p:cNvSpPr>
                <a:spLocks noChangeArrowheads="1"/>
              </p:cNvSpPr>
              <p:nvPr/>
            </p:nvSpPr>
            <p:spPr bwMode="auto">
              <a:xfrm>
                <a:off x="-771" y="81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Rectangle 144"/>
              <p:cNvSpPr>
                <a:spLocks noChangeArrowheads="1"/>
              </p:cNvSpPr>
              <p:nvPr/>
            </p:nvSpPr>
            <p:spPr bwMode="auto">
              <a:xfrm>
                <a:off x="-657" y="8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Rectangle 145"/>
              <p:cNvSpPr>
                <a:spLocks noChangeArrowheads="1"/>
              </p:cNvSpPr>
              <p:nvPr/>
            </p:nvSpPr>
            <p:spPr bwMode="auto">
              <a:xfrm>
                <a:off x="-1683" y="911"/>
                <a:ext cx="576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Rectangle 146"/>
              <p:cNvSpPr>
                <a:spLocks noChangeArrowheads="1"/>
              </p:cNvSpPr>
              <p:nvPr/>
            </p:nvSpPr>
            <p:spPr bwMode="auto">
              <a:xfrm>
                <a:off x="-1455" y="1007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Rectangle 147"/>
              <p:cNvSpPr>
                <a:spLocks noChangeArrowheads="1"/>
              </p:cNvSpPr>
              <p:nvPr/>
            </p:nvSpPr>
            <p:spPr bwMode="auto">
              <a:xfrm>
                <a:off x="-1455" y="11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Rectangle 148"/>
              <p:cNvSpPr>
                <a:spLocks noChangeArrowheads="1"/>
              </p:cNvSpPr>
              <p:nvPr/>
            </p:nvSpPr>
            <p:spPr bwMode="auto">
              <a:xfrm>
                <a:off x="-1227" y="11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Rectangle 149"/>
              <p:cNvSpPr>
                <a:spLocks noChangeArrowheads="1"/>
              </p:cNvSpPr>
              <p:nvPr/>
            </p:nvSpPr>
            <p:spPr bwMode="auto">
              <a:xfrm>
                <a:off x="-999" y="11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Rectangle 150"/>
              <p:cNvSpPr>
                <a:spLocks noChangeArrowheads="1"/>
              </p:cNvSpPr>
              <p:nvPr/>
            </p:nvSpPr>
            <p:spPr bwMode="auto">
              <a:xfrm>
                <a:off x="-429" y="110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Rectangle 151"/>
              <p:cNvSpPr>
                <a:spLocks noChangeArrowheads="1"/>
              </p:cNvSpPr>
              <p:nvPr/>
            </p:nvSpPr>
            <p:spPr bwMode="auto">
              <a:xfrm>
                <a:off x="27" y="11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Rectangle 152"/>
              <p:cNvSpPr>
                <a:spLocks noChangeArrowheads="1"/>
              </p:cNvSpPr>
              <p:nvPr/>
            </p:nvSpPr>
            <p:spPr bwMode="auto">
              <a:xfrm>
                <a:off x="369" y="11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Rectangle 153"/>
              <p:cNvSpPr>
                <a:spLocks noChangeArrowheads="1"/>
              </p:cNvSpPr>
              <p:nvPr/>
            </p:nvSpPr>
            <p:spPr bwMode="auto">
              <a:xfrm>
                <a:off x="-999" y="119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Rectangle 154"/>
              <p:cNvSpPr>
                <a:spLocks noChangeArrowheads="1"/>
              </p:cNvSpPr>
              <p:nvPr/>
            </p:nvSpPr>
            <p:spPr bwMode="auto">
              <a:xfrm>
                <a:off x="-429" y="119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Rectangle 155"/>
              <p:cNvSpPr>
                <a:spLocks noChangeArrowheads="1"/>
              </p:cNvSpPr>
              <p:nvPr/>
            </p:nvSpPr>
            <p:spPr bwMode="auto">
              <a:xfrm>
                <a:off x="-201" y="119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Rectangle 156"/>
              <p:cNvSpPr>
                <a:spLocks noChangeArrowheads="1"/>
              </p:cNvSpPr>
              <p:nvPr/>
            </p:nvSpPr>
            <p:spPr bwMode="auto">
              <a:xfrm>
                <a:off x="-87" y="119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Rectangle 157"/>
              <p:cNvSpPr>
                <a:spLocks noChangeArrowheads="1"/>
              </p:cNvSpPr>
              <p:nvPr/>
            </p:nvSpPr>
            <p:spPr bwMode="auto">
              <a:xfrm>
                <a:off x="-429" y="129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Rectangle 158"/>
              <p:cNvSpPr>
                <a:spLocks noChangeArrowheads="1"/>
              </p:cNvSpPr>
              <p:nvPr/>
            </p:nvSpPr>
            <p:spPr bwMode="auto">
              <a:xfrm>
                <a:off x="-315" y="1295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Rectangle 159"/>
              <p:cNvSpPr>
                <a:spLocks noChangeArrowheads="1"/>
              </p:cNvSpPr>
              <p:nvPr/>
            </p:nvSpPr>
            <p:spPr bwMode="auto">
              <a:xfrm>
                <a:off x="-87" y="129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Rectangle 160"/>
              <p:cNvSpPr>
                <a:spLocks noChangeArrowheads="1"/>
              </p:cNvSpPr>
              <p:nvPr/>
            </p:nvSpPr>
            <p:spPr bwMode="auto">
              <a:xfrm>
                <a:off x="-429" y="139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Rectangle 161"/>
              <p:cNvSpPr>
                <a:spLocks noChangeArrowheads="1"/>
              </p:cNvSpPr>
              <p:nvPr/>
            </p:nvSpPr>
            <p:spPr bwMode="auto">
              <a:xfrm>
                <a:off x="-315" y="139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3" name="Rectangle 162"/>
              <p:cNvSpPr>
                <a:spLocks noChangeArrowheads="1"/>
              </p:cNvSpPr>
              <p:nvPr/>
            </p:nvSpPr>
            <p:spPr bwMode="auto">
              <a:xfrm>
                <a:off x="-201" y="139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Rectangle 163"/>
              <p:cNvSpPr>
                <a:spLocks noChangeArrowheads="1"/>
              </p:cNvSpPr>
              <p:nvPr/>
            </p:nvSpPr>
            <p:spPr bwMode="auto">
              <a:xfrm>
                <a:off x="27" y="139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Rectangle 164"/>
              <p:cNvSpPr>
                <a:spLocks noChangeArrowheads="1"/>
              </p:cNvSpPr>
              <p:nvPr/>
            </p:nvSpPr>
            <p:spPr bwMode="auto">
              <a:xfrm>
                <a:off x="141" y="139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Rectangle 165"/>
              <p:cNvSpPr>
                <a:spLocks noChangeArrowheads="1"/>
              </p:cNvSpPr>
              <p:nvPr/>
            </p:nvSpPr>
            <p:spPr bwMode="auto">
              <a:xfrm>
                <a:off x="-657" y="148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Rectangle 166"/>
              <p:cNvSpPr>
                <a:spLocks noChangeArrowheads="1"/>
              </p:cNvSpPr>
              <p:nvPr/>
            </p:nvSpPr>
            <p:spPr bwMode="auto">
              <a:xfrm>
                <a:off x="-315" y="1487"/>
                <a:ext cx="576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Rectangle 167"/>
              <p:cNvSpPr>
                <a:spLocks noChangeArrowheads="1"/>
              </p:cNvSpPr>
              <p:nvPr/>
            </p:nvSpPr>
            <p:spPr bwMode="auto">
              <a:xfrm>
                <a:off x="-315" y="1583"/>
                <a:ext cx="348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Rectangle 168"/>
              <p:cNvSpPr>
                <a:spLocks noChangeArrowheads="1"/>
              </p:cNvSpPr>
              <p:nvPr/>
            </p:nvSpPr>
            <p:spPr bwMode="auto">
              <a:xfrm>
                <a:off x="27" y="158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Rectangle 169"/>
              <p:cNvSpPr>
                <a:spLocks noChangeArrowheads="1"/>
              </p:cNvSpPr>
              <p:nvPr/>
            </p:nvSpPr>
            <p:spPr bwMode="auto">
              <a:xfrm>
                <a:off x="483" y="158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Rectangle 170"/>
              <p:cNvSpPr>
                <a:spLocks noChangeArrowheads="1"/>
              </p:cNvSpPr>
              <p:nvPr/>
            </p:nvSpPr>
            <p:spPr bwMode="auto">
              <a:xfrm>
                <a:off x="-429" y="167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Rectangle 171"/>
              <p:cNvSpPr>
                <a:spLocks noChangeArrowheads="1"/>
              </p:cNvSpPr>
              <p:nvPr/>
            </p:nvSpPr>
            <p:spPr bwMode="auto">
              <a:xfrm>
                <a:off x="-87" y="1679"/>
                <a:ext cx="348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Rectangle 172"/>
              <p:cNvSpPr>
                <a:spLocks noChangeArrowheads="1"/>
              </p:cNvSpPr>
              <p:nvPr/>
            </p:nvSpPr>
            <p:spPr bwMode="auto">
              <a:xfrm>
                <a:off x="255" y="167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Rectangle 173"/>
              <p:cNvSpPr>
                <a:spLocks noChangeArrowheads="1"/>
              </p:cNvSpPr>
              <p:nvPr/>
            </p:nvSpPr>
            <p:spPr bwMode="auto">
              <a:xfrm>
                <a:off x="-315" y="1775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Rectangle 174"/>
              <p:cNvSpPr>
                <a:spLocks noChangeArrowheads="1"/>
              </p:cNvSpPr>
              <p:nvPr/>
            </p:nvSpPr>
            <p:spPr bwMode="auto">
              <a:xfrm>
                <a:off x="27" y="177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Rectangle 175"/>
              <p:cNvSpPr>
                <a:spLocks noChangeArrowheads="1"/>
              </p:cNvSpPr>
              <p:nvPr/>
            </p:nvSpPr>
            <p:spPr bwMode="auto">
              <a:xfrm>
                <a:off x="141" y="177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Rectangle 176"/>
              <p:cNvSpPr>
                <a:spLocks noChangeArrowheads="1"/>
              </p:cNvSpPr>
              <p:nvPr/>
            </p:nvSpPr>
            <p:spPr bwMode="auto">
              <a:xfrm>
                <a:off x="255" y="177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Rectangle 177"/>
              <p:cNvSpPr>
                <a:spLocks noChangeArrowheads="1"/>
              </p:cNvSpPr>
              <p:nvPr/>
            </p:nvSpPr>
            <p:spPr bwMode="auto">
              <a:xfrm>
                <a:off x="369" y="177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Rectangle 178"/>
              <p:cNvSpPr>
                <a:spLocks noChangeArrowheads="1"/>
              </p:cNvSpPr>
              <p:nvPr/>
            </p:nvSpPr>
            <p:spPr bwMode="auto">
              <a:xfrm>
                <a:off x="483" y="177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Rectangle 179"/>
              <p:cNvSpPr>
                <a:spLocks noChangeArrowheads="1"/>
              </p:cNvSpPr>
              <p:nvPr/>
            </p:nvSpPr>
            <p:spPr bwMode="auto">
              <a:xfrm>
                <a:off x="597" y="177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Rectangle 180"/>
              <p:cNvSpPr>
                <a:spLocks noChangeArrowheads="1"/>
              </p:cNvSpPr>
              <p:nvPr/>
            </p:nvSpPr>
            <p:spPr bwMode="auto">
              <a:xfrm>
                <a:off x="-201" y="1871"/>
                <a:ext cx="462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Rectangle 181"/>
              <p:cNvSpPr>
                <a:spLocks noChangeArrowheads="1"/>
              </p:cNvSpPr>
              <p:nvPr/>
            </p:nvSpPr>
            <p:spPr bwMode="auto">
              <a:xfrm>
                <a:off x="255" y="1871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Rectangle 182"/>
              <p:cNvSpPr>
                <a:spLocks noChangeArrowheads="1"/>
              </p:cNvSpPr>
              <p:nvPr/>
            </p:nvSpPr>
            <p:spPr bwMode="auto">
              <a:xfrm>
                <a:off x="369" y="187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Rectangle 183"/>
              <p:cNvSpPr>
                <a:spLocks noChangeArrowheads="1"/>
              </p:cNvSpPr>
              <p:nvPr/>
            </p:nvSpPr>
            <p:spPr bwMode="auto">
              <a:xfrm>
                <a:off x="597" y="187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Rectangle 184"/>
              <p:cNvSpPr>
                <a:spLocks noChangeArrowheads="1"/>
              </p:cNvSpPr>
              <p:nvPr/>
            </p:nvSpPr>
            <p:spPr bwMode="auto">
              <a:xfrm>
                <a:off x="2193" y="187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Rectangle 185"/>
              <p:cNvSpPr>
                <a:spLocks noChangeArrowheads="1"/>
              </p:cNvSpPr>
              <p:nvPr/>
            </p:nvSpPr>
            <p:spPr bwMode="auto">
              <a:xfrm>
                <a:off x="-87" y="1967"/>
                <a:ext cx="80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Rectangle 186"/>
              <p:cNvSpPr>
                <a:spLocks noChangeArrowheads="1"/>
              </p:cNvSpPr>
              <p:nvPr/>
            </p:nvSpPr>
            <p:spPr bwMode="auto">
              <a:xfrm>
                <a:off x="-87" y="206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Rectangle 187"/>
              <p:cNvSpPr>
                <a:spLocks noChangeArrowheads="1"/>
              </p:cNvSpPr>
              <p:nvPr/>
            </p:nvSpPr>
            <p:spPr bwMode="auto">
              <a:xfrm>
                <a:off x="27" y="206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Rectangle 188"/>
              <p:cNvSpPr>
                <a:spLocks noChangeArrowheads="1"/>
              </p:cNvSpPr>
              <p:nvPr/>
            </p:nvSpPr>
            <p:spPr bwMode="auto">
              <a:xfrm>
                <a:off x="141" y="206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Rectangle 189"/>
              <p:cNvSpPr>
                <a:spLocks noChangeArrowheads="1"/>
              </p:cNvSpPr>
              <p:nvPr/>
            </p:nvSpPr>
            <p:spPr bwMode="auto">
              <a:xfrm>
                <a:off x="255" y="206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Rectangle 190"/>
              <p:cNvSpPr>
                <a:spLocks noChangeArrowheads="1"/>
              </p:cNvSpPr>
              <p:nvPr/>
            </p:nvSpPr>
            <p:spPr bwMode="auto">
              <a:xfrm>
                <a:off x="369" y="2063"/>
                <a:ext cx="234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Rectangle 191"/>
              <p:cNvSpPr>
                <a:spLocks noChangeArrowheads="1"/>
              </p:cNvSpPr>
              <p:nvPr/>
            </p:nvSpPr>
            <p:spPr bwMode="auto">
              <a:xfrm>
                <a:off x="597" y="206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Rectangle 192"/>
              <p:cNvSpPr>
                <a:spLocks noChangeArrowheads="1"/>
              </p:cNvSpPr>
              <p:nvPr/>
            </p:nvSpPr>
            <p:spPr bwMode="auto">
              <a:xfrm>
                <a:off x="939" y="206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Rectangle 193"/>
              <p:cNvSpPr>
                <a:spLocks noChangeArrowheads="1"/>
              </p:cNvSpPr>
              <p:nvPr/>
            </p:nvSpPr>
            <p:spPr bwMode="auto">
              <a:xfrm>
                <a:off x="27" y="215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Rectangle 194"/>
              <p:cNvSpPr>
                <a:spLocks noChangeArrowheads="1"/>
              </p:cNvSpPr>
              <p:nvPr/>
            </p:nvSpPr>
            <p:spPr bwMode="auto">
              <a:xfrm>
                <a:off x="255" y="215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Rectangle 195"/>
              <p:cNvSpPr>
                <a:spLocks noChangeArrowheads="1"/>
              </p:cNvSpPr>
              <p:nvPr/>
            </p:nvSpPr>
            <p:spPr bwMode="auto">
              <a:xfrm>
                <a:off x="369" y="2159"/>
                <a:ext cx="234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Rectangle 196"/>
              <p:cNvSpPr>
                <a:spLocks noChangeArrowheads="1"/>
              </p:cNvSpPr>
              <p:nvPr/>
            </p:nvSpPr>
            <p:spPr bwMode="auto">
              <a:xfrm>
                <a:off x="597" y="215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Rectangle 197"/>
              <p:cNvSpPr>
                <a:spLocks noChangeArrowheads="1"/>
              </p:cNvSpPr>
              <p:nvPr/>
            </p:nvSpPr>
            <p:spPr bwMode="auto">
              <a:xfrm>
                <a:off x="1851" y="215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Rectangle 198"/>
              <p:cNvSpPr>
                <a:spLocks noChangeArrowheads="1"/>
              </p:cNvSpPr>
              <p:nvPr/>
            </p:nvSpPr>
            <p:spPr bwMode="auto">
              <a:xfrm>
                <a:off x="-543" y="225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Rectangle 199"/>
              <p:cNvSpPr>
                <a:spLocks noChangeArrowheads="1"/>
              </p:cNvSpPr>
              <p:nvPr/>
            </p:nvSpPr>
            <p:spPr bwMode="auto">
              <a:xfrm>
                <a:off x="27" y="225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Rectangle 200"/>
              <p:cNvSpPr>
                <a:spLocks noChangeArrowheads="1"/>
              </p:cNvSpPr>
              <p:nvPr/>
            </p:nvSpPr>
            <p:spPr bwMode="auto">
              <a:xfrm>
                <a:off x="369" y="225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Rectangle 201"/>
              <p:cNvSpPr>
                <a:spLocks noChangeArrowheads="1"/>
              </p:cNvSpPr>
              <p:nvPr/>
            </p:nvSpPr>
            <p:spPr bwMode="auto">
              <a:xfrm>
                <a:off x="597" y="2255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Rectangle 202"/>
              <p:cNvSpPr>
                <a:spLocks noChangeArrowheads="1"/>
              </p:cNvSpPr>
              <p:nvPr/>
            </p:nvSpPr>
            <p:spPr bwMode="auto">
              <a:xfrm>
                <a:off x="-1227" y="235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Rectangle 203"/>
              <p:cNvSpPr>
                <a:spLocks noChangeArrowheads="1"/>
              </p:cNvSpPr>
              <p:nvPr/>
            </p:nvSpPr>
            <p:spPr bwMode="auto">
              <a:xfrm>
                <a:off x="-543" y="235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Rectangle 204"/>
              <p:cNvSpPr>
                <a:spLocks noChangeArrowheads="1"/>
              </p:cNvSpPr>
              <p:nvPr/>
            </p:nvSpPr>
            <p:spPr bwMode="auto">
              <a:xfrm>
                <a:off x="369" y="235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Rectangle 205"/>
              <p:cNvSpPr>
                <a:spLocks noChangeArrowheads="1"/>
              </p:cNvSpPr>
              <p:nvPr/>
            </p:nvSpPr>
            <p:spPr bwMode="auto">
              <a:xfrm>
                <a:off x="711" y="235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Rectangle 206"/>
              <p:cNvSpPr>
                <a:spLocks noChangeArrowheads="1"/>
              </p:cNvSpPr>
              <p:nvPr/>
            </p:nvSpPr>
            <p:spPr bwMode="auto">
              <a:xfrm>
                <a:off x="939" y="235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Rectangle 207"/>
              <p:cNvSpPr>
                <a:spLocks noChangeArrowheads="1"/>
              </p:cNvSpPr>
              <p:nvPr/>
            </p:nvSpPr>
            <p:spPr bwMode="auto">
              <a:xfrm>
                <a:off x="1053" y="235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Rectangle 208"/>
              <p:cNvSpPr>
                <a:spLocks noChangeArrowheads="1"/>
              </p:cNvSpPr>
              <p:nvPr/>
            </p:nvSpPr>
            <p:spPr bwMode="auto">
              <a:xfrm>
                <a:off x="-1113" y="2447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Rectangle 209"/>
              <p:cNvSpPr>
                <a:spLocks noChangeArrowheads="1"/>
              </p:cNvSpPr>
              <p:nvPr/>
            </p:nvSpPr>
            <p:spPr bwMode="auto">
              <a:xfrm>
                <a:off x="-657" y="244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Rectangle 210"/>
              <p:cNvSpPr>
                <a:spLocks noChangeArrowheads="1"/>
              </p:cNvSpPr>
              <p:nvPr/>
            </p:nvSpPr>
            <p:spPr bwMode="auto">
              <a:xfrm>
                <a:off x="-543" y="244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Rectangle 211"/>
              <p:cNvSpPr>
                <a:spLocks noChangeArrowheads="1"/>
              </p:cNvSpPr>
              <p:nvPr/>
            </p:nvSpPr>
            <p:spPr bwMode="auto">
              <a:xfrm>
                <a:off x="255" y="2447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Rectangle 212"/>
              <p:cNvSpPr>
                <a:spLocks noChangeArrowheads="1"/>
              </p:cNvSpPr>
              <p:nvPr/>
            </p:nvSpPr>
            <p:spPr bwMode="auto">
              <a:xfrm>
                <a:off x="711" y="244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Rectangle 213"/>
              <p:cNvSpPr>
                <a:spLocks noChangeArrowheads="1"/>
              </p:cNvSpPr>
              <p:nvPr/>
            </p:nvSpPr>
            <p:spPr bwMode="auto">
              <a:xfrm>
                <a:off x="939" y="2447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Rectangle 214"/>
              <p:cNvSpPr>
                <a:spLocks noChangeArrowheads="1"/>
              </p:cNvSpPr>
              <p:nvPr/>
            </p:nvSpPr>
            <p:spPr bwMode="auto">
              <a:xfrm>
                <a:off x="1509" y="244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Rectangle 215"/>
              <p:cNvSpPr>
                <a:spLocks noChangeArrowheads="1"/>
              </p:cNvSpPr>
              <p:nvPr/>
            </p:nvSpPr>
            <p:spPr bwMode="auto">
              <a:xfrm>
                <a:off x="-1113" y="2543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Rectangle 216"/>
              <p:cNvSpPr>
                <a:spLocks noChangeArrowheads="1"/>
              </p:cNvSpPr>
              <p:nvPr/>
            </p:nvSpPr>
            <p:spPr bwMode="auto">
              <a:xfrm>
                <a:off x="-885" y="2543"/>
                <a:ext cx="69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Rectangle 217"/>
              <p:cNvSpPr>
                <a:spLocks noChangeArrowheads="1"/>
              </p:cNvSpPr>
              <p:nvPr/>
            </p:nvSpPr>
            <p:spPr bwMode="auto">
              <a:xfrm>
                <a:off x="369" y="254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Rectangle 218"/>
              <p:cNvSpPr>
                <a:spLocks noChangeArrowheads="1"/>
              </p:cNvSpPr>
              <p:nvPr/>
            </p:nvSpPr>
            <p:spPr bwMode="auto">
              <a:xfrm>
                <a:off x="825" y="2543"/>
                <a:ext cx="348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Rectangle 219"/>
              <p:cNvSpPr>
                <a:spLocks noChangeArrowheads="1"/>
              </p:cNvSpPr>
              <p:nvPr/>
            </p:nvSpPr>
            <p:spPr bwMode="auto">
              <a:xfrm>
                <a:off x="1167" y="254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Rectangle 220"/>
              <p:cNvSpPr>
                <a:spLocks noChangeArrowheads="1"/>
              </p:cNvSpPr>
              <p:nvPr/>
            </p:nvSpPr>
            <p:spPr bwMode="auto">
              <a:xfrm>
                <a:off x="1623" y="254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Rectangle 221"/>
              <p:cNvSpPr>
                <a:spLocks noChangeArrowheads="1"/>
              </p:cNvSpPr>
              <p:nvPr/>
            </p:nvSpPr>
            <p:spPr bwMode="auto">
              <a:xfrm>
                <a:off x="-771" y="263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Rectangle 222"/>
              <p:cNvSpPr>
                <a:spLocks noChangeArrowheads="1"/>
              </p:cNvSpPr>
              <p:nvPr/>
            </p:nvSpPr>
            <p:spPr bwMode="auto">
              <a:xfrm>
                <a:off x="-657" y="263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Rectangle 223"/>
              <p:cNvSpPr>
                <a:spLocks noChangeArrowheads="1"/>
              </p:cNvSpPr>
              <p:nvPr/>
            </p:nvSpPr>
            <p:spPr bwMode="auto">
              <a:xfrm>
                <a:off x="-543" y="263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Rectangle 224"/>
              <p:cNvSpPr>
                <a:spLocks noChangeArrowheads="1"/>
              </p:cNvSpPr>
              <p:nvPr/>
            </p:nvSpPr>
            <p:spPr bwMode="auto">
              <a:xfrm>
                <a:off x="-315" y="263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Rectangle 225"/>
              <p:cNvSpPr>
                <a:spLocks noChangeArrowheads="1"/>
              </p:cNvSpPr>
              <p:nvPr/>
            </p:nvSpPr>
            <p:spPr bwMode="auto">
              <a:xfrm>
                <a:off x="369" y="2639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Rectangle 226"/>
              <p:cNvSpPr>
                <a:spLocks noChangeArrowheads="1"/>
              </p:cNvSpPr>
              <p:nvPr/>
            </p:nvSpPr>
            <p:spPr bwMode="auto">
              <a:xfrm>
                <a:off x="711" y="263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Rectangle 227"/>
              <p:cNvSpPr>
                <a:spLocks noChangeArrowheads="1"/>
              </p:cNvSpPr>
              <p:nvPr/>
            </p:nvSpPr>
            <p:spPr bwMode="auto">
              <a:xfrm>
                <a:off x="1053" y="2639"/>
                <a:ext cx="348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Rectangle 228"/>
              <p:cNvSpPr>
                <a:spLocks noChangeArrowheads="1"/>
              </p:cNvSpPr>
              <p:nvPr/>
            </p:nvSpPr>
            <p:spPr bwMode="auto">
              <a:xfrm>
                <a:off x="1509" y="263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Rectangle 229"/>
              <p:cNvSpPr>
                <a:spLocks noChangeArrowheads="1"/>
              </p:cNvSpPr>
              <p:nvPr/>
            </p:nvSpPr>
            <p:spPr bwMode="auto">
              <a:xfrm>
                <a:off x="-657" y="2735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Rectangle 230"/>
              <p:cNvSpPr>
                <a:spLocks noChangeArrowheads="1"/>
              </p:cNvSpPr>
              <p:nvPr/>
            </p:nvSpPr>
            <p:spPr bwMode="auto">
              <a:xfrm>
                <a:off x="-429" y="273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Rectangle 231"/>
              <p:cNvSpPr>
                <a:spLocks noChangeArrowheads="1"/>
              </p:cNvSpPr>
              <p:nvPr/>
            </p:nvSpPr>
            <p:spPr bwMode="auto">
              <a:xfrm>
                <a:off x="369" y="27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Rectangle 232"/>
              <p:cNvSpPr>
                <a:spLocks noChangeArrowheads="1"/>
              </p:cNvSpPr>
              <p:nvPr/>
            </p:nvSpPr>
            <p:spPr bwMode="auto">
              <a:xfrm>
                <a:off x="483" y="273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Rectangle 233"/>
              <p:cNvSpPr>
                <a:spLocks noChangeArrowheads="1"/>
              </p:cNvSpPr>
              <p:nvPr/>
            </p:nvSpPr>
            <p:spPr bwMode="auto">
              <a:xfrm>
                <a:off x="597" y="27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Rectangle 234"/>
              <p:cNvSpPr>
                <a:spLocks noChangeArrowheads="1"/>
              </p:cNvSpPr>
              <p:nvPr/>
            </p:nvSpPr>
            <p:spPr bwMode="auto">
              <a:xfrm>
                <a:off x="825" y="27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Rectangle 235"/>
              <p:cNvSpPr>
                <a:spLocks noChangeArrowheads="1"/>
              </p:cNvSpPr>
              <p:nvPr/>
            </p:nvSpPr>
            <p:spPr bwMode="auto">
              <a:xfrm>
                <a:off x="939" y="2735"/>
                <a:ext cx="348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Rectangle 236"/>
              <p:cNvSpPr>
                <a:spLocks noChangeArrowheads="1"/>
              </p:cNvSpPr>
              <p:nvPr/>
            </p:nvSpPr>
            <p:spPr bwMode="auto">
              <a:xfrm>
                <a:off x="1281" y="27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Rectangle 237"/>
              <p:cNvSpPr>
                <a:spLocks noChangeArrowheads="1"/>
              </p:cNvSpPr>
              <p:nvPr/>
            </p:nvSpPr>
            <p:spPr bwMode="auto">
              <a:xfrm>
                <a:off x="1623" y="2735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Rectangle 238"/>
              <p:cNvSpPr>
                <a:spLocks noChangeArrowheads="1"/>
              </p:cNvSpPr>
              <p:nvPr/>
            </p:nvSpPr>
            <p:spPr bwMode="auto">
              <a:xfrm>
                <a:off x="369" y="283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Rectangle 239"/>
              <p:cNvSpPr>
                <a:spLocks noChangeArrowheads="1"/>
              </p:cNvSpPr>
              <p:nvPr/>
            </p:nvSpPr>
            <p:spPr bwMode="auto">
              <a:xfrm>
                <a:off x="483" y="283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Rectangle 240"/>
              <p:cNvSpPr>
                <a:spLocks noChangeArrowheads="1"/>
              </p:cNvSpPr>
              <p:nvPr/>
            </p:nvSpPr>
            <p:spPr bwMode="auto">
              <a:xfrm>
                <a:off x="597" y="283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Rectangle 241"/>
              <p:cNvSpPr>
                <a:spLocks noChangeArrowheads="1"/>
              </p:cNvSpPr>
              <p:nvPr/>
            </p:nvSpPr>
            <p:spPr bwMode="auto">
              <a:xfrm>
                <a:off x="1053" y="283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Rectangle 242"/>
              <p:cNvSpPr>
                <a:spLocks noChangeArrowheads="1"/>
              </p:cNvSpPr>
              <p:nvPr/>
            </p:nvSpPr>
            <p:spPr bwMode="auto">
              <a:xfrm>
                <a:off x="1167" y="2831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Rectangle 243"/>
              <p:cNvSpPr>
                <a:spLocks noChangeArrowheads="1"/>
              </p:cNvSpPr>
              <p:nvPr/>
            </p:nvSpPr>
            <p:spPr bwMode="auto">
              <a:xfrm>
                <a:off x="1281" y="283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Rectangle 244"/>
              <p:cNvSpPr>
                <a:spLocks noChangeArrowheads="1"/>
              </p:cNvSpPr>
              <p:nvPr/>
            </p:nvSpPr>
            <p:spPr bwMode="auto">
              <a:xfrm>
                <a:off x="1395" y="283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Rectangle 245"/>
              <p:cNvSpPr>
                <a:spLocks noChangeArrowheads="1"/>
              </p:cNvSpPr>
              <p:nvPr/>
            </p:nvSpPr>
            <p:spPr bwMode="auto">
              <a:xfrm>
                <a:off x="1509" y="2831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Rectangle 246"/>
              <p:cNvSpPr>
                <a:spLocks noChangeArrowheads="1"/>
              </p:cNvSpPr>
              <p:nvPr/>
            </p:nvSpPr>
            <p:spPr bwMode="auto">
              <a:xfrm>
                <a:off x="1737" y="2831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Rectangle 247"/>
              <p:cNvSpPr>
                <a:spLocks noChangeArrowheads="1"/>
              </p:cNvSpPr>
              <p:nvPr/>
            </p:nvSpPr>
            <p:spPr bwMode="auto">
              <a:xfrm>
                <a:off x="1851" y="283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Rectangle 248"/>
              <p:cNvSpPr>
                <a:spLocks noChangeArrowheads="1"/>
              </p:cNvSpPr>
              <p:nvPr/>
            </p:nvSpPr>
            <p:spPr bwMode="auto">
              <a:xfrm>
                <a:off x="-543" y="2927"/>
                <a:ext cx="120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Rectangle 249"/>
              <p:cNvSpPr>
                <a:spLocks noChangeArrowheads="1"/>
              </p:cNvSpPr>
              <p:nvPr/>
            </p:nvSpPr>
            <p:spPr bwMode="auto">
              <a:xfrm>
                <a:off x="-429" y="292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Rectangle 250"/>
              <p:cNvSpPr>
                <a:spLocks noChangeArrowheads="1"/>
              </p:cNvSpPr>
              <p:nvPr/>
            </p:nvSpPr>
            <p:spPr bwMode="auto">
              <a:xfrm>
                <a:off x="-315" y="292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Rectangle 251"/>
              <p:cNvSpPr>
                <a:spLocks noChangeArrowheads="1"/>
              </p:cNvSpPr>
              <p:nvPr/>
            </p:nvSpPr>
            <p:spPr bwMode="auto">
              <a:xfrm>
                <a:off x="369" y="292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Rectangle 252"/>
              <p:cNvSpPr>
                <a:spLocks noChangeArrowheads="1"/>
              </p:cNvSpPr>
              <p:nvPr/>
            </p:nvSpPr>
            <p:spPr bwMode="auto">
              <a:xfrm>
                <a:off x="483" y="292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Rectangle 253"/>
              <p:cNvSpPr>
                <a:spLocks noChangeArrowheads="1"/>
              </p:cNvSpPr>
              <p:nvPr/>
            </p:nvSpPr>
            <p:spPr bwMode="auto">
              <a:xfrm>
                <a:off x="597" y="292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Rectangle 254"/>
              <p:cNvSpPr>
                <a:spLocks noChangeArrowheads="1"/>
              </p:cNvSpPr>
              <p:nvPr/>
            </p:nvSpPr>
            <p:spPr bwMode="auto">
              <a:xfrm>
                <a:off x="1053" y="292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Rectangle 255"/>
              <p:cNvSpPr>
                <a:spLocks noChangeArrowheads="1"/>
              </p:cNvSpPr>
              <p:nvPr/>
            </p:nvSpPr>
            <p:spPr bwMode="auto">
              <a:xfrm>
                <a:off x="1167" y="2927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Rectangle 256"/>
              <p:cNvSpPr>
                <a:spLocks noChangeArrowheads="1"/>
              </p:cNvSpPr>
              <p:nvPr/>
            </p:nvSpPr>
            <p:spPr bwMode="auto">
              <a:xfrm>
                <a:off x="1281" y="292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Rectangle 257"/>
              <p:cNvSpPr>
                <a:spLocks noChangeArrowheads="1"/>
              </p:cNvSpPr>
              <p:nvPr/>
            </p:nvSpPr>
            <p:spPr bwMode="auto">
              <a:xfrm>
                <a:off x="1395" y="292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Rectangle 258"/>
              <p:cNvSpPr>
                <a:spLocks noChangeArrowheads="1"/>
              </p:cNvSpPr>
              <p:nvPr/>
            </p:nvSpPr>
            <p:spPr bwMode="auto">
              <a:xfrm>
                <a:off x="1509" y="2927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Rectangle 259"/>
              <p:cNvSpPr>
                <a:spLocks noChangeArrowheads="1"/>
              </p:cNvSpPr>
              <p:nvPr/>
            </p:nvSpPr>
            <p:spPr bwMode="auto">
              <a:xfrm>
                <a:off x="1737" y="2927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Rectangle 260"/>
              <p:cNvSpPr>
                <a:spLocks noChangeArrowheads="1"/>
              </p:cNvSpPr>
              <p:nvPr/>
            </p:nvSpPr>
            <p:spPr bwMode="auto">
              <a:xfrm>
                <a:off x="1851" y="292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Rectangle 261"/>
              <p:cNvSpPr>
                <a:spLocks noChangeArrowheads="1"/>
              </p:cNvSpPr>
              <p:nvPr/>
            </p:nvSpPr>
            <p:spPr bwMode="auto">
              <a:xfrm>
                <a:off x="-771" y="3023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Rectangle 262"/>
              <p:cNvSpPr>
                <a:spLocks noChangeArrowheads="1"/>
              </p:cNvSpPr>
              <p:nvPr/>
            </p:nvSpPr>
            <p:spPr bwMode="auto">
              <a:xfrm>
                <a:off x="-429" y="302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Rectangle 263"/>
              <p:cNvSpPr>
                <a:spLocks noChangeArrowheads="1"/>
              </p:cNvSpPr>
              <p:nvPr/>
            </p:nvSpPr>
            <p:spPr bwMode="auto">
              <a:xfrm>
                <a:off x="-315" y="302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Rectangle 264"/>
              <p:cNvSpPr>
                <a:spLocks noChangeArrowheads="1"/>
              </p:cNvSpPr>
              <p:nvPr/>
            </p:nvSpPr>
            <p:spPr bwMode="auto">
              <a:xfrm>
                <a:off x="483" y="3023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Rectangle 265"/>
              <p:cNvSpPr>
                <a:spLocks noChangeArrowheads="1"/>
              </p:cNvSpPr>
              <p:nvPr/>
            </p:nvSpPr>
            <p:spPr bwMode="auto">
              <a:xfrm>
                <a:off x="1053" y="3023"/>
                <a:ext cx="69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Rectangle 266"/>
              <p:cNvSpPr>
                <a:spLocks noChangeArrowheads="1"/>
              </p:cNvSpPr>
              <p:nvPr/>
            </p:nvSpPr>
            <p:spPr bwMode="auto">
              <a:xfrm>
                <a:off x="1737" y="3023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Rectangle 267"/>
              <p:cNvSpPr>
                <a:spLocks noChangeArrowheads="1"/>
              </p:cNvSpPr>
              <p:nvPr/>
            </p:nvSpPr>
            <p:spPr bwMode="auto">
              <a:xfrm>
                <a:off x="1851" y="302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Rectangle 268"/>
              <p:cNvSpPr>
                <a:spLocks noChangeArrowheads="1"/>
              </p:cNvSpPr>
              <p:nvPr/>
            </p:nvSpPr>
            <p:spPr bwMode="auto">
              <a:xfrm>
                <a:off x="1965" y="302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Rectangle 269"/>
              <p:cNvSpPr>
                <a:spLocks noChangeArrowheads="1"/>
              </p:cNvSpPr>
              <p:nvPr/>
            </p:nvSpPr>
            <p:spPr bwMode="auto">
              <a:xfrm>
                <a:off x="-657" y="311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Rectangle 270"/>
              <p:cNvSpPr>
                <a:spLocks noChangeArrowheads="1"/>
              </p:cNvSpPr>
              <p:nvPr/>
            </p:nvSpPr>
            <p:spPr bwMode="auto">
              <a:xfrm>
                <a:off x="-429" y="311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Rectangle 271"/>
              <p:cNvSpPr>
                <a:spLocks noChangeArrowheads="1"/>
              </p:cNvSpPr>
              <p:nvPr/>
            </p:nvSpPr>
            <p:spPr bwMode="auto">
              <a:xfrm>
                <a:off x="-87" y="311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Rectangle 272"/>
              <p:cNvSpPr>
                <a:spLocks noChangeArrowheads="1"/>
              </p:cNvSpPr>
              <p:nvPr/>
            </p:nvSpPr>
            <p:spPr bwMode="auto">
              <a:xfrm>
                <a:off x="597" y="311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Rectangle 273"/>
              <p:cNvSpPr>
                <a:spLocks noChangeArrowheads="1"/>
              </p:cNvSpPr>
              <p:nvPr/>
            </p:nvSpPr>
            <p:spPr bwMode="auto">
              <a:xfrm>
                <a:off x="1053" y="311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Rectangle 274"/>
              <p:cNvSpPr>
                <a:spLocks noChangeArrowheads="1"/>
              </p:cNvSpPr>
              <p:nvPr/>
            </p:nvSpPr>
            <p:spPr bwMode="auto">
              <a:xfrm>
                <a:off x="1167" y="311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Rectangle 275"/>
              <p:cNvSpPr>
                <a:spLocks noChangeArrowheads="1"/>
              </p:cNvSpPr>
              <p:nvPr/>
            </p:nvSpPr>
            <p:spPr bwMode="auto">
              <a:xfrm>
                <a:off x="1281" y="3119"/>
                <a:ext cx="234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Rectangle 276"/>
              <p:cNvSpPr>
                <a:spLocks noChangeArrowheads="1"/>
              </p:cNvSpPr>
              <p:nvPr/>
            </p:nvSpPr>
            <p:spPr bwMode="auto">
              <a:xfrm>
                <a:off x="1509" y="3119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Rectangle 277"/>
              <p:cNvSpPr>
                <a:spLocks noChangeArrowheads="1"/>
              </p:cNvSpPr>
              <p:nvPr/>
            </p:nvSpPr>
            <p:spPr bwMode="auto">
              <a:xfrm>
                <a:off x="1737" y="3119"/>
                <a:ext cx="120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Rectangle 278"/>
              <p:cNvSpPr>
                <a:spLocks noChangeArrowheads="1"/>
              </p:cNvSpPr>
              <p:nvPr/>
            </p:nvSpPr>
            <p:spPr bwMode="auto">
              <a:xfrm>
                <a:off x="1851" y="311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Rectangle 279"/>
              <p:cNvSpPr>
                <a:spLocks noChangeArrowheads="1"/>
              </p:cNvSpPr>
              <p:nvPr/>
            </p:nvSpPr>
            <p:spPr bwMode="auto">
              <a:xfrm>
                <a:off x="1965" y="311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Rectangle 280"/>
              <p:cNvSpPr>
                <a:spLocks noChangeArrowheads="1"/>
              </p:cNvSpPr>
              <p:nvPr/>
            </p:nvSpPr>
            <p:spPr bwMode="auto">
              <a:xfrm>
                <a:off x="-657" y="32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Rectangle 281"/>
              <p:cNvSpPr>
                <a:spLocks noChangeArrowheads="1"/>
              </p:cNvSpPr>
              <p:nvPr/>
            </p:nvSpPr>
            <p:spPr bwMode="auto">
              <a:xfrm>
                <a:off x="-429" y="321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Rectangle 282"/>
              <p:cNvSpPr>
                <a:spLocks noChangeArrowheads="1"/>
              </p:cNvSpPr>
              <p:nvPr/>
            </p:nvSpPr>
            <p:spPr bwMode="auto">
              <a:xfrm>
                <a:off x="-201" y="321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Rectangle 283"/>
              <p:cNvSpPr>
                <a:spLocks noChangeArrowheads="1"/>
              </p:cNvSpPr>
              <p:nvPr/>
            </p:nvSpPr>
            <p:spPr bwMode="auto">
              <a:xfrm>
                <a:off x="-87" y="32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Rectangle 284"/>
              <p:cNvSpPr>
                <a:spLocks noChangeArrowheads="1"/>
              </p:cNvSpPr>
              <p:nvPr/>
            </p:nvSpPr>
            <p:spPr bwMode="auto">
              <a:xfrm>
                <a:off x="483" y="32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Rectangle 285"/>
              <p:cNvSpPr>
                <a:spLocks noChangeArrowheads="1"/>
              </p:cNvSpPr>
              <p:nvPr/>
            </p:nvSpPr>
            <p:spPr bwMode="auto">
              <a:xfrm>
                <a:off x="825" y="321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Rectangle 286"/>
              <p:cNvSpPr>
                <a:spLocks noChangeArrowheads="1"/>
              </p:cNvSpPr>
              <p:nvPr/>
            </p:nvSpPr>
            <p:spPr bwMode="auto">
              <a:xfrm>
                <a:off x="1281" y="321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Rectangle 287"/>
              <p:cNvSpPr>
                <a:spLocks noChangeArrowheads="1"/>
              </p:cNvSpPr>
              <p:nvPr/>
            </p:nvSpPr>
            <p:spPr bwMode="auto">
              <a:xfrm>
                <a:off x="1395" y="32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Rectangle 288"/>
              <p:cNvSpPr>
                <a:spLocks noChangeArrowheads="1"/>
              </p:cNvSpPr>
              <p:nvPr/>
            </p:nvSpPr>
            <p:spPr bwMode="auto">
              <a:xfrm>
                <a:off x="1509" y="321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Rectangle 289"/>
              <p:cNvSpPr>
                <a:spLocks noChangeArrowheads="1"/>
              </p:cNvSpPr>
              <p:nvPr/>
            </p:nvSpPr>
            <p:spPr bwMode="auto">
              <a:xfrm>
                <a:off x="1623" y="32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Rectangle 290"/>
              <p:cNvSpPr>
                <a:spLocks noChangeArrowheads="1"/>
              </p:cNvSpPr>
              <p:nvPr/>
            </p:nvSpPr>
            <p:spPr bwMode="auto">
              <a:xfrm>
                <a:off x="1737" y="321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Rectangle 291"/>
              <p:cNvSpPr>
                <a:spLocks noChangeArrowheads="1"/>
              </p:cNvSpPr>
              <p:nvPr/>
            </p:nvSpPr>
            <p:spPr bwMode="auto">
              <a:xfrm>
                <a:off x="1851" y="32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Rectangle 292"/>
              <p:cNvSpPr>
                <a:spLocks noChangeArrowheads="1"/>
              </p:cNvSpPr>
              <p:nvPr/>
            </p:nvSpPr>
            <p:spPr bwMode="auto">
              <a:xfrm>
                <a:off x="1965" y="3215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Rectangle 293"/>
              <p:cNvSpPr>
                <a:spLocks noChangeArrowheads="1"/>
              </p:cNvSpPr>
              <p:nvPr/>
            </p:nvSpPr>
            <p:spPr bwMode="auto">
              <a:xfrm>
                <a:off x="-201" y="3311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Rectangle 294"/>
              <p:cNvSpPr>
                <a:spLocks noChangeArrowheads="1"/>
              </p:cNvSpPr>
              <p:nvPr/>
            </p:nvSpPr>
            <p:spPr bwMode="auto">
              <a:xfrm>
                <a:off x="-87" y="331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Rectangle 295"/>
              <p:cNvSpPr>
                <a:spLocks noChangeArrowheads="1"/>
              </p:cNvSpPr>
              <p:nvPr/>
            </p:nvSpPr>
            <p:spPr bwMode="auto">
              <a:xfrm>
                <a:off x="825" y="3311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Rectangle 296"/>
              <p:cNvSpPr>
                <a:spLocks noChangeArrowheads="1"/>
              </p:cNvSpPr>
              <p:nvPr/>
            </p:nvSpPr>
            <p:spPr bwMode="auto">
              <a:xfrm>
                <a:off x="1281" y="3311"/>
                <a:ext cx="103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98"/>
            <p:cNvGrpSpPr>
              <a:grpSpLocks/>
            </p:cNvGrpSpPr>
            <p:nvPr/>
          </p:nvGrpSpPr>
          <p:grpSpPr bwMode="auto">
            <a:xfrm>
              <a:off x="-1779" y="-3109"/>
              <a:ext cx="8766" cy="10650"/>
              <a:chOff x="-1779" y="-3109"/>
              <a:chExt cx="8766" cy="10650"/>
            </a:xfrm>
          </p:grpSpPr>
          <p:sp>
            <p:nvSpPr>
              <p:cNvPr id="16758" name="Rectangle 298"/>
              <p:cNvSpPr>
                <a:spLocks noChangeArrowheads="1"/>
              </p:cNvSpPr>
              <p:nvPr/>
            </p:nvSpPr>
            <p:spPr bwMode="auto">
              <a:xfrm>
                <a:off x="-201" y="340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Rectangle 299"/>
              <p:cNvSpPr>
                <a:spLocks noChangeArrowheads="1"/>
              </p:cNvSpPr>
              <p:nvPr/>
            </p:nvSpPr>
            <p:spPr bwMode="auto">
              <a:xfrm>
                <a:off x="-87" y="3407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Rectangle 300"/>
              <p:cNvSpPr>
                <a:spLocks noChangeArrowheads="1"/>
              </p:cNvSpPr>
              <p:nvPr/>
            </p:nvSpPr>
            <p:spPr bwMode="auto">
              <a:xfrm>
                <a:off x="939" y="340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Rectangle 301"/>
              <p:cNvSpPr>
                <a:spLocks noChangeArrowheads="1"/>
              </p:cNvSpPr>
              <p:nvPr/>
            </p:nvSpPr>
            <p:spPr bwMode="auto">
              <a:xfrm>
                <a:off x="1053" y="340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Rectangle 302"/>
              <p:cNvSpPr>
                <a:spLocks noChangeArrowheads="1"/>
              </p:cNvSpPr>
              <p:nvPr/>
            </p:nvSpPr>
            <p:spPr bwMode="auto">
              <a:xfrm>
                <a:off x="1167" y="340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Rectangle 303"/>
              <p:cNvSpPr>
                <a:spLocks noChangeArrowheads="1"/>
              </p:cNvSpPr>
              <p:nvPr/>
            </p:nvSpPr>
            <p:spPr bwMode="auto">
              <a:xfrm>
                <a:off x="1509" y="3407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Rectangle 304"/>
              <p:cNvSpPr>
                <a:spLocks noChangeArrowheads="1"/>
              </p:cNvSpPr>
              <p:nvPr/>
            </p:nvSpPr>
            <p:spPr bwMode="auto">
              <a:xfrm>
                <a:off x="1965" y="340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Rectangle 305"/>
              <p:cNvSpPr>
                <a:spLocks noChangeArrowheads="1"/>
              </p:cNvSpPr>
              <p:nvPr/>
            </p:nvSpPr>
            <p:spPr bwMode="auto">
              <a:xfrm>
                <a:off x="2079" y="340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Rectangle 306"/>
              <p:cNvSpPr>
                <a:spLocks noChangeArrowheads="1"/>
              </p:cNvSpPr>
              <p:nvPr/>
            </p:nvSpPr>
            <p:spPr bwMode="auto">
              <a:xfrm>
                <a:off x="-87" y="35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Rectangle 307"/>
              <p:cNvSpPr>
                <a:spLocks noChangeArrowheads="1"/>
              </p:cNvSpPr>
              <p:nvPr/>
            </p:nvSpPr>
            <p:spPr bwMode="auto">
              <a:xfrm>
                <a:off x="27" y="350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Rectangle 308"/>
              <p:cNvSpPr>
                <a:spLocks noChangeArrowheads="1"/>
              </p:cNvSpPr>
              <p:nvPr/>
            </p:nvSpPr>
            <p:spPr bwMode="auto">
              <a:xfrm>
                <a:off x="939" y="35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Rectangle 309"/>
              <p:cNvSpPr>
                <a:spLocks noChangeArrowheads="1"/>
              </p:cNvSpPr>
              <p:nvPr/>
            </p:nvSpPr>
            <p:spPr bwMode="auto">
              <a:xfrm>
                <a:off x="1053" y="350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Rectangle 310"/>
              <p:cNvSpPr>
                <a:spLocks noChangeArrowheads="1"/>
              </p:cNvSpPr>
              <p:nvPr/>
            </p:nvSpPr>
            <p:spPr bwMode="auto">
              <a:xfrm>
                <a:off x="1167" y="35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Rectangle 311"/>
              <p:cNvSpPr>
                <a:spLocks noChangeArrowheads="1"/>
              </p:cNvSpPr>
              <p:nvPr/>
            </p:nvSpPr>
            <p:spPr bwMode="auto">
              <a:xfrm>
                <a:off x="2079" y="350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Rectangle 312"/>
              <p:cNvSpPr>
                <a:spLocks noChangeArrowheads="1"/>
              </p:cNvSpPr>
              <p:nvPr/>
            </p:nvSpPr>
            <p:spPr bwMode="auto">
              <a:xfrm>
                <a:off x="27" y="3599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Rectangle 313"/>
              <p:cNvSpPr>
                <a:spLocks noChangeArrowheads="1"/>
              </p:cNvSpPr>
              <p:nvPr/>
            </p:nvSpPr>
            <p:spPr bwMode="auto">
              <a:xfrm>
                <a:off x="255" y="359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Rectangle 314"/>
              <p:cNvSpPr>
                <a:spLocks noChangeArrowheads="1"/>
              </p:cNvSpPr>
              <p:nvPr/>
            </p:nvSpPr>
            <p:spPr bwMode="auto">
              <a:xfrm>
                <a:off x="939" y="359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Rectangle 315"/>
              <p:cNvSpPr>
                <a:spLocks noChangeArrowheads="1"/>
              </p:cNvSpPr>
              <p:nvPr/>
            </p:nvSpPr>
            <p:spPr bwMode="auto">
              <a:xfrm>
                <a:off x="1053" y="3599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Rectangle 316"/>
              <p:cNvSpPr>
                <a:spLocks noChangeArrowheads="1"/>
              </p:cNvSpPr>
              <p:nvPr/>
            </p:nvSpPr>
            <p:spPr bwMode="auto">
              <a:xfrm>
                <a:off x="1851" y="3599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Rectangle 317"/>
              <p:cNvSpPr>
                <a:spLocks noChangeArrowheads="1"/>
              </p:cNvSpPr>
              <p:nvPr/>
            </p:nvSpPr>
            <p:spPr bwMode="auto">
              <a:xfrm>
                <a:off x="255" y="369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Rectangle 318"/>
              <p:cNvSpPr>
                <a:spLocks noChangeArrowheads="1"/>
              </p:cNvSpPr>
              <p:nvPr/>
            </p:nvSpPr>
            <p:spPr bwMode="auto">
              <a:xfrm>
                <a:off x="1167" y="369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Rectangle 319"/>
              <p:cNvSpPr>
                <a:spLocks noChangeArrowheads="1"/>
              </p:cNvSpPr>
              <p:nvPr/>
            </p:nvSpPr>
            <p:spPr bwMode="auto">
              <a:xfrm>
                <a:off x="1851" y="369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Rectangle 320"/>
              <p:cNvSpPr>
                <a:spLocks noChangeArrowheads="1"/>
              </p:cNvSpPr>
              <p:nvPr/>
            </p:nvSpPr>
            <p:spPr bwMode="auto">
              <a:xfrm>
                <a:off x="2079" y="369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Rectangle 321"/>
              <p:cNvSpPr>
                <a:spLocks noChangeArrowheads="1"/>
              </p:cNvSpPr>
              <p:nvPr/>
            </p:nvSpPr>
            <p:spPr bwMode="auto">
              <a:xfrm>
                <a:off x="2193" y="369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Rectangle 322"/>
              <p:cNvSpPr>
                <a:spLocks noChangeArrowheads="1"/>
              </p:cNvSpPr>
              <p:nvPr/>
            </p:nvSpPr>
            <p:spPr bwMode="auto">
              <a:xfrm>
                <a:off x="1737" y="3791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Rectangle 323"/>
              <p:cNvSpPr>
                <a:spLocks noChangeArrowheads="1"/>
              </p:cNvSpPr>
              <p:nvPr/>
            </p:nvSpPr>
            <p:spPr bwMode="auto">
              <a:xfrm>
                <a:off x="2079" y="379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Rectangle 324"/>
              <p:cNvSpPr>
                <a:spLocks noChangeArrowheads="1"/>
              </p:cNvSpPr>
              <p:nvPr/>
            </p:nvSpPr>
            <p:spPr bwMode="auto">
              <a:xfrm>
                <a:off x="2193" y="379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Rectangle 325"/>
              <p:cNvSpPr>
                <a:spLocks noChangeArrowheads="1"/>
              </p:cNvSpPr>
              <p:nvPr/>
            </p:nvSpPr>
            <p:spPr bwMode="auto">
              <a:xfrm>
                <a:off x="3219" y="379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Rectangle 326"/>
              <p:cNvSpPr>
                <a:spLocks noChangeArrowheads="1"/>
              </p:cNvSpPr>
              <p:nvPr/>
            </p:nvSpPr>
            <p:spPr bwMode="auto">
              <a:xfrm>
                <a:off x="255" y="388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Rectangle 327"/>
              <p:cNvSpPr>
                <a:spLocks noChangeArrowheads="1"/>
              </p:cNvSpPr>
              <p:nvPr/>
            </p:nvSpPr>
            <p:spPr bwMode="auto">
              <a:xfrm>
                <a:off x="1965" y="388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Rectangle 328"/>
              <p:cNvSpPr>
                <a:spLocks noChangeArrowheads="1"/>
              </p:cNvSpPr>
              <p:nvPr/>
            </p:nvSpPr>
            <p:spPr bwMode="auto">
              <a:xfrm>
                <a:off x="2079" y="388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Rectangle 329"/>
              <p:cNvSpPr>
                <a:spLocks noChangeArrowheads="1"/>
              </p:cNvSpPr>
              <p:nvPr/>
            </p:nvSpPr>
            <p:spPr bwMode="auto">
              <a:xfrm>
                <a:off x="2193" y="388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Rectangle 330"/>
              <p:cNvSpPr>
                <a:spLocks noChangeArrowheads="1"/>
              </p:cNvSpPr>
              <p:nvPr/>
            </p:nvSpPr>
            <p:spPr bwMode="auto">
              <a:xfrm>
                <a:off x="483" y="398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Rectangle 331"/>
              <p:cNvSpPr>
                <a:spLocks noChangeArrowheads="1"/>
              </p:cNvSpPr>
              <p:nvPr/>
            </p:nvSpPr>
            <p:spPr bwMode="auto">
              <a:xfrm>
                <a:off x="1851" y="398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Rectangle 332"/>
              <p:cNvSpPr>
                <a:spLocks noChangeArrowheads="1"/>
              </p:cNvSpPr>
              <p:nvPr/>
            </p:nvSpPr>
            <p:spPr bwMode="auto">
              <a:xfrm>
                <a:off x="2079" y="398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Rectangle 333"/>
              <p:cNvSpPr>
                <a:spLocks noChangeArrowheads="1"/>
              </p:cNvSpPr>
              <p:nvPr/>
            </p:nvSpPr>
            <p:spPr bwMode="auto">
              <a:xfrm>
                <a:off x="483" y="407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Rectangle 334"/>
              <p:cNvSpPr>
                <a:spLocks noChangeArrowheads="1"/>
              </p:cNvSpPr>
              <p:nvPr/>
            </p:nvSpPr>
            <p:spPr bwMode="auto">
              <a:xfrm>
                <a:off x="825" y="407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Rectangle 335"/>
              <p:cNvSpPr>
                <a:spLocks noChangeArrowheads="1"/>
              </p:cNvSpPr>
              <p:nvPr/>
            </p:nvSpPr>
            <p:spPr bwMode="auto">
              <a:xfrm>
                <a:off x="1623" y="407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Rectangle 336"/>
              <p:cNvSpPr>
                <a:spLocks noChangeArrowheads="1"/>
              </p:cNvSpPr>
              <p:nvPr/>
            </p:nvSpPr>
            <p:spPr bwMode="auto">
              <a:xfrm>
                <a:off x="1851" y="407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Rectangle 337"/>
              <p:cNvSpPr>
                <a:spLocks noChangeArrowheads="1"/>
              </p:cNvSpPr>
              <p:nvPr/>
            </p:nvSpPr>
            <p:spPr bwMode="auto">
              <a:xfrm>
                <a:off x="2991" y="407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Rectangle 338"/>
              <p:cNvSpPr>
                <a:spLocks noChangeArrowheads="1"/>
              </p:cNvSpPr>
              <p:nvPr/>
            </p:nvSpPr>
            <p:spPr bwMode="auto">
              <a:xfrm>
                <a:off x="3219" y="407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Rectangle 339"/>
              <p:cNvSpPr>
                <a:spLocks noChangeArrowheads="1"/>
              </p:cNvSpPr>
              <p:nvPr/>
            </p:nvSpPr>
            <p:spPr bwMode="auto">
              <a:xfrm>
                <a:off x="597" y="417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Rectangle 340"/>
              <p:cNvSpPr>
                <a:spLocks noChangeArrowheads="1"/>
              </p:cNvSpPr>
              <p:nvPr/>
            </p:nvSpPr>
            <p:spPr bwMode="auto">
              <a:xfrm>
                <a:off x="1509" y="417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Rectangle 341"/>
              <p:cNvSpPr>
                <a:spLocks noChangeArrowheads="1"/>
              </p:cNvSpPr>
              <p:nvPr/>
            </p:nvSpPr>
            <p:spPr bwMode="auto">
              <a:xfrm>
                <a:off x="1623" y="417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Rectangle 342"/>
              <p:cNvSpPr>
                <a:spLocks noChangeArrowheads="1"/>
              </p:cNvSpPr>
              <p:nvPr/>
            </p:nvSpPr>
            <p:spPr bwMode="auto">
              <a:xfrm>
                <a:off x="1737" y="4175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Rectangle 343"/>
              <p:cNvSpPr>
                <a:spLocks noChangeArrowheads="1"/>
              </p:cNvSpPr>
              <p:nvPr/>
            </p:nvSpPr>
            <p:spPr bwMode="auto">
              <a:xfrm>
                <a:off x="1965" y="4175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Rectangle 344"/>
              <p:cNvSpPr>
                <a:spLocks noChangeArrowheads="1"/>
              </p:cNvSpPr>
              <p:nvPr/>
            </p:nvSpPr>
            <p:spPr bwMode="auto">
              <a:xfrm>
                <a:off x="2079" y="417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Rectangle 345"/>
              <p:cNvSpPr>
                <a:spLocks noChangeArrowheads="1"/>
              </p:cNvSpPr>
              <p:nvPr/>
            </p:nvSpPr>
            <p:spPr bwMode="auto">
              <a:xfrm>
                <a:off x="1509" y="4271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Rectangle 346"/>
              <p:cNvSpPr>
                <a:spLocks noChangeArrowheads="1"/>
              </p:cNvSpPr>
              <p:nvPr/>
            </p:nvSpPr>
            <p:spPr bwMode="auto">
              <a:xfrm>
                <a:off x="1965" y="4271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Rectangle 347"/>
              <p:cNvSpPr>
                <a:spLocks noChangeArrowheads="1"/>
              </p:cNvSpPr>
              <p:nvPr/>
            </p:nvSpPr>
            <p:spPr bwMode="auto">
              <a:xfrm>
                <a:off x="2193" y="427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Rectangle 348"/>
              <p:cNvSpPr>
                <a:spLocks noChangeArrowheads="1"/>
              </p:cNvSpPr>
              <p:nvPr/>
            </p:nvSpPr>
            <p:spPr bwMode="auto">
              <a:xfrm>
                <a:off x="1737" y="436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Rectangle 349"/>
              <p:cNvSpPr>
                <a:spLocks noChangeArrowheads="1"/>
              </p:cNvSpPr>
              <p:nvPr/>
            </p:nvSpPr>
            <p:spPr bwMode="auto">
              <a:xfrm>
                <a:off x="1965" y="4367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Rectangle 350"/>
              <p:cNvSpPr>
                <a:spLocks noChangeArrowheads="1"/>
              </p:cNvSpPr>
              <p:nvPr/>
            </p:nvSpPr>
            <p:spPr bwMode="auto">
              <a:xfrm>
                <a:off x="2193" y="436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Rectangle 351"/>
              <p:cNvSpPr>
                <a:spLocks noChangeArrowheads="1"/>
              </p:cNvSpPr>
              <p:nvPr/>
            </p:nvSpPr>
            <p:spPr bwMode="auto">
              <a:xfrm>
                <a:off x="483" y="446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Rectangle 352"/>
              <p:cNvSpPr>
                <a:spLocks noChangeArrowheads="1"/>
              </p:cNvSpPr>
              <p:nvPr/>
            </p:nvSpPr>
            <p:spPr bwMode="auto">
              <a:xfrm>
                <a:off x="2079" y="446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Rectangle 353"/>
              <p:cNvSpPr>
                <a:spLocks noChangeArrowheads="1"/>
              </p:cNvSpPr>
              <p:nvPr/>
            </p:nvSpPr>
            <p:spPr bwMode="auto">
              <a:xfrm>
                <a:off x="483" y="455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Rectangle 354"/>
              <p:cNvSpPr>
                <a:spLocks noChangeArrowheads="1"/>
              </p:cNvSpPr>
              <p:nvPr/>
            </p:nvSpPr>
            <p:spPr bwMode="auto">
              <a:xfrm>
                <a:off x="2193" y="4559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Rectangle 355"/>
              <p:cNvSpPr>
                <a:spLocks noChangeArrowheads="1"/>
              </p:cNvSpPr>
              <p:nvPr/>
            </p:nvSpPr>
            <p:spPr bwMode="auto">
              <a:xfrm>
                <a:off x="2421" y="4559"/>
                <a:ext cx="120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Rectangle 356"/>
              <p:cNvSpPr>
                <a:spLocks noChangeArrowheads="1"/>
              </p:cNvSpPr>
              <p:nvPr/>
            </p:nvSpPr>
            <p:spPr bwMode="auto">
              <a:xfrm>
                <a:off x="2535" y="455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Rectangle 357"/>
              <p:cNvSpPr>
                <a:spLocks noChangeArrowheads="1"/>
              </p:cNvSpPr>
              <p:nvPr/>
            </p:nvSpPr>
            <p:spPr bwMode="auto">
              <a:xfrm>
                <a:off x="3333" y="455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Rectangle 358"/>
              <p:cNvSpPr>
                <a:spLocks noChangeArrowheads="1"/>
              </p:cNvSpPr>
              <p:nvPr/>
            </p:nvSpPr>
            <p:spPr bwMode="auto">
              <a:xfrm>
                <a:off x="597" y="465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Rectangle 359"/>
              <p:cNvSpPr>
                <a:spLocks noChangeArrowheads="1"/>
              </p:cNvSpPr>
              <p:nvPr/>
            </p:nvSpPr>
            <p:spPr bwMode="auto">
              <a:xfrm>
                <a:off x="2079" y="465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Rectangle 360"/>
              <p:cNvSpPr>
                <a:spLocks noChangeArrowheads="1"/>
              </p:cNvSpPr>
              <p:nvPr/>
            </p:nvSpPr>
            <p:spPr bwMode="auto">
              <a:xfrm>
                <a:off x="2421" y="4655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Rectangle 361"/>
              <p:cNvSpPr>
                <a:spLocks noChangeArrowheads="1"/>
              </p:cNvSpPr>
              <p:nvPr/>
            </p:nvSpPr>
            <p:spPr bwMode="auto">
              <a:xfrm>
                <a:off x="2535" y="465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Rectangle 362"/>
              <p:cNvSpPr>
                <a:spLocks noChangeArrowheads="1"/>
              </p:cNvSpPr>
              <p:nvPr/>
            </p:nvSpPr>
            <p:spPr bwMode="auto">
              <a:xfrm>
                <a:off x="2877" y="465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Rectangle 363"/>
              <p:cNvSpPr>
                <a:spLocks noChangeArrowheads="1"/>
              </p:cNvSpPr>
              <p:nvPr/>
            </p:nvSpPr>
            <p:spPr bwMode="auto">
              <a:xfrm>
                <a:off x="597" y="475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Rectangle 364"/>
              <p:cNvSpPr>
                <a:spLocks noChangeArrowheads="1"/>
              </p:cNvSpPr>
              <p:nvPr/>
            </p:nvSpPr>
            <p:spPr bwMode="auto">
              <a:xfrm>
                <a:off x="711" y="475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Rectangle 365"/>
              <p:cNvSpPr>
                <a:spLocks noChangeArrowheads="1"/>
              </p:cNvSpPr>
              <p:nvPr/>
            </p:nvSpPr>
            <p:spPr bwMode="auto">
              <a:xfrm>
                <a:off x="2193" y="475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Rectangle 366"/>
              <p:cNvSpPr>
                <a:spLocks noChangeArrowheads="1"/>
              </p:cNvSpPr>
              <p:nvPr/>
            </p:nvSpPr>
            <p:spPr bwMode="auto">
              <a:xfrm>
                <a:off x="2307" y="4751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Rectangle 367"/>
              <p:cNvSpPr>
                <a:spLocks noChangeArrowheads="1"/>
              </p:cNvSpPr>
              <p:nvPr/>
            </p:nvSpPr>
            <p:spPr bwMode="auto">
              <a:xfrm>
                <a:off x="2535" y="475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Rectangle 368"/>
              <p:cNvSpPr>
                <a:spLocks noChangeArrowheads="1"/>
              </p:cNvSpPr>
              <p:nvPr/>
            </p:nvSpPr>
            <p:spPr bwMode="auto">
              <a:xfrm>
                <a:off x="1737" y="484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Rectangle 369"/>
              <p:cNvSpPr>
                <a:spLocks noChangeArrowheads="1"/>
              </p:cNvSpPr>
              <p:nvPr/>
            </p:nvSpPr>
            <p:spPr bwMode="auto">
              <a:xfrm>
                <a:off x="1965" y="484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Rectangle 370"/>
              <p:cNvSpPr>
                <a:spLocks noChangeArrowheads="1"/>
              </p:cNvSpPr>
              <p:nvPr/>
            </p:nvSpPr>
            <p:spPr bwMode="auto">
              <a:xfrm>
                <a:off x="2079" y="484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Rectangle 371"/>
              <p:cNvSpPr>
                <a:spLocks noChangeArrowheads="1"/>
              </p:cNvSpPr>
              <p:nvPr/>
            </p:nvSpPr>
            <p:spPr bwMode="auto">
              <a:xfrm>
                <a:off x="2193" y="484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Rectangle 372"/>
              <p:cNvSpPr>
                <a:spLocks noChangeArrowheads="1"/>
              </p:cNvSpPr>
              <p:nvPr/>
            </p:nvSpPr>
            <p:spPr bwMode="auto">
              <a:xfrm>
                <a:off x="2307" y="484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Rectangle 373"/>
              <p:cNvSpPr>
                <a:spLocks noChangeArrowheads="1"/>
              </p:cNvSpPr>
              <p:nvPr/>
            </p:nvSpPr>
            <p:spPr bwMode="auto">
              <a:xfrm>
                <a:off x="2421" y="484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Rectangle 374"/>
              <p:cNvSpPr>
                <a:spLocks noChangeArrowheads="1"/>
              </p:cNvSpPr>
              <p:nvPr/>
            </p:nvSpPr>
            <p:spPr bwMode="auto">
              <a:xfrm>
                <a:off x="597" y="494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Rectangle 375"/>
              <p:cNvSpPr>
                <a:spLocks noChangeArrowheads="1"/>
              </p:cNvSpPr>
              <p:nvPr/>
            </p:nvSpPr>
            <p:spPr bwMode="auto">
              <a:xfrm>
                <a:off x="711" y="4943"/>
                <a:ext cx="120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Rectangle 376"/>
              <p:cNvSpPr>
                <a:spLocks noChangeArrowheads="1"/>
              </p:cNvSpPr>
              <p:nvPr/>
            </p:nvSpPr>
            <p:spPr bwMode="auto">
              <a:xfrm>
                <a:off x="825" y="4943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Rectangle 377"/>
              <p:cNvSpPr>
                <a:spLocks noChangeArrowheads="1"/>
              </p:cNvSpPr>
              <p:nvPr/>
            </p:nvSpPr>
            <p:spPr bwMode="auto">
              <a:xfrm>
                <a:off x="939" y="494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Rectangle 378"/>
              <p:cNvSpPr>
                <a:spLocks noChangeArrowheads="1"/>
              </p:cNvSpPr>
              <p:nvPr/>
            </p:nvSpPr>
            <p:spPr bwMode="auto">
              <a:xfrm>
                <a:off x="1623" y="4943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Rectangle 379"/>
              <p:cNvSpPr>
                <a:spLocks noChangeArrowheads="1"/>
              </p:cNvSpPr>
              <p:nvPr/>
            </p:nvSpPr>
            <p:spPr bwMode="auto">
              <a:xfrm>
                <a:off x="2079" y="494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Rectangle 380"/>
              <p:cNvSpPr>
                <a:spLocks noChangeArrowheads="1"/>
              </p:cNvSpPr>
              <p:nvPr/>
            </p:nvSpPr>
            <p:spPr bwMode="auto">
              <a:xfrm>
                <a:off x="2193" y="494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Rectangle 381"/>
              <p:cNvSpPr>
                <a:spLocks noChangeArrowheads="1"/>
              </p:cNvSpPr>
              <p:nvPr/>
            </p:nvSpPr>
            <p:spPr bwMode="auto">
              <a:xfrm>
                <a:off x="2307" y="4943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Rectangle 382"/>
              <p:cNvSpPr>
                <a:spLocks noChangeArrowheads="1"/>
              </p:cNvSpPr>
              <p:nvPr/>
            </p:nvSpPr>
            <p:spPr bwMode="auto">
              <a:xfrm>
                <a:off x="2421" y="4943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Rectangle 383"/>
              <p:cNvSpPr>
                <a:spLocks noChangeArrowheads="1"/>
              </p:cNvSpPr>
              <p:nvPr/>
            </p:nvSpPr>
            <p:spPr bwMode="auto">
              <a:xfrm>
                <a:off x="2535" y="494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Rectangle 384"/>
              <p:cNvSpPr>
                <a:spLocks noChangeArrowheads="1"/>
              </p:cNvSpPr>
              <p:nvPr/>
            </p:nvSpPr>
            <p:spPr bwMode="auto">
              <a:xfrm>
                <a:off x="711" y="503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Rectangle 385"/>
              <p:cNvSpPr>
                <a:spLocks noChangeArrowheads="1"/>
              </p:cNvSpPr>
              <p:nvPr/>
            </p:nvSpPr>
            <p:spPr bwMode="auto">
              <a:xfrm>
                <a:off x="1851" y="503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Rectangle 386"/>
              <p:cNvSpPr>
                <a:spLocks noChangeArrowheads="1"/>
              </p:cNvSpPr>
              <p:nvPr/>
            </p:nvSpPr>
            <p:spPr bwMode="auto">
              <a:xfrm>
                <a:off x="2877" y="5039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Rectangle 387"/>
              <p:cNvSpPr>
                <a:spLocks noChangeArrowheads="1"/>
              </p:cNvSpPr>
              <p:nvPr/>
            </p:nvSpPr>
            <p:spPr bwMode="auto">
              <a:xfrm>
                <a:off x="711" y="5135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Rectangle 388"/>
              <p:cNvSpPr>
                <a:spLocks noChangeArrowheads="1"/>
              </p:cNvSpPr>
              <p:nvPr/>
            </p:nvSpPr>
            <p:spPr bwMode="auto">
              <a:xfrm>
                <a:off x="1851" y="51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Rectangle 389"/>
              <p:cNvSpPr>
                <a:spLocks noChangeArrowheads="1"/>
              </p:cNvSpPr>
              <p:nvPr/>
            </p:nvSpPr>
            <p:spPr bwMode="auto">
              <a:xfrm>
                <a:off x="2307" y="51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Rectangle 390"/>
              <p:cNvSpPr>
                <a:spLocks noChangeArrowheads="1"/>
              </p:cNvSpPr>
              <p:nvPr/>
            </p:nvSpPr>
            <p:spPr bwMode="auto">
              <a:xfrm>
                <a:off x="2763" y="513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Rectangle 391"/>
              <p:cNvSpPr>
                <a:spLocks noChangeArrowheads="1"/>
              </p:cNvSpPr>
              <p:nvPr/>
            </p:nvSpPr>
            <p:spPr bwMode="auto">
              <a:xfrm>
                <a:off x="711" y="523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Rectangle 392"/>
              <p:cNvSpPr>
                <a:spLocks noChangeArrowheads="1"/>
              </p:cNvSpPr>
              <p:nvPr/>
            </p:nvSpPr>
            <p:spPr bwMode="auto">
              <a:xfrm>
                <a:off x="1167" y="523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Rectangle 393"/>
              <p:cNvSpPr>
                <a:spLocks noChangeArrowheads="1"/>
              </p:cNvSpPr>
              <p:nvPr/>
            </p:nvSpPr>
            <p:spPr bwMode="auto">
              <a:xfrm>
                <a:off x="3333" y="5231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Rectangle 394"/>
              <p:cNvSpPr>
                <a:spLocks noChangeArrowheads="1"/>
              </p:cNvSpPr>
              <p:nvPr/>
            </p:nvSpPr>
            <p:spPr bwMode="auto">
              <a:xfrm>
                <a:off x="711" y="5327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Rectangle 395"/>
              <p:cNvSpPr>
                <a:spLocks noChangeArrowheads="1"/>
              </p:cNvSpPr>
              <p:nvPr/>
            </p:nvSpPr>
            <p:spPr bwMode="auto">
              <a:xfrm>
                <a:off x="1167" y="532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Rectangle 396"/>
              <p:cNvSpPr>
                <a:spLocks noChangeArrowheads="1"/>
              </p:cNvSpPr>
              <p:nvPr/>
            </p:nvSpPr>
            <p:spPr bwMode="auto">
              <a:xfrm>
                <a:off x="3447" y="542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Rectangle 397"/>
              <p:cNvSpPr>
                <a:spLocks noChangeArrowheads="1"/>
              </p:cNvSpPr>
              <p:nvPr/>
            </p:nvSpPr>
            <p:spPr bwMode="auto">
              <a:xfrm>
                <a:off x="1623" y="551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Rectangle 398"/>
              <p:cNvSpPr>
                <a:spLocks noChangeArrowheads="1"/>
              </p:cNvSpPr>
              <p:nvPr/>
            </p:nvSpPr>
            <p:spPr bwMode="auto">
              <a:xfrm>
                <a:off x="2193" y="5519"/>
                <a:ext cx="576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Rectangle 399"/>
              <p:cNvSpPr>
                <a:spLocks noChangeArrowheads="1"/>
              </p:cNvSpPr>
              <p:nvPr/>
            </p:nvSpPr>
            <p:spPr bwMode="auto">
              <a:xfrm>
                <a:off x="1851" y="561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Rectangle 400"/>
              <p:cNvSpPr>
                <a:spLocks noChangeArrowheads="1"/>
              </p:cNvSpPr>
              <p:nvPr/>
            </p:nvSpPr>
            <p:spPr bwMode="auto">
              <a:xfrm>
                <a:off x="2079" y="5615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Rectangle 401"/>
              <p:cNvSpPr>
                <a:spLocks noChangeArrowheads="1"/>
              </p:cNvSpPr>
              <p:nvPr/>
            </p:nvSpPr>
            <p:spPr bwMode="auto">
              <a:xfrm>
                <a:off x="1965" y="571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Rectangle 402"/>
              <p:cNvSpPr>
                <a:spLocks noChangeArrowheads="1"/>
              </p:cNvSpPr>
              <p:nvPr/>
            </p:nvSpPr>
            <p:spPr bwMode="auto">
              <a:xfrm>
                <a:off x="2079" y="5711"/>
                <a:ext cx="234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Rectangle 403"/>
              <p:cNvSpPr>
                <a:spLocks noChangeArrowheads="1"/>
              </p:cNvSpPr>
              <p:nvPr/>
            </p:nvSpPr>
            <p:spPr bwMode="auto">
              <a:xfrm>
                <a:off x="2307" y="571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Rectangle 404"/>
              <p:cNvSpPr>
                <a:spLocks noChangeArrowheads="1"/>
              </p:cNvSpPr>
              <p:nvPr/>
            </p:nvSpPr>
            <p:spPr bwMode="auto">
              <a:xfrm>
                <a:off x="2421" y="571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Rectangle 405"/>
              <p:cNvSpPr>
                <a:spLocks noChangeArrowheads="1"/>
              </p:cNvSpPr>
              <p:nvPr/>
            </p:nvSpPr>
            <p:spPr bwMode="auto">
              <a:xfrm>
                <a:off x="2649" y="571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Rectangle 406"/>
              <p:cNvSpPr>
                <a:spLocks noChangeArrowheads="1"/>
              </p:cNvSpPr>
              <p:nvPr/>
            </p:nvSpPr>
            <p:spPr bwMode="auto">
              <a:xfrm>
                <a:off x="2079" y="5807"/>
                <a:ext cx="234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Rectangle 407"/>
              <p:cNvSpPr>
                <a:spLocks noChangeArrowheads="1"/>
              </p:cNvSpPr>
              <p:nvPr/>
            </p:nvSpPr>
            <p:spPr bwMode="auto">
              <a:xfrm>
                <a:off x="2307" y="5807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Rectangle 408"/>
              <p:cNvSpPr>
                <a:spLocks noChangeArrowheads="1"/>
              </p:cNvSpPr>
              <p:nvPr/>
            </p:nvSpPr>
            <p:spPr bwMode="auto">
              <a:xfrm>
                <a:off x="2649" y="580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Rectangle 409"/>
              <p:cNvSpPr>
                <a:spLocks noChangeArrowheads="1"/>
              </p:cNvSpPr>
              <p:nvPr/>
            </p:nvSpPr>
            <p:spPr bwMode="auto">
              <a:xfrm>
                <a:off x="3447" y="580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Rectangle 410"/>
              <p:cNvSpPr>
                <a:spLocks noChangeArrowheads="1"/>
              </p:cNvSpPr>
              <p:nvPr/>
            </p:nvSpPr>
            <p:spPr bwMode="auto">
              <a:xfrm>
                <a:off x="2079" y="590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Rectangle 411"/>
              <p:cNvSpPr>
                <a:spLocks noChangeArrowheads="1"/>
              </p:cNvSpPr>
              <p:nvPr/>
            </p:nvSpPr>
            <p:spPr bwMode="auto">
              <a:xfrm>
                <a:off x="2421" y="59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Rectangle 412"/>
              <p:cNvSpPr>
                <a:spLocks noChangeArrowheads="1"/>
              </p:cNvSpPr>
              <p:nvPr/>
            </p:nvSpPr>
            <p:spPr bwMode="auto">
              <a:xfrm>
                <a:off x="3219" y="590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Rectangle 413"/>
              <p:cNvSpPr>
                <a:spLocks noChangeArrowheads="1"/>
              </p:cNvSpPr>
              <p:nvPr/>
            </p:nvSpPr>
            <p:spPr bwMode="auto">
              <a:xfrm>
                <a:off x="3219" y="609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Rectangle 414"/>
              <p:cNvSpPr>
                <a:spLocks noChangeArrowheads="1"/>
              </p:cNvSpPr>
              <p:nvPr/>
            </p:nvSpPr>
            <p:spPr bwMode="auto">
              <a:xfrm>
                <a:off x="3447" y="6095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Rectangle 415"/>
              <p:cNvSpPr>
                <a:spLocks noChangeArrowheads="1"/>
              </p:cNvSpPr>
              <p:nvPr/>
            </p:nvSpPr>
            <p:spPr bwMode="auto">
              <a:xfrm>
                <a:off x="4017" y="609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Rectangle 416"/>
              <p:cNvSpPr>
                <a:spLocks noChangeArrowheads="1"/>
              </p:cNvSpPr>
              <p:nvPr/>
            </p:nvSpPr>
            <p:spPr bwMode="auto">
              <a:xfrm>
                <a:off x="3333" y="619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Rectangle 417"/>
              <p:cNvSpPr>
                <a:spLocks noChangeArrowheads="1"/>
              </p:cNvSpPr>
              <p:nvPr/>
            </p:nvSpPr>
            <p:spPr bwMode="auto">
              <a:xfrm>
                <a:off x="3789" y="619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Rectangle 418"/>
              <p:cNvSpPr>
                <a:spLocks noChangeArrowheads="1"/>
              </p:cNvSpPr>
              <p:nvPr/>
            </p:nvSpPr>
            <p:spPr bwMode="auto">
              <a:xfrm>
                <a:off x="4359" y="619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Rectangle 419"/>
              <p:cNvSpPr>
                <a:spLocks noChangeArrowheads="1"/>
              </p:cNvSpPr>
              <p:nvPr/>
            </p:nvSpPr>
            <p:spPr bwMode="auto">
              <a:xfrm>
                <a:off x="3333" y="6287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Rectangle 420"/>
              <p:cNvSpPr>
                <a:spLocks noChangeArrowheads="1"/>
              </p:cNvSpPr>
              <p:nvPr/>
            </p:nvSpPr>
            <p:spPr bwMode="auto">
              <a:xfrm>
                <a:off x="4587" y="628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Rectangle 421"/>
              <p:cNvSpPr>
                <a:spLocks noChangeArrowheads="1"/>
              </p:cNvSpPr>
              <p:nvPr/>
            </p:nvSpPr>
            <p:spPr bwMode="auto">
              <a:xfrm>
                <a:off x="5271" y="628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Rectangle 422"/>
              <p:cNvSpPr>
                <a:spLocks noChangeArrowheads="1"/>
              </p:cNvSpPr>
              <p:nvPr/>
            </p:nvSpPr>
            <p:spPr bwMode="auto">
              <a:xfrm>
                <a:off x="3561" y="6383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Rectangle 423"/>
              <p:cNvSpPr>
                <a:spLocks noChangeArrowheads="1"/>
              </p:cNvSpPr>
              <p:nvPr/>
            </p:nvSpPr>
            <p:spPr bwMode="auto">
              <a:xfrm>
                <a:off x="5271" y="6383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Rectangle 424"/>
              <p:cNvSpPr>
                <a:spLocks noChangeArrowheads="1"/>
              </p:cNvSpPr>
              <p:nvPr/>
            </p:nvSpPr>
            <p:spPr bwMode="auto">
              <a:xfrm>
                <a:off x="5271" y="647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Rectangle 425"/>
              <p:cNvSpPr>
                <a:spLocks noChangeArrowheads="1"/>
              </p:cNvSpPr>
              <p:nvPr/>
            </p:nvSpPr>
            <p:spPr bwMode="auto">
              <a:xfrm>
                <a:off x="5385" y="6479"/>
                <a:ext cx="234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Rectangle 426"/>
              <p:cNvSpPr>
                <a:spLocks noChangeArrowheads="1"/>
              </p:cNvSpPr>
              <p:nvPr/>
            </p:nvSpPr>
            <p:spPr bwMode="auto">
              <a:xfrm>
                <a:off x="5271" y="6575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Rectangle 427"/>
              <p:cNvSpPr>
                <a:spLocks noChangeArrowheads="1"/>
              </p:cNvSpPr>
              <p:nvPr/>
            </p:nvSpPr>
            <p:spPr bwMode="auto">
              <a:xfrm>
                <a:off x="6867" y="667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Rectangle 428"/>
              <p:cNvSpPr>
                <a:spLocks noChangeArrowheads="1"/>
              </p:cNvSpPr>
              <p:nvPr/>
            </p:nvSpPr>
            <p:spPr bwMode="auto">
              <a:xfrm>
                <a:off x="4131" y="6767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Rectangle 429"/>
              <p:cNvSpPr>
                <a:spLocks noChangeArrowheads="1"/>
              </p:cNvSpPr>
              <p:nvPr/>
            </p:nvSpPr>
            <p:spPr bwMode="auto">
              <a:xfrm>
                <a:off x="4815" y="676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Rectangle 430"/>
              <p:cNvSpPr>
                <a:spLocks noChangeArrowheads="1"/>
              </p:cNvSpPr>
              <p:nvPr/>
            </p:nvSpPr>
            <p:spPr bwMode="auto">
              <a:xfrm>
                <a:off x="6069" y="6767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Rectangle 431"/>
              <p:cNvSpPr>
                <a:spLocks noChangeArrowheads="1"/>
              </p:cNvSpPr>
              <p:nvPr/>
            </p:nvSpPr>
            <p:spPr bwMode="auto">
              <a:xfrm>
                <a:off x="4017" y="6863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Rectangle 432"/>
              <p:cNvSpPr>
                <a:spLocks noChangeArrowheads="1"/>
              </p:cNvSpPr>
              <p:nvPr/>
            </p:nvSpPr>
            <p:spPr bwMode="auto">
              <a:xfrm>
                <a:off x="6069" y="686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Rectangle 433"/>
              <p:cNvSpPr>
                <a:spLocks noChangeArrowheads="1"/>
              </p:cNvSpPr>
              <p:nvPr/>
            </p:nvSpPr>
            <p:spPr bwMode="auto">
              <a:xfrm>
                <a:off x="4131" y="695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Rectangle 434"/>
              <p:cNvSpPr>
                <a:spLocks noChangeArrowheads="1"/>
              </p:cNvSpPr>
              <p:nvPr/>
            </p:nvSpPr>
            <p:spPr bwMode="auto">
              <a:xfrm>
                <a:off x="5613" y="6959"/>
                <a:ext cx="80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Rectangle 435"/>
              <p:cNvSpPr>
                <a:spLocks noChangeArrowheads="1"/>
              </p:cNvSpPr>
              <p:nvPr/>
            </p:nvSpPr>
            <p:spPr bwMode="auto">
              <a:xfrm>
                <a:off x="4131" y="705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Rectangle 436"/>
              <p:cNvSpPr>
                <a:spLocks noChangeArrowheads="1"/>
              </p:cNvSpPr>
              <p:nvPr/>
            </p:nvSpPr>
            <p:spPr bwMode="auto">
              <a:xfrm>
                <a:off x="5955" y="7055"/>
                <a:ext cx="462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Rectangle 437"/>
              <p:cNvSpPr>
                <a:spLocks noChangeArrowheads="1"/>
              </p:cNvSpPr>
              <p:nvPr/>
            </p:nvSpPr>
            <p:spPr bwMode="auto">
              <a:xfrm>
                <a:off x="6525" y="7055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Rectangle 438"/>
              <p:cNvSpPr>
                <a:spLocks noChangeArrowheads="1"/>
              </p:cNvSpPr>
              <p:nvPr/>
            </p:nvSpPr>
            <p:spPr bwMode="auto">
              <a:xfrm>
                <a:off x="5841" y="7151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Rectangle 439"/>
              <p:cNvSpPr>
                <a:spLocks noChangeArrowheads="1"/>
              </p:cNvSpPr>
              <p:nvPr/>
            </p:nvSpPr>
            <p:spPr bwMode="auto">
              <a:xfrm>
                <a:off x="5955" y="715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Rectangle 440"/>
              <p:cNvSpPr>
                <a:spLocks noChangeArrowheads="1"/>
              </p:cNvSpPr>
              <p:nvPr/>
            </p:nvSpPr>
            <p:spPr bwMode="auto">
              <a:xfrm>
                <a:off x="6183" y="7151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Rectangle 441"/>
              <p:cNvSpPr>
                <a:spLocks noChangeArrowheads="1"/>
              </p:cNvSpPr>
              <p:nvPr/>
            </p:nvSpPr>
            <p:spPr bwMode="auto">
              <a:xfrm>
                <a:off x="6297" y="7151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Rectangle 442"/>
              <p:cNvSpPr>
                <a:spLocks noChangeArrowheads="1"/>
              </p:cNvSpPr>
              <p:nvPr/>
            </p:nvSpPr>
            <p:spPr bwMode="auto">
              <a:xfrm>
                <a:off x="5841" y="7247"/>
                <a:ext cx="348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Rectangle 443"/>
              <p:cNvSpPr>
                <a:spLocks noChangeArrowheads="1"/>
              </p:cNvSpPr>
              <p:nvPr/>
            </p:nvSpPr>
            <p:spPr bwMode="auto">
              <a:xfrm>
                <a:off x="6183" y="7247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Rectangle 444"/>
              <p:cNvSpPr>
                <a:spLocks noChangeArrowheads="1"/>
              </p:cNvSpPr>
              <p:nvPr/>
            </p:nvSpPr>
            <p:spPr bwMode="auto">
              <a:xfrm>
                <a:off x="5841" y="7343"/>
                <a:ext cx="348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Rectangle 445"/>
              <p:cNvSpPr>
                <a:spLocks noChangeArrowheads="1"/>
              </p:cNvSpPr>
              <p:nvPr/>
            </p:nvSpPr>
            <p:spPr bwMode="auto">
              <a:xfrm>
                <a:off x="6183" y="7343"/>
                <a:ext cx="120" cy="1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Rectangle 446"/>
              <p:cNvSpPr>
                <a:spLocks noChangeArrowheads="1"/>
              </p:cNvSpPr>
              <p:nvPr/>
            </p:nvSpPr>
            <p:spPr bwMode="auto">
              <a:xfrm>
                <a:off x="6297" y="7343"/>
                <a:ext cx="120" cy="1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Rectangle 447"/>
              <p:cNvSpPr>
                <a:spLocks noChangeArrowheads="1"/>
              </p:cNvSpPr>
              <p:nvPr/>
            </p:nvSpPr>
            <p:spPr bwMode="auto">
              <a:xfrm>
                <a:off x="6411" y="7343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Rectangle 448"/>
              <p:cNvSpPr>
                <a:spLocks noChangeArrowheads="1"/>
              </p:cNvSpPr>
              <p:nvPr/>
            </p:nvSpPr>
            <p:spPr bwMode="auto">
              <a:xfrm>
                <a:off x="6069" y="7439"/>
                <a:ext cx="120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Rectangle 449"/>
              <p:cNvSpPr>
                <a:spLocks noChangeArrowheads="1"/>
              </p:cNvSpPr>
              <p:nvPr/>
            </p:nvSpPr>
            <p:spPr bwMode="auto">
              <a:xfrm>
                <a:off x="6183" y="7439"/>
                <a:ext cx="120" cy="10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Rectangle 450"/>
              <p:cNvSpPr>
                <a:spLocks noChangeArrowheads="1"/>
              </p:cNvSpPr>
              <p:nvPr/>
            </p:nvSpPr>
            <p:spPr bwMode="auto">
              <a:xfrm>
                <a:off x="6297" y="7439"/>
                <a:ext cx="234" cy="10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Rectangle 451"/>
              <p:cNvSpPr>
                <a:spLocks noChangeArrowheads="1"/>
              </p:cNvSpPr>
              <p:nvPr/>
            </p:nvSpPr>
            <p:spPr bwMode="auto">
              <a:xfrm>
                <a:off x="-1779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R9W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2" name="Rectangle 452"/>
              <p:cNvSpPr>
                <a:spLocks noChangeArrowheads="1"/>
              </p:cNvSpPr>
              <p:nvPr/>
            </p:nvSpPr>
            <p:spPr bwMode="auto">
              <a:xfrm>
                <a:off x="-1665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R8W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3" name="Rectangle 453"/>
              <p:cNvSpPr>
                <a:spLocks noChangeArrowheads="1"/>
              </p:cNvSpPr>
              <p:nvPr/>
            </p:nvSpPr>
            <p:spPr bwMode="auto">
              <a:xfrm>
                <a:off x="-1551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R7W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4" name="Rectangle 454"/>
              <p:cNvSpPr>
                <a:spLocks noChangeArrowheads="1"/>
              </p:cNvSpPr>
              <p:nvPr/>
            </p:nvSpPr>
            <p:spPr bwMode="auto">
              <a:xfrm>
                <a:off x="-1437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R6W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5" name="Rectangle 455"/>
              <p:cNvSpPr>
                <a:spLocks noChangeArrowheads="1"/>
              </p:cNvSpPr>
              <p:nvPr/>
            </p:nvSpPr>
            <p:spPr bwMode="auto">
              <a:xfrm>
                <a:off x="-1323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R5W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6" name="Rectangle 456"/>
              <p:cNvSpPr>
                <a:spLocks noChangeArrowheads="1"/>
              </p:cNvSpPr>
              <p:nvPr/>
            </p:nvSpPr>
            <p:spPr bwMode="auto">
              <a:xfrm>
                <a:off x="-1209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R4W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7" name="Rectangle 457"/>
              <p:cNvSpPr>
                <a:spLocks noChangeArrowheads="1"/>
              </p:cNvSpPr>
              <p:nvPr/>
            </p:nvSpPr>
            <p:spPr bwMode="auto">
              <a:xfrm>
                <a:off x="-1095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R3W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8" name="Rectangle 458"/>
              <p:cNvSpPr>
                <a:spLocks noChangeArrowheads="1"/>
              </p:cNvSpPr>
              <p:nvPr/>
            </p:nvSpPr>
            <p:spPr bwMode="auto">
              <a:xfrm>
                <a:off x="-981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19" name="Rectangle 459"/>
              <p:cNvSpPr>
                <a:spLocks noChangeArrowheads="1"/>
              </p:cNvSpPr>
              <p:nvPr/>
            </p:nvSpPr>
            <p:spPr bwMode="auto">
              <a:xfrm>
                <a:off x="-867" y="-3109"/>
                <a:ext cx="19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R1W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0" name="Rectangle 460"/>
              <p:cNvSpPr>
                <a:spLocks noChangeArrowheads="1"/>
              </p:cNvSpPr>
              <p:nvPr/>
            </p:nvSpPr>
            <p:spPr bwMode="auto">
              <a:xfrm>
                <a:off x="-753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R1E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1" name="Rectangle 461"/>
              <p:cNvSpPr>
                <a:spLocks noChangeArrowheads="1"/>
              </p:cNvSpPr>
              <p:nvPr/>
            </p:nvSpPr>
            <p:spPr bwMode="auto">
              <a:xfrm>
                <a:off x="-639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2" name="Rectangle 462"/>
              <p:cNvSpPr>
                <a:spLocks noChangeArrowheads="1"/>
              </p:cNvSpPr>
              <p:nvPr/>
            </p:nvSpPr>
            <p:spPr bwMode="auto">
              <a:xfrm>
                <a:off x="-525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R3E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3" name="Rectangle 463"/>
              <p:cNvSpPr>
                <a:spLocks noChangeArrowheads="1"/>
              </p:cNvSpPr>
              <p:nvPr/>
            </p:nvSpPr>
            <p:spPr bwMode="auto">
              <a:xfrm>
                <a:off x="-411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R4E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4" name="Rectangle 464"/>
              <p:cNvSpPr>
                <a:spLocks noChangeArrowheads="1"/>
              </p:cNvSpPr>
              <p:nvPr/>
            </p:nvSpPr>
            <p:spPr bwMode="auto">
              <a:xfrm>
                <a:off x="-297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R5E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5" name="Rectangle 465"/>
              <p:cNvSpPr>
                <a:spLocks noChangeArrowheads="1"/>
              </p:cNvSpPr>
              <p:nvPr/>
            </p:nvSpPr>
            <p:spPr bwMode="auto">
              <a:xfrm>
                <a:off x="-183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R6E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6" name="Rectangle 466"/>
              <p:cNvSpPr>
                <a:spLocks noChangeArrowheads="1"/>
              </p:cNvSpPr>
              <p:nvPr/>
            </p:nvSpPr>
            <p:spPr bwMode="auto">
              <a:xfrm>
                <a:off x="-69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R7E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7" name="Rectangle 467"/>
              <p:cNvSpPr>
                <a:spLocks noChangeArrowheads="1"/>
              </p:cNvSpPr>
              <p:nvPr/>
            </p:nvSpPr>
            <p:spPr bwMode="auto">
              <a:xfrm>
                <a:off x="45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R8E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8" name="Rectangle 468"/>
              <p:cNvSpPr>
                <a:spLocks noChangeArrowheads="1"/>
              </p:cNvSpPr>
              <p:nvPr/>
            </p:nvSpPr>
            <p:spPr bwMode="auto">
              <a:xfrm>
                <a:off x="159" y="-3109"/>
                <a:ext cx="16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R9E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29" name="Rectangle 469"/>
              <p:cNvSpPr>
                <a:spLocks noChangeArrowheads="1"/>
              </p:cNvSpPr>
              <p:nvPr/>
            </p:nvSpPr>
            <p:spPr bwMode="auto">
              <a:xfrm>
                <a:off x="273" y="-3109"/>
                <a:ext cx="15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10E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0" name="Rectangle 470"/>
              <p:cNvSpPr>
                <a:spLocks noChangeArrowheads="1"/>
              </p:cNvSpPr>
              <p:nvPr/>
            </p:nvSpPr>
            <p:spPr bwMode="auto">
              <a:xfrm>
                <a:off x="387" y="-3109"/>
                <a:ext cx="15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11E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1" name="Rectangle 471"/>
              <p:cNvSpPr>
                <a:spLocks noChangeArrowheads="1"/>
              </p:cNvSpPr>
              <p:nvPr/>
            </p:nvSpPr>
            <p:spPr bwMode="auto">
              <a:xfrm>
                <a:off x="501" y="-3109"/>
                <a:ext cx="15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12E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2" name="Rectangle 472"/>
              <p:cNvSpPr>
                <a:spLocks noChangeArrowheads="1"/>
              </p:cNvSpPr>
              <p:nvPr/>
            </p:nvSpPr>
            <p:spPr bwMode="auto">
              <a:xfrm>
                <a:off x="615" y="-3109"/>
                <a:ext cx="15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13E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3" name="Rectangle 473"/>
              <p:cNvSpPr>
                <a:spLocks noChangeArrowheads="1"/>
              </p:cNvSpPr>
              <p:nvPr/>
            </p:nvSpPr>
            <p:spPr bwMode="auto">
              <a:xfrm>
                <a:off x="729" y="-3109"/>
                <a:ext cx="15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14E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4" name="Rectangle 474"/>
              <p:cNvSpPr>
                <a:spLocks noChangeArrowheads="1"/>
              </p:cNvSpPr>
              <p:nvPr/>
            </p:nvSpPr>
            <p:spPr bwMode="auto">
              <a:xfrm>
                <a:off x="843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R15E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5" name="Rectangle 475"/>
              <p:cNvSpPr>
                <a:spLocks noChangeArrowheads="1"/>
              </p:cNvSpPr>
              <p:nvPr/>
            </p:nvSpPr>
            <p:spPr bwMode="auto">
              <a:xfrm>
                <a:off x="957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R16E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6" name="Rectangle 476"/>
              <p:cNvSpPr>
                <a:spLocks noChangeArrowheads="1"/>
              </p:cNvSpPr>
              <p:nvPr/>
            </p:nvSpPr>
            <p:spPr bwMode="auto">
              <a:xfrm>
                <a:off x="1071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R17E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7" name="Rectangle 477"/>
              <p:cNvSpPr>
                <a:spLocks noChangeArrowheads="1"/>
              </p:cNvSpPr>
              <p:nvPr/>
            </p:nvSpPr>
            <p:spPr bwMode="auto">
              <a:xfrm>
                <a:off x="1185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R18E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8" name="Rectangle 478"/>
              <p:cNvSpPr>
                <a:spLocks noChangeArrowheads="1"/>
              </p:cNvSpPr>
              <p:nvPr/>
            </p:nvSpPr>
            <p:spPr bwMode="auto">
              <a:xfrm>
                <a:off x="1299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R19E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39" name="Rectangle 479"/>
              <p:cNvSpPr>
                <a:spLocks noChangeArrowheads="1"/>
              </p:cNvSpPr>
              <p:nvPr/>
            </p:nvSpPr>
            <p:spPr bwMode="auto">
              <a:xfrm>
                <a:off x="1413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R20E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0" name="Rectangle 480"/>
              <p:cNvSpPr>
                <a:spLocks noChangeArrowheads="1"/>
              </p:cNvSpPr>
              <p:nvPr/>
            </p:nvSpPr>
            <p:spPr bwMode="auto">
              <a:xfrm>
                <a:off x="1527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R21E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1" name="Rectangle 481"/>
              <p:cNvSpPr>
                <a:spLocks noChangeArrowheads="1"/>
              </p:cNvSpPr>
              <p:nvPr/>
            </p:nvSpPr>
            <p:spPr bwMode="auto">
              <a:xfrm>
                <a:off x="1641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R22E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2" name="Rectangle 482"/>
              <p:cNvSpPr>
                <a:spLocks noChangeArrowheads="1"/>
              </p:cNvSpPr>
              <p:nvPr/>
            </p:nvSpPr>
            <p:spPr bwMode="auto">
              <a:xfrm>
                <a:off x="1755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R23E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3" name="Rectangle 483"/>
              <p:cNvSpPr>
                <a:spLocks noChangeArrowheads="1"/>
              </p:cNvSpPr>
              <p:nvPr/>
            </p:nvSpPr>
            <p:spPr bwMode="auto">
              <a:xfrm>
                <a:off x="1869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R24E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4" name="Rectangle 484"/>
              <p:cNvSpPr>
                <a:spLocks noChangeArrowheads="1"/>
              </p:cNvSpPr>
              <p:nvPr/>
            </p:nvSpPr>
            <p:spPr bwMode="auto">
              <a:xfrm>
                <a:off x="1983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R25E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5" name="Rectangle 485"/>
              <p:cNvSpPr>
                <a:spLocks noChangeArrowheads="1"/>
              </p:cNvSpPr>
              <p:nvPr/>
            </p:nvSpPr>
            <p:spPr bwMode="auto">
              <a:xfrm>
                <a:off x="2097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R26E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6" name="Rectangle 486"/>
              <p:cNvSpPr>
                <a:spLocks noChangeArrowheads="1"/>
              </p:cNvSpPr>
              <p:nvPr/>
            </p:nvSpPr>
            <p:spPr bwMode="auto">
              <a:xfrm>
                <a:off x="2211" y="-3109"/>
                <a:ext cx="2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R27E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7" name="Rectangle 487"/>
              <p:cNvSpPr>
                <a:spLocks noChangeArrowheads="1"/>
              </p:cNvSpPr>
              <p:nvPr/>
            </p:nvSpPr>
            <p:spPr bwMode="auto">
              <a:xfrm>
                <a:off x="2337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28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8" name="Rectangle 488"/>
              <p:cNvSpPr>
                <a:spLocks noChangeArrowheads="1"/>
              </p:cNvSpPr>
              <p:nvPr/>
            </p:nvSpPr>
            <p:spPr bwMode="auto">
              <a:xfrm>
                <a:off x="2451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29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49" name="Rectangle 489"/>
              <p:cNvSpPr>
                <a:spLocks noChangeArrowheads="1"/>
              </p:cNvSpPr>
              <p:nvPr/>
            </p:nvSpPr>
            <p:spPr bwMode="auto">
              <a:xfrm>
                <a:off x="2565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0" name="Rectangle 490"/>
              <p:cNvSpPr>
                <a:spLocks noChangeArrowheads="1"/>
              </p:cNvSpPr>
              <p:nvPr/>
            </p:nvSpPr>
            <p:spPr bwMode="auto">
              <a:xfrm>
                <a:off x="2679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31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1" name="Rectangle 491"/>
              <p:cNvSpPr>
                <a:spLocks noChangeArrowheads="1"/>
              </p:cNvSpPr>
              <p:nvPr/>
            </p:nvSpPr>
            <p:spPr bwMode="auto">
              <a:xfrm>
                <a:off x="2781" y="-3109"/>
                <a:ext cx="15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32E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2" name="Rectangle 492"/>
              <p:cNvSpPr>
                <a:spLocks noChangeArrowheads="1"/>
              </p:cNvSpPr>
              <p:nvPr/>
            </p:nvSpPr>
            <p:spPr bwMode="auto">
              <a:xfrm>
                <a:off x="2907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33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3" name="Rectangle 493"/>
              <p:cNvSpPr>
                <a:spLocks noChangeArrowheads="1"/>
              </p:cNvSpPr>
              <p:nvPr/>
            </p:nvSpPr>
            <p:spPr bwMode="auto">
              <a:xfrm>
                <a:off x="3021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34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4" name="Rectangle 494"/>
              <p:cNvSpPr>
                <a:spLocks noChangeArrowheads="1"/>
              </p:cNvSpPr>
              <p:nvPr/>
            </p:nvSpPr>
            <p:spPr bwMode="auto">
              <a:xfrm>
                <a:off x="3135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35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5" name="Rectangle 495"/>
              <p:cNvSpPr>
                <a:spLocks noChangeArrowheads="1"/>
              </p:cNvSpPr>
              <p:nvPr/>
            </p:nvSpPr>
            <p:spPr bwMode="auto">
              <a:xfrm>
                <a:off x="3249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36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6" name="Rectangle 496"/>
              <p:cNvSpPr>
                <a:spLocks noChangeArrowheads="1"/>
              </p:cNvSpPr>
              <p:nvPr/>
            </p:nvSpPr>
            <p:spPr bwMode="auto">
              <a:xfrm>
                <a:off x="3363" y="-3109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37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16957" name="Rectangle 497"/>
              <p:cNvSpPr>
                <a:spLocks noChangeArrowheads="1"/>
              </p:cNvSpPr>
              <p:nvPr/>
            </p:nvSpPr>
            <p:spPr bwMode="auto">
              <a:xfrm>
                <a:off x="-297" y="3131"/>
                <a:ext cx="4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 </a:t>
                </a: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5" name="Group 699"/>
            <p:cNvGrpSpPr>
              <a:grpSpLocks/>
            </p:cNvGrpSpPr>
            <p:nvPr/>
          </p:nvGrpSpPr>
          <p:grpSpPr bwMode="auto">
            <a:xfrm>
              <a:off x="-1911" y="-3313"/>
              <a:ext cx="2286" cy="4422"/>
              <a:chOff x="-1911" y="-3313"/>
              <a:chExt cx="2286" cy="4422"/>
            </a:xfrm>
          </p:grpSpPr>
          <p:sp>
            <p:nvSpPr>
              <p:cNvPr id="16558" name="Line 499"/>
              <p:cNvSpPr>
                <a:spLocks noChangeShapeType="1"/>
              </p:cNvSpPr>
              <p:nvPr/>
            </p:nvSpPr>
            <p:spPr bwMode="auto">
              <a:xfrm>
                <a:off x="-1911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Rectangle 500"/>
              <p:cNvSpPr>
                <a:spLocks noChangeArrowheads="1"/>
              </p:cNvSpPr>
              <p:nvPr/>
            </p:nvSpPr>
            <p:spPr bwMode="auto">
              <a:xfrm>
                <a:off x="-1911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Line 501"/>
              <p:cNvSpPr>
                <a:spLocks noChangeShapeType="1"/>
              </p:cNvSpPr>
              <p:nvPr/>
            </p:nvSpPr>
            <p:spPr bwMode="auto">
              <a:xfrm>
                <a:off x="-1797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Rectangle 502"/>
              <p:cNvSpPr>
                <a:spLocks noChangeArrowheads="1"/>
              </p:cNvSpPr>
              <p:nvPr/>
            </p:nvSpPr>
            <p:spPr bwMode="auto">
              <a:xfrm>
                <a:off x="-1797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Line 503"/>
              <p:cNvSpPr>
                <a:spLocks noChangeShapeType="1"/>
              </p:cNvSpPr>
              <p:nvPr/>
            </p:nvSpPr>
            <p:spPr bwMode="auto">
              <a:xfrm>
                <a:off x="-1683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Rectangle 504"/>
              <p:cNvSpPr>
                <a:spLocks noChangeArrowheads="1"/>
              </p:cNvSpPr>
              <p:nvPr/>
            </p:nvSpPr>
            <p:spPr bwMode="auto">
              <a:xfrm>
                <a:off x="-1683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Line 505"/>
              <p:cNvSpPr>
                <a:spLocks noChangeShapeType="1"/>
              </p:cNvSpPr>
              <p:nvPr/>
            </p:nvSpPr>
            <p:spPr bwMode="auto">
              <a:xfrm>
                <a:off x="-1677" y="-3025"/>
                <a:ext cx="90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Rectangle 506"/>
              <p:cNvSpPr>
                <a:spLocks noChangeArrowheads="1"/>
              </p:cNvSpPr>
              <p:nvPr/>
            </p:nvSpPr>
            <p:spPr bwMode="auto">
              <a:xfrm>
                <a:off x="-1677" y="-3025"/>
                <a:ext cx="90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Line 507"/>
              <p:cNvSpPr>
                <a:spLocks noChangeShapeType="1"/>
              </p:cNvSpPr>
              <p:nvPr/>
            </p:nvSpPr>
            <p:spPr bwMode="auto">
              <a:xfrm>
                <a:off x="-771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Rectangle 508"/>
              <p:cNvSpPr>
                <a:spLocks noChangeArrowheads="1"/>
              </p:cNvSpPr>
              <p:nvPr/>
            </p:nvSpPr>
            <p:spPr bwMode="auto">
              <a:xfrm>
                <a:off x="-771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Line 509"/>
              <p:cNvSpPr>
                <a:spLocks noChangeShapeType="1"/>
              </p:cNvSpPr>
              <p:nvPr/>
            </p:nvSpPr>
            <p:spPr bwMode="auto">
              <a:xfrm>
                <a:off x="-657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Rectangle 510"/>
              <p:cNvSpPr>
                <a:spLocks noChangeArrowheads="1"/>
              </p:cNvSpPr>
              <p:nvPr/>
            </p:nvSpPr>
            <p:spPr bwMode="auto">
              <a:xfrm>
                <a:off x="-657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Line 511"/>
              <p:cNvSpPr>
                <a:spLocks noChangeShapeType="1"/>
              </p:cNvSpPr>
              <p:nvPr/>
            </p:nvSpPr>
            <p:spPr bwMode="auto">
              <a:xfrm>
                <a:off x="-651" y="-3025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Rectangle 512"/>
              <p:cNvSpPr>
                <a:spLocks noChangeArrowheads="1"/>
              </p:cNvSpPr>
              <p:nvPr/>
            </p:nvSpPr>
            <p:spPr bwMode="auto">
              <a:xfrm>
                <a:off x="-651" y="-3025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Line 513"/>
              <p:cNvSpPr>
                <a:spLocks noChangeShapeType="1"/>
              </p:cNvSpPr>
              <p:nvPr/>
            </p:nvSpPr>
            <p:spPr bwMode="auto">
              <a:xfrm>
                <a:off x="-429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Rectangle 514"/>
              <p:cNvSpPr>
                <a:spLocks noChangeArrowheads="1"/>
              </p:cNvSpPr>
              <p:nvPr/>
            </p:nvSpPr>
            <p:spPr bwMode="auto">
              <a:xfrm>
                <a:off x="-429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Line 515"/>
              <p:cNvSpPr>
                <a:spLocks noChangeShapeType="1"/>
              </p:cNvSpPr>
              <p:nvPr/>
            </p:nvSpPr>
            <p:spPr bwMode="auto">
              <a:xfrm>
                <a:off x="-315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Rectangle 516"/>
              <p:cNvSpPr>
                <a:spLocks noChangeArrowheads="1"/>
              </p:cNvSpPr>
              <p:nvPr/>
            </p:nvSpPr>
            <p:spPr bwMode="auto">
              <a:xfrm>
                <a:off x="-315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Line 517"/>
              <p:cNvSpPr>
                <a:spLocks noChangeShapeType="1"/>
              </p:cNvSpPr>
              <p:nvPr/>
            </p:nvSpPr>
            <p:spPr bwMode="auto">
              <a:xfrm>
                <a:off x="-201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Rectangle 518"/>
              <p:cNvSpPr>
                <a:spLocks noChangeArrowheads="1"/>
              </p:cNvSpPr>
              <p:nvPr/>
            </p:nvSpPr>
            <p:spPr bwMode="auto">
              <a:xfrm>
                <a:off x="-201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Line 519"/>
              <p:cNvSpPr>
                <a:spLocks noChangeShapeType="1"/>
              </p:cNvSpPr>
              <p:nvPr/>
            </p:nvSpPr>
            <p:spPr bwMode="auto">
              <a:xfrm>
                <a:off x="-87" y="-3313"/>
                <a:ext cx="1" cy="2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Rectangle 520"/>
              <p:cNvSpPr>
                <a:spLocks noChangeArrowheads="1"/>
              </p:cNvSpPr>
              <p:nvPr/>
            </p:nvSpPr>
            <p:spPr bwMode="auto">
              <a:xfrm>
                <a:off x="-87" y="-3313"/>
                <a:ext cx="6" cy="2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Line 521"/>
              <p:cNvSpPr>
                <a:spLocks noChangeShapeType="1"/>
              </p:cNvSpPr>
              <p:nvPr/>
            </p:nvSpPr>
            <p:spPr bwMode="auto">
              <a:xfrm>
                <a:off x="-1677" y="-2929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Rectangle 522"/>
              <p:cNvSpPr>
                <a:spLocks noChangeArrowheads="1"/>
              </p:cNvSpPr>
              <p:nvPr/>
            </p:nvSpPr>
            <p:spPr bwMode="auto">
              <a:xfrm>
                <a:off x="-1677" y="-2929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Line 523"/>
              <p:cNvSpPr>
                <a:spLocks noChangeShapeType="1"/>
              </p:cNvSpPr>
              <p:nvPr/>
            </p:nvSpPr>
            <p:spPr bwMode="auto">
              <a:xfrm>
                <a:off x="-885" y="-3313"/>
                <a:ext cx="1" cy="38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Rectangle 524"/>
              <p:cNvSpPr>
                <a:spLocks noChangeArrowheads="1"/>
              </p:cNvSpPr>
              <p:nvPr/>
            </p:nvSpPr>
            <p:spPr bwMode="auto">
              <a:xfrm>
                <a:off x="-885" y="-3313"/>
                <a:ext cx="6" cy="38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Line 525"/>
              <p:cNvSpPr>
                <a:spLocks noChangeShapeType="1"/>
              </p:cNvSpPr>
              <p:nvPr/>
            </p:nvSpPr>
            <p:spPr bwMode="auto">
              <a:xfrm>
                <a:off x="-651" y="-2929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Rectangle 526"/>
              <p:cNvSpPr>
                <a:spLocks noChangeArrowheads="1"/>
              </p:cNvSpPr>
              <p:nvPr/>
            </p:nvSpPr>
            <p:spPr bwMode="auto">
              <a:xfrm>
                <a:off x="-651" y="-2929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Line 527"/>
              <p:cNvSpPr>
                <a:spLocks noChangeShapeType="1"/>
              </p:cNvSpPr>
              <p:nvPr/>
            </p:nvSpPr>
            <p:spPr bwMode="auto">
              <a:xfrm>
                <a:off x="-1677" y="-2833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Rectangle 528"/>
              <p:cNvSpPr>
                <a:spLocks noChangeArrowheads="1"/>
              </p:cNvSpPr>
              <p:nvPr/>
            </p:nvSpPr>
            <p:spPr bwMode="auto">
              <a:xfrm>
                <a:off x="-1677" y="-2833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Line 529"/>
              <p:cNvSpPr>
                <a:spLocks noChangeShapeType="1"/>
              </p:cNvSpPr>
              <p:nvPr/>
            </p:nvSpPr>
            <p:spPr bwMode="auto">
              <a:xfrm>
                <a:off x="-999" y="-3313"/>
                <a:ext cx="1" cy="4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Rectangle 530"/>
              <p:cNvSpPr>
                <a:spLocks noChangeArrowheads="1"/>
              </p:cNvSpPr>
              <p:nvPr/>
            </p:nvSpPr>
            <p:spPr bwMode="auto">
              <a:xfrm>
                <a:off x="-999" y="-3313"/>
                <a:ext cx="6" cy="48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Line 531"/>
              <p:cNvSpPr>
                <a:spLocks noChangeShapeType="1"/>
              </p:cNvSpPr>
              <p:nvPr/>
            </p:nvSpPr>
            <p:spPr bwMode="auto">
              <a:xfrm>
                <a:off x="-765" y="-2833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Rectangle 532"/>
              <p:cNvSpPr>
                <a:spLocks noChangeArrowheads="1"/>
              </p:cNvSpPr>
              <p:nvPr/>
            </p:nvSpPr>
            <p:spPr bwMode="auto">
              <a:xfrm>
                <a:off x="-765" y="-2833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Line 533"/>
              <p:cNvSpPr>
                <a:spLocks noChangeShapeType="1"/>
              </p:cNvSpPr>
              <p:nvPr/>
            </p:nvSpPr>
            <p:spPr bwMode="auto">
              <a:xfrm>
                <a:off x="-1911" y="-2737"/>
                <a:ext cx="11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Rectangle 534"/>
              <p:cNvSpPr>
                <a:spLocks noChangeArrowheads="1"/>
              </p:cNvSpPr>
              <p:nvPr/>
            </p:nvSpPr>
            <p:spPr bwMode="auto">
              <a:xfrm>
                <a:off x="-1911" y="-2737"/>
                <a:ext cx="1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Line 535"/>
              <p:cNvSpPr>
                <a:spLocks noChangeShapeType="1"/>
              </p:cNvSpPr>
              <p:nvPr/>
            </p:nvSpPr>
            <p:spPr bwMode="auto">
              <a:xfrm>
                <a:off x="-1677" y="-2737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Rectangle 536"/>
              <p:cNvSpPr>
                <a:spLocks noChangeArrowheads="1"/>
              </p:cNvSpPr>
              <p:nvPr/>
            </p:nvSpPr>
            <p:spPr bwMode="auto">
              <a:xfrm>
                <a:off x="-1677" y="-2737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Line 537"/>
              <p:cNvSpPr>
                <a:spLocks noChangeShapeType="1"/>
              </p:cNvSpPr>
              <p:nvPr/>
            </p:nvSpPr>
            <p:spPr bwMode="auto">
              <a:xfrm>
                <a:off x="-765" y="-2737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Rectangle 538"/>
              <p:cNvSpPr>
                <a:spLocks noChangeArrowheads="1"/>
              </p:cNvSpPr>
              <p:nvPr/>
            </p:nvSpPr>
            <p:spPr bwMode="auto">
              <a:xfrm>
                <a:off x="-765" y="-2737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Line 539"/>
              <p:cNvSpPr>
                <a:spLocks noChangeShapeType="1"/>
              </p:cNvSpPr>
              <p:nvPr/>
            </p:nvSpPr>
            <p:spPr bwMode="auto">
              <a:xfrm>
                <a:off x="-429" y="-282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Rectangle 540"/>
              <p:cNvSpPr>
                <a:spLocks noChangeArrowheads="1"/>
              </p:cNvSpPr>
              <p:nvPr/>
            </p:nvSpPr>
            <p:spPr bwMode="auto">
              <a:xfrm>
                <a:off x="-429" y="-282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Line 541"/>
              <p:cNvSpPr>
                <a:spLocks noChangeShapeType="1"/>
              </p:cNvSpPr>
              <p:nvPr/>
            </p:nvSpPr>
            <p:spPr bwMode="auto">
              <a:xfrm>
                <a:off x="-1911" y="-2641"/>
                <a:ext cx="14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Rectangle 542"/>
              <p:cNvSpPr>
                <a:spLocks noChangeArrowheads="1"/>
              </p:cNvSpPr>
              <p:nvPr/>
            </p:nvSpPr>
            <p:spPr bwMode="auto">
              <a:xfrm>
                <a:off x="-1911" y="-2641"/>
                <a:ext cx="148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Line 543"/>
              <p:cNvSpPr>
                <a:spLocks noChangeShapeType="1"/>
              </p:cNvSpPr>
              <p:nvPr/>
            </p:nvSpPr>
            <p:spPr bwMode="auto">
              <a:xfrm>
                <a:off x="-1911" y="-1009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Rectangle 544"/>
              <p:cNvSpPr>
                <a:spLocks noChangeArrowheads="1"/>
              </p:cNvSpPr>
              <p:nvPr/>
            </p:nvSpPr>
            <p:spPr bwMode="auto">
              <a:xfrm>
                <a:off x="-1911" y="-1009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Line 545"/>
              <p:cNvSpPr>
                <a:spLocks noChangeShapeType="1"/>
              </p:cNvSpPr>
              <p:nvPr/>
            </p:nvSpPr>
            <p:spPr bwMode="auto">
              <a:xfrm>
                <a:off x="-1113" y="-3313"/>
                <a:ext cx="1" cy="23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Rectangle 546"/>
              <p:cNvSpPr>
                <a:spLocks noChangeArrowheads="1"/>
              </p:cNvSpPr>
              <p:nvPr/>
            </p:nvSpPr>
            <p:spPr bwMode="auto">
              <a:xfrm>
                <a:off x="-1113" y="-3313"/>
                <a:ext cx="6" cy="23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Line 547"/>
              <p:cNvSpPr>
                <a:spLocks noChangeShapeType="1"/>
              </p:cNvSpPr>
              <p:nvPr/>
            </p:nvSpPr>
            <p:spPr bwMode="auto">
              <a:xfrm>
                <a:off x="-999" y="-2731"/>
                <a:ext cx="1" cy="172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Rectangle 548"/>
              <p:cNvSpPr>
                <a:spLocks noChangeArrowheads="1"/>
              </p:cNvSpPr>
              <p:nvPr/>
            </p:nvSpPr>
            <p:spPr bwMode="auto">
              <a:xfrm>
                <a:off x="-999" y="-2731"/>
                <a:ext cx="6" cy="172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Line 549"/>
              <p:cNvSpPr>
                <a:spLocks noChangeShapeType="1"/>
              </p:cNvSpPr>
              <p:nvPr/>
            </p:nvSpPr>
            <p:spPr bwMode="auto">
              <a:xfrm>
                <a:off x="-885" y="-2731"/>
                <a:ext cx="1" cy="172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Rectangle 550"/>
              <p:cNvSpPr>
                <a:spLocks noChangeArrowheads="1"/>
              </p:cNvSpPr>
              <p:nvPr/>
            </p:nvSpPr>
            <p:spPr bwMode="auto">
              <a:xfrm>
                <a:off x="-885" y="-2731"/>
                <a:ext cx="6" cy="172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Line 551"/>
              <p:cNvSpPr>
                <a:spLocks noChangeShapeType="1"/>
              </p:cNvSpPr>
              <p:nvPr/>
            </p:nvSpPr>
            <p:spPr bwMode="auto">
              <a:xfrm>
                <a:off x="-1911" y="-913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Rectangle 552"/>
              <p:cNvSpPr>
                <a:spLocks noChangeArrowheads="1"/>
              </p:cNvSpPr>
              <p:nvPr/>
            </p:nvSpPr>
            <p:spPr bwMode="auto">
              <a:xfrm>
                <a:off x="-1911" y="-913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Line 553"/>
              <p:cNvSpPr>
                <a:spLocks noChangeShapeType="1"/>
              </p:cNvSpPr>
              <p:nvPr/>
            </p:nvSpPr>
            <p:spPr bwMode="auto">
              <a:xfrm>
                <a:off x="-1911" y="-817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Rectangle 554"/>
              <p:cNvSpPr>
                <a:spLocks noChangeArrowheads="1"/>
              </p:cNvSpPr>
              <p:nvPr/>
            </p:nvSpPr>
            <p:spPr bwMode="auto">
              <a:xfrm>
                <a:off x="-1911" y="-817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Line 555"/>
              <p:cNvSpPr>
                <a:spLocks noChangeShapeType="1"/>
              </p:cNvSpPr>
              <p:nvPr/>
            </p:nvSpPr>
            <p:spPr bwMode="auto">
              <a:xfrm>
                <a:off x="-1911" y="-721"/>
                <a:ext cx="91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Rectangle 556"/>
              <p:cNvSpPr>
                <a:spLocks noChangeArrowheads="1"/>
              </p:cNvSpPr>
              <p:nvPr/>
            </p:nvSpPr>
            <p:spPr bwMode="auto">
              <a:xfrm>
                <a:off x="-1911" y="-721"/>
                <a:ext cx="91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Line 557"/>
              <p:cNvSpPr>
                <a:spLocks noChangeShapeType="1"/>
              </p:cNvSpPr>
              <p:nvPr/>
            </p:nvSpPr>
            <p:spPr bwMode="auto">
              <a:xfrm>
                <a:off x="-1911" y="-625"/>
                <a:ext cx="91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Rectangle 558"/>
              <p:cNvSpPr>
                <a:spLocks noChangeArrowheads="1"/>
              </p:cNvSpPr>
              <p:nvPr/>
            </p:nvSpPr>
            <p:spPr bwMode="auto">
              <a:xfrm>
                <a:off x="-1911" y="-625"/>
                <a:ext cx="91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Line 559"/>
              <p:cNvSpPr>
                <a:spLocks noChangeShapeType="1"/>
              </p:cNvSpPr>
              <p:nvPr/>
            </p:nvSpPr>
            <p:spPr bwMode="auto">
              <a:xfrm>
                <a:off x="-771" y="-2731"/>
                <a:ext cx="1" cy="210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Rectangle 560"/>
              <p:cNvSpPr>
                <a:spLocks noChangeArrowheads="1"/>
              </p:cNvSpPr>
              <p:nvPr/>
            </p:nvSpPr>
            <p:spPr bwMode="auto">
              <a:xfrm>
                <a:off x="-771" y="-2731"/>
                <a:ext cx="6" cy="210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Line 561"/>
              <p:cNvSpPr>
                <a:spLocks noChangeShapeType="1"/>
              </p:cNvSpPr>
              <p:nvPr/>
            </p:nvSpPr>
            <p:spPr bwMode="auto">
              <a:xfrm>
                <a:off x="-1911" y="-529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Rectangle 562"/>
              <p:cNvSpPr>
                <a:spLocks noChangeArrowheads="1"/>
              </p:cNvSpPr>
              <p:nvPr/>
            </p:nvSpPr>
            <p:spPr bwMode="auto">
              <a:xfrm>
                <a:off x="-1911" y="-529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Line 563"/>
              <p:cNvSpPr>
                <a:spLocks noChangeShapeType="1"/>
              </p:cNvSpPr>
              <p:nvPr/>
            </p:nvSpPr>
            <p:spPr bwMode="auto">
              <a:xfrm>
                <a:off x="-1113" y="-811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3" name="Rectangle 564"/>
              <p:cNvSpPr>
                <a:spLocks noChangeArrowheads="1"/>
              </p:cNvSpPr>
              <p:nvPr/>
            </p:nvSpPr>
            <p:spPr bwMode="auto">
              <a:xfrm>
                <a:off x="-1113" y="-811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Line 565"/>
              <p:cNvSpPr>
                <a:spLocks noChangeShapeType="1"/>
              </p:cNvSpPr>
              <p:nvPr/>
            </p:nvSpPr>
            <p:spPr bwMode="auto">
              <a:xfrm>
                <a:off x="-657" y="-2923"/>
                <a:ext cx="1" cy="239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Rectangle 566"/>
              <p:cNvSpPr>
                <a:spLocks noChangeArrowheads="1"/>
              </p:cNvSpPr>
              <p:nvPr/>
            </p:nvSpPr>
            <p:spPr bwMode="auto">
              <a:xfrm>
                <a:off x="-657" y="-2923"/>
                <a:ext cx="6" cy="239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Line 567"/>
              <p:cNvSpPr>
                <a:spLocks noChangeShapeType="1"/>
              </p:cNvSpPr>
              <p:nvPr/>
            </p:nvSpPr>
            <p:spPr bwMode="auto">
              <a:xfrm>
                <a:off x="-1911" y="-433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Rectangle 568"/>
              <p:cNvSpPr>
                <a:spLocks noChangeArrowheads="1"/>
              </p:cNvSpPr>
              <p:nvPr/>
            </p:nvSpPr>
            <p:spPr bwMode="auto">
              <a:xfrm>
                <a:off x="-1911" y="-433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Line 569"/>
              <p:cNvSpPr>
                <a:spLocks noChangeShapeType="1"/>
              </p:cNvSpPr>
              <p:nvPr/>
            </p:nvSpPr>
            <p:spPr bwMode="auto">
              <a:xfrm>
                <a:off x="-993" y="-43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Rectangle 570"/>
              <p:cNvSpPr>
                <a:spLocks noChangeArrowheads="1"/>
              </p:cNvSpPr>
              <p:nvPr/>
            </p:nvSpPr>
            <p:spPr bwMode="auto">
              <a:xfrm>
                <a:off x="-993" y="-43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Line 571"/>
              <p:cNvSpPr>
                <a:spLocks noChangeShapeType="1"/>
              </p:cNvSpPr>
              <p:nvPr/>
            </p:nvSpPr>
            <p:spPr bwMode="auto">
              <a:xfrm>
                <a:off x="-543" y="-3313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Rectangle 572"/>
              <p:cNvSpPr>
                <a:spLocks noChangeArrowheads="1"/>
              </p:cNvSpPr>
              <p:nvPr/>
            </p:nvSpPr>
            <p:spPr bwMode="auto">
              <a:xfrm>
                <a:off x="-543" y="-3313"/>
                <a:ext cx="6" cy="288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Line 573"/>
              <p:cNvSpPr>
                <a:spLocks noChangeShapeType="1"/>
              </p:cNvSpPr>
              <p:nvPr/>
            </p:nvSpPr>
            <p:spPr bwMode="auto">
              <a:xfrm>
                <a:off x="-1911" y="-337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Rectangle 574"/>
              <p:cNvSpPr>
                <a:spLocks noChangeArrowheads="1"/>
              </p:cNvSpPr>
              <p:nvPr/>
            </p:nvSpPr>
            <p:spPr bwMode="auto">
              <a:xfrm>
                <a:off x="-1911" y="-337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Line 575"/>
              <p:cNvSpPr>
                <a:spLocks noChangeShapeType="1"/>
              </p:cNvSpPr>
              <p:nvPr/>
            </p:nvSpPr>
            <p:spPr bwMode="auto">
              <a:xfrm>
                <a:off x="-993" y="-337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Rectangle 576"/>
              <p:cNvSpPr>
                <a:spLocks noChangeArrowheads="1"/>
              </p:cNvSpPr>
              <p:nvPr/>
            </p:nvSpPr>
            <p:spPr bwMode="auto">
              <a:xfrm>
                <a:off x="-993" y="-337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Line 577"/>
              <p:cNvSpPr>
                <a:spLocks noChangeShapeType="1"/>
              </p:cNvSpPr>
              <p:nvPr/>
            </p:nvSpPr>
            <p:spPr bwMode="auto">
              <a:xfrm>
                <a:off x="-1911" y="-241"/>
                <a:ext cx="102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Rectangle 578"/>
              <p:cNvSpPr>
                <a:spLocks noChangeArrowheads="1"/>
              </p:cNvSpPr>
              <p:nvPr/>
            </p:nvSpPr>
            <p:spPr bwMode="auto">
              <a:xfrm>
                <a:off x="-1911" y="-241"/>
                <a:ext cx="102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Line 579"/>
              <p:cNvSpPr>
                <a:spLocks noChangeShapeType="1"/>
              </p:cNvSpPr>
              <p:nvPr/>
            </p:nvSpPr>
            <p:spPr bwMode="auto">
              <a:xfrm>
                <a:off x="-885" y="-427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Rectangle 580"/>
              <p:cNvSpPr>
                <a:spLocks noChangeArrowheads="1"/>
              </p:cNvSpPr>
              <p:nvPr/>
            </p:nvSpPr>
            <p:spPr bwMode="auto">
              <a:xfrm>
                <a:off x="-885" y="-427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Line 581"/>
              <p:cNvSpPr>
                <a:spLocks noChangeShapeType="1"/>
              </p:cNvSpPr>
              <p:nvPr/>
            </p:nvSpPr>
            <p:spPr bwMode="auto">
              <a:xfrm>
                <a:off x="-1911" y="-145"/>
                <a:ext cx="102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Rectangle 582"/>
              <p:cNvSpPr>
                <a:spLocks noChangeArrowheads="1"/>
              </p:cNvSpPr>
              <p:nvPr/>
            </p:nvSpPr>
            <p:spPr bwMode="auto">
              <a:xfrm>
                <a:off x="-1911" y="-145"/>
                <a:ext cx="102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Line 583"/>
              <p:cNvSpPr>
                <a:spLocks noChangeShapeType="1"/>
              </p:cNvSpPr>
              <p:nvPr/>
            </p:nvSpPr>
            <p:spPr bwMode="auto">
              <a:xfrm>
                <a:off x="-657" y="-23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Rectangle 584"/>
              <p:cNvSpPr>
                <a:spLocks noChangeArrowheads="1"/>
              </p:cNvSpPr>
              <p:nvPr/>
            </p:nvSpPr>
            <p:spPr bwMode="auto">
              <a:xfrm>
                <a:off x="-657" y="-23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Line 585"/>
              <p:cNvSpPr>
                <a:spLocks noChangeShapeType="1"/>
              </p:cNvSpPr>
              <p:nvPr/>
            </p:nvSpPr>
            <p:spPr bwMode="auto">
              <a:xfrm>
                <a:off x="-543" y="-23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Rectangle 586"/>
              <p:cNvSpPr>
                <a:spLocks noChangeArrowheads="1"/>
              </p:cNvSpPr>
              <p:nvPr/>
            </p:nvSpPr>
            <p:spPr bwMode="auto">
              <a:xfrm>
                <a:off x="-543" y="-23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Line 587"/>
              <p:cNvSpPr>
                <a:spLocks noChangeShapeType="1"/>
              </p:cNvSpPr>
              <p:nvPr/>
            </p:nvSpPr>
            <p:spPr bwMode="auto">
              <a:xfrm>
                <a:off x="-429" y="-2635"/>
                <a:ext cx="1" cy="24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Rectangle 588"/>
              <p:cNvSpPr>
                <a:spLocks noChangeArrowheads="1"/>
              </p:cNvSpPr>
              <p:nvPr/>
            </p:nvSpPr>
            <p:spPr bwMode="auto">
              <a:xfrm>
                <a:off x="-429" y="-2635"/>
                <a:ext cx="6" cy="24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Line 589"/>
              <p:cNvSpPr>
                <a:spLocks noChangeShapeType="1"/>
              </p:cNvSpPr>
              <p:nvPr/>
            </p:nvSpPr>
            <p:spPr bwMode="auto">
              <a:xfrm>
                <a:off x="-1911" y="-49"/>
                <a:ext cx="102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Rectangle 590"/>
              <p:cNvSpPr>
                <a:spLocks noChangeArrowheads="1"/>
              </p:cNvSpPr>
              <p:nvPr/>
            </p:nvSpPr>
            <p:spPr bwMode="auto">
              <a:xfrm>
                <a:off x="-1911" y="-49"/>
                <a:ext cx="102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Line 591"/>
              <p:cNvSpPr>
                <a:spLocks noChangeShapeType="1"/>
              </p:cNvSpPr>
              <p:nvPr/>
            </p:nvSpPr>
            <p:spPr bwMode="auto">
              <a:xfrm>
                <a:off x="-315" y="-2635"/>
                <a:ext cx="1" cy="25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Rectangle 592"/>
              <p:cNvSpPr>
                <a:spLocks noChangeArrowheads="1"/>
              </p:cNvSpPr>
              <p:nvPr/>
            </p:nvSpPr>
            <p:spPr bwMode="auto">
              <a:xfrm>
                <a:off x="-315" y="-2635"/>
                <a:ext cx="6" cy="25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Line 593"/>
              <p:cNvSpPr>
                <a:spLocks noChangeShapeType="1"/>
              </p:cNvSpPr>
              <p:nvPr/>
            </p:nvSpPr>
            <p:spPr bwMode="auto">
              <a:xfrm>
                <a:off x="-1911" y="47"/>
                <a:ext cx="102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Rectangle 594"/>
              <p:cNvSpPr>
                <a:spLocks noChangeArrowheads="1"/>
              </p:cNvSpPr>
              <p:nvPr/>
            </p:nvSpPr>
            <p:spPr bwMode="auto">
              <a:xfrm>
                <a:off x="-1911" y="47"/>
                <a:ext cx="102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Line 595"/>
              <p:cNvSpPr>
                <a:spLocks noChangeShapeType="1"/>
              </p:cNvSpPr>
              <p:nvPr/>
            </p:nvSpPr>
            <p:spPr bwMode="auto">
              <a:xfrm>
                <a:off x="-1911" y="143"/>
                <a:ext cx="102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Rectangle 596"/>
              <p:cNvSpPr>
                <a:spLocks noChangeArrowheads="1"/>
              </p:cNvSpPr>
              <p:nvPr/>
            </p:nvSpPr>
            <p:spPr bwMode="auto">
              <a:xfrm>
                <a:off x="-1911" y="143"/>
                <a:ext cx="102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Line 597"/>
              <p:cNvSpPr>
                <a:spLocks noChangeShapeType="1"/>
              </p:cNvSpPr>
              <p:nvPr/>
            </p:nvSpPr>
            <p:spPr bwMode="auto">
              <a:xfrm>
                <a:off x="-885" y="5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Rectangle 598"/>
              <p:cNvSpPr>
                <a:spLocks noChangeArrowheads="1"/>
              </p:cNvSpPr>
              <p:nvPr/>
            </p:nvSpPr>
            <p:spPr bwMode="auto">
              <a:xfrm>
                <a:off x="-885" y="5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Line 599"/>
              <p:cNvSpPr>
                <a:spLocks noChangeShapeType="1"/>
              </p:cNvSpPr>
              <p:nvPr/>
            </p:nvSpPr>
            <p:spPr bwMode="auto">
              <a:xfrm>
                <a:off x="-771" y="5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Rectangle 600"/>
              <p:cNvSpPr>
                <a:spLocks noChangeArrowheads="1"/>
              </p:cNvSpPr>
              <p:nvPr/>
            </p:nvSpPr>
            <p:spPr bwMode="auto">
              <a:xfrm>
                <a:off x="-771" y="5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Line 601"/>
              <p:cNvSpPr>
                <a:spLocks noChangeShapeType="1"/>
              </p:cNvSpPr>
              <p:nvPr/>
            </p:nvSpPr>
            <p:spPr bwMode="auto">
              <a:xfrm>
                <a:off x="-1911" y="239"/>
                <a:ext cx="11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Rectangle 602"/>
              <p:cNvSpPr>
                <a:spLocks noChangeArrowheads="1"/>
              </p:cNvSpPr>
              <p:nvPr/>
            </p:nvSpPr>
            <p:spPr bwMode="auto">
              <a:xfrm>
                <a:off x="-1911" y="239"/>
                <a:ext cx="1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Line 603"/>
              <p:cNvSpPr>
                <a:spLocks noChangeShapeType="1"/>
              </p:cNvSpPr>
              <p:nvPr/>
            </p:nvSpPr>
            <p:spPr bwMode="auto">
              <a:xfrm>
                <a:off x="-1797" y="-2731"/>
                <a:ext cx="1" cy="29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Rectangle 604"/>
              <p:cNvSpPr>
                <a:spLocks noChangeArrowheads="1"/>
              </p:cNvSpPr>
              <p:nvPr/>
            </p:nvSpPr>
            <p:spPr bwMode="auto">
              <a:xfrm>
                <a:off x="-1797" y="-2731"/>
                <a:ext cx="6" cy="29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Line 605"/>
              <p:cNvSpPr>
                <a:spLocks noChangeShapeType="1"/>
              </p:cNvSpPr>
              <p:nvPr/>
            </p:nvSpPr>
            <p:spPr bwMode="auto">
              <a:xfrm>
                <a:off x="-1683" y="-2731"/>
                <a:ext cx="1" cy="29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Rectangle 606"/>
              <p:cNvSpPr>
                <a:spLocks noChangeArrowheads="1"/>
              </p:cNvSpPr>
              <p:nvPr/>
            </p:nvSpPr>
            <p:spPr bwMode="auto">
              <a:xfrm>
                <a:off x="-1683" y="-2731"/>
                <a:ext cx="6" cy="29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Line 607"/>
              <p:cNvSpPr>
                <a:spLocks noChangeShapeType="1"/>
              </p:cNvSpPr>
              <p:nvPr/>
            </p:nvSpPr>
            <p:spPr bwMode="auto">
              <a:xfrm>
                <a:off x="-1677" y="23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Rectangle 608"/>
              <p:cNvSpPr>
                <a:spLocks noChangeArrowheads="1"/>
              </p:cNvSpPr>
              <p:nvPr/>
            </p:nvSpPr>
            <p:spPr bwMode="auto">
              <a:xfrm>
                <a:off x="-1677" y="23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Line 609"/>
              <p:cNvSpPr>
                <a:spLocks noChangeShapeType="1"/>
              </p:cNvSpPr>
              <p:nvPr/>
            </p:nvSpPr>
            <p:spPr bwMode="auto">
              <a:xfrm>
                <a:off x="-1569" y="-3313"/>
                <a:ext cx="1" cy="355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Rectangle 610"/>
              <p:cNvSpPr>
                <a:spLocks noChangeArrowheads="1"/>
              </p:cNvSpPr>
              <p:nvPr/>
            </p:nvSpPr>
            <p:spPr bwMode="auto">
              <a:xfrm>
                <a:off x="-1569" y="-3313"/>
                <a:ext cx="6" cy="355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Line 611"/>
              <p:cNvSpPr>
                <a:spLocks noChangeShapeType="1"/>
              </p:cNvSpPr>
              <p:nvPr/>
            </p:nvSpPr>
            <p:spPr bwMode="auto">
              <a:xfrm>
                <a:off x="-1455" y="-3313"/>
                <a:ext cx="1" cy="355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Rectangle 612"/>
              <p:cNvSpPr>
                <a:spLocks noChangeArrowheads="1"/>
              </p:cNvSpPr>
              <p:nvPr/>
            </p:nvSpPr>
            <p:spPr bwMode="auto">
              <a:xfrm>
                <a:off x="-1455" y="-3313"/>
                <a:ext cx="6" cy="355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Line 613"/>
              <p:cNvSpPr>
                <a:spLocks noChangeShapeType="1"/>
              </p:cNvSpPr>
              <p:nvPr/>
            </p:nvSpPr>
            <p:spPr bwMode="auto">
              <a:xfrm>
                <a:off x="-1449" y="239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Rectangle 614"/>
              <p:cNvSpPr>
                <a:spLocks noChangeArrowheads="1"/>
              </p:cNvSpPr>
              <p:nvPr/>
            </p:nvSpPr>
            <p:spPr bwMode="auto">
              <a:xfrm>
                <a:off x="-1449" y="239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Line 615"/>
              <p:cNvSpPr>
                <a:spLocks noChangeShapeType="1"/>
              </p:cNvSpPr>
              <p:nvPr/>
            </p:nvSpPr>
            <p:spPr bwMode="auto">
              <a:xfrm>
                <a:off x="-315" y="14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Rectangle 616"/>
              <p:cNvSpPr>
                <a:spLocks noChangeArrowheads="1"/>
              </p:cNvSpPr>
              <p:nvPr/>
            </p:nvSpPr>
            <p:spPr bwMode="auto">
              <a:xfrm>
                <a:off x="-315" y="14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Line 617"/>
              <p:cNvSpPr>
                <a:spLocks noChangeShapeType="1"/>
              </p:cNvSpPr>
              <p:nvPr/>
            </p:nvSpPr>
            <p:spPr bwMode="auto">
              <a:xfrm>
                <a:off x="-201" y="-2731"/>
                <a:ext cx="1" cy="29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Rectangle 618"/>
              <p:cNvSpPr>
                <a:spLocks noChangeArrowheads="1"/>
              </p:cNvSpPr>
              <p:nvPr/>
            </p:nvSpPr>
            <p:spPr bwMode="auto">
              <a:xfrm>
                <a:off x="-201" y="-2731"/>
                <a:ext cx="6" cy="29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Line 619"/>
              <p:cNvSpPr>
                <a:spLocks noChangeShapeType="1"/>
              </p:cNvSpPr>
              <p:nvPr/>
            </p:nvSpPr>
            <p:spPr bwMode="auto">
              <a:xfrm>
                <a:off x="-1911" y="335"/>
                <a:ext cx="11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Rectangle 620"/>
              <p:cNvSpPr>
                <a:spLocks noChangeArrowheads="1"/>
              </p:cNvSpPr>
              <p:nvPr/>
            </p:nvSpPr>
            <p:spPr bwMode="auto">
              <a:xfrm>
                <a:off x="-1911" y="335"/>
                <a:ext cx="1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Line 621"/>
              <p:cNvSpPr>
                <a:spLocks noChangeShapeType="1"/>
              </p:cNvSpPr>
              <p:nvPr/>
            </p:nvSpPr>
            <p:spPr bwMode="auto">
              <a:xfrm>
                <a:off x="-1677" y="33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Rectangle 622"/>
              <p:cNvSpPr>
                <a:spLocks noChangeArrowheads="1"/>
              </p:cNvSpPr>
              <p:nvPr/>
            </p:nvSpPr>
            <p:spPr bwMode="auto">
              <a:xfrm>
                <a:off x="-1677" y="33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Line 623"/>
              <p:cNvSpPr>
                <a:spLocks noChangeShapeType="1"/>
              </p:cNvSpPr>
              <p:nvPr/>
            </p:nvSpPr>
            <p:spPr bwMode="auto">
              <a:xfrm>
                <a:off x="-1449" y="335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Rectangle 624"/>
              <p:cNvSpPr>
                <a:spLocks noChangeArrowheads="1"/>
              </p:cNvSpPr>
              <p:nvPr/>
            </p:nvSpPr>
            <p:spPr bwMode="auto">
              <a:xfrm>
                <a:off x="-1449" y="335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Line 625"/>
              <p:cNvSpPr>
                <a:spLocks noChangeShapeType="1"/>
              </p:cNvSpPr>
              <p:nvPr/>
            </p:nvSpPr>
            <p:spPr bwMode="auto">
              <a:xfrm>
                <a:off x="-1911" y="431"/>
                <a:ext cx="11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Rectangle 626"/>
              <p:cNvSpPr>
                <a:spLocks noChangeArrowheads="1"/>
              </p:cNvSpPr>
              <p:nvPr/>
            </p:nvSpPr>
            <p:spPr bwMode="auto">
              <a:xfrm>
                <a:off x="-1911" y="431"/>
                <a:ext cx="1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Line 627"/>
              <p:cNvSpPr>
                <a:spLocks noChangeShapeType="1"/>
              </p:cNvSpPr>
              <p:nvPr/>
            </p:nvSpPr>
            <p:spPr bwMode="auto">
              <a:xfrm>
                <a:off x="-1677" y="431"/>
                <a:ext cx="90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Rectangle 628"/>
              <p:cNvSpPr>
                <a:spLocks noChangeArrowheads="1"/>
              </p:cNvSpPr>
              <p:nvPr/>
            </p:nvSpPr>
            <p:spPr bwMode="auto">
              <a:xfrm>
                <a:off x="-1677" y="431"/>
                <a:ext cx="90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Line 629"/>
              <p:cNvSpPr>
                <a:spLocks noChangeShapeType="1"/>
              </p:cNvSpPr>
              <p:nvPr/>
            </p:nvSpPr>
            <p:spPr bwMode="auto">
              <a:xfrm>
                <a:off x="-651" y="431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Rectangle 630"/>
              <p:cNvSpPr>
                <a:spLocks noChangeArrowheads="1"/>
              </p:cNvSpPr>
              <p:nvPr/>
            </p:nvSpPr>
            <p:spPr bwMode="auto">
              <a:xfrm>
                <a:off x="-651" y="431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Line 631"/>
              <p:cNvSpPr>
                <a:spLocks noChangeShapeType="1"/>
              </p:cNvSpPr>
              <p:nvPr/>
            </p:nvSpPr>
            <p:spPr bwMode="auto">
              <a:xfrm>
                <a:off x="-1911" y="-2827"/>
                <a:ext cx="1" cy="335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Rectangle 632"/>
              <p:cNvSpPr>
                <a:spLocks noChangeArrowheads="1"/>
              </p:cNvSpPr>
              <p:nvPr/>
            </p:nvSpPr>
            <p:spPr bwMode="auto">
              <a:xfrm>
                <a:off x="-1911" y="-2827"/>
                <a:ext cx="6" cy="335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Line 633"/>
              <p:cNvSpPr>
                <a:spLocks noChangeShapeType="1"/>
              </p:cNvSpPr>
              <p:nvPr/>
            </p:nvSpPr>
            <p:spPr bwMode="auto">
              <a:xfrm>
                <a:off x="-1797" y="43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Rectangle 634"/>
              <p:cNvSpPr>
                <a:spLocks noChangeArrowheads="1"/>
              </p:cNvSpPr>
              <p:nvPr/>
            </p:nvSpPr>
            <p:spPr bwMode="auto">
              <a:xfrm>
                <a:off x="-1797" y="43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Line 635"/>
              <p:cNvSpPr>
                <a:spLocks noChangeShapeType="1"/>
              </p:cNvSpPr>
              <p:nvPr/>
            </p:nvSpPr>
            <p:spPr bwMode="auto">
              <a:xfrm>
                <a:off x="-1683" y="43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Rectangle 636"/>
              <p:cNvSpPr>
                <a:spLocks noChangeArrowheads="1"/>
              </p:cNvSpPr>
              <p:nvPr/>
            </p:nvSpPr>
            <p:spPr bwMode="auto">
              <a:xfrm>
                <a:off x="-1683" y="43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Line 637"/>
              <p:cNvSpPr>
                <a:spLocks noChangeShapeType="1"/>
              </p:cNvSpPr>
              <p:nvPr/>
            </p:nvSpPr>
            <p:spPr bwMode="auto">
              <a:xfrm>
                <a:off x="-1677" y="527"/>
                <a:ext cx="113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Rectangle 638"/>
              <p:cNvSpPr>
                <a:spLocks noChangeArrowheads="1"/>
              </p:cNvSpPr>
              <p:nvPr/>
            </p:nvSpPr>
            <p:spPr bwMode="auto">
              <a:xfrm>
                <a:off x="-1677" y="527"/>
                <a:ext cx="113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Line 639"/>
              <p:cNvSpPr>
                <a:spLocks noChangeShapeType="1"/>
              </p:cNvSpPr>
              <p:nvPr/>
            </p:nvSpPr>
            <p:spPr bwMode="auto">
              <a:xfrm>
                <a:off x="-1569" y="341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Rectangle 640"/>
              <p:cNvSpPr>
                <a:spLocks noChangeArrowheads="1"/>
              </p:cNvSpPr>
              <p:nvPr/>
            </p:nvSpPr>
            <p:spPr bwMode="auto">
              <a:xfrm>
                <a:off x="-1569" y="341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Line 641"/>
              <p:cNvSpPr>
                <a:spLocks noChangeShapeType="1"/>
              </p:cNvSpPr>
              <p:nvPr/>
            </p:nvSpPr>
            <p:spPr bwMode="auto">
              <a:xfrm>
                <a:off x="-1563" y="623"/>
                <a:ext cx="90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Rectangle 642"/>
              <p:cNvSpPr>
                <a:spLocks noChangeArrowheads="1"/>
              </p:cNvSpPr>
              <p:nvPr/>
            </p:nvSpPr>
            <p:spPr bwMode="auto">
              <a:xfrm>
                <a:off x="-1563" y="623"/>
                <a:ext cx="90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Line 643"/>
              <p:cNvSpPr>
                <a:spLocks noChangeShapeType="1"/>
              </p:cNvSpPr>
              <p:nvPr/>
            </p:nvSpPr>
            <p:spPr bwMode="auto">
              <a:xfrm>
                <a:off x="-657" y="437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Rectangle 644"/>
              <p:cNvSpPr>
                <a:spLocks noChangeArrowheads="1"/>
              </p:cNvSpPr>
              <p:nvPr/>
            </p:nvSpPr>
            <p:spPr bwMode="auto">
              <a:xfrm>
                <a:off x="-657" y="437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Line 645"/>
              <p:cNvSpPr>
                <a:spLocks noChangeShapeType="1"/>
              </p:cNvSpPr>
              <p:nvPr/>
            </p:nvSpPr>
            <p:spPr bwMode="auto">
              <a:xfrm>
                <a:off x="-543" y="53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Rectangle 646"/>
              <p:cNvSpPr>
                <a:spLocks noChangeArrowheads="1"/>
              </p:cNvSpPr>
              <p:nvPr/>
            </p:nvSpPr>
            <p:spPr bwMode="auto">
              <a:xfrm>
                <a:off x="-543" y="53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Line 647"/>
              <p:cNvSpPr>
                <a:spLocks noChangeShapeType="1"/>
              </p:cNvSpPr>
              <p:nvPr/>
            </p:nvSpPr>
            <p:spPr bwMode="auto">
              <a:xfrm>
                <a:off x="-1911" y="719"/>
                <a:ext cx="11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Rectangle 648"/>
              <p:cNvSpPr>
                <a:spLocks noChangeArrowheads="1"/>
              </p:cNvSpPr>
              <p:nvPr/>
            </p:nvSpPr>
            <p:spPr bwMode="auto">
              <a:xfrm>
                <a:off x="-1911" y="719"/>
                <a:ext cx="1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Line 649"/>
              <p:cNvSpPr>
                <a:spLocks noChangeShapeType="1"/>
              </p:cNvSpPr>
              <p:nvPr/>
            </p:nvSpPr>
            <p:spPr bwMode="auto">
              <a:xfrm>
                <a:off x="-1455" y="341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Rectangle 650"/>
              <p:cNvSpPr>
                <a:spLocks noChangeArrowheads="1"/>
              </p:cNvSpPr>
              <p:nvPr/>
            </p:nvSpPr>
            <p:spPr bwMode="auto">
              <a:xfrm>
                <a:off x="-1455" y="341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Line 651"/>
              <p:cNvSpPr>
                <a:spLocks noChangeShapeType="1"/>
              </p:cNvSpPr>
              <p:nvPr/>
            </p:nvSpPr>
            <p:spPr bwMode="auto">
              <a:xfrm>
                <a:off x="-1341" y="-3313"/>
                <a:ext cx="1" cy="40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Rectangle 652"/>
              <p:cNvSpPr>
                <a:spLocks noChangeArrowheads="1"/>
              </p:cNvSpPr>
              <p:nvPr/>
            </p:nvSpPr>
            <p:spPr bwMode="auto">
              <a:xfrm>
                <a:off x="-1341" y="-3313"/>
                <a:ext cx="6" cy="403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Line 653"/>
              <p:cNvSpPr>
                <a:spLocks noChangeShapeType="1"/>
              </p:cNvSpPr>
              <p:nvPr/>
            </p:nvSpPr>
            <p:spPr bwMode="auto">
              <a:xfrm>
                <a:off x="-1335" y="719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Rectangle 654"/>
              <p:cNvSpPr>
                <a:spLocks noChangeArrowheads="1"/>
              </p:cNvSpPr>
              <p:nvPr/>
            </p:nvSpPr>
            <p:spPr bwMode="auto">
              <a:xfrm>
                <a:off x="-1335" y="719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Line 655"/>
              <p:cNvSpPr>
                <a:spLocks noChangeShapeType="1"/>
              </p:cNvSpPr>
              <p:nvPr/>
            </p:nvSpPr>
            <p:spPr bwMode="auto">
              <a:xfrm>
                <a:off x="-885" y="245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Rectangle 656"/>
              <p:cNvSpPr>
                <a:spLocks noChangeArrowheads="1"/>
              </p:cNvSpPr>
              <p:nvPr/>
            </p:nvSpPr>
            <p:spPr bwMode="auto">
              <a:xfrm>
                <a:off x="-885" y="245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Line 657"/>
              <p:cNvSpPr>
                <a:spLocks noChangeShapeType="1"/>
              </p:cNvSpPr>
              <p:nvPr/>
            </p:nvSpPr>
            <p:spPr bwMode="auto">
              <a:xfrm>
                <a:off x="-771" y="43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Rectangle 658"/>
              <p:cNvSpPr>
                <a:spLocks noChangeArrowheads="1"/>
              </p:cNvSpPr>
              <p:nvPr/>
            </p:nvSpPr>
            <p:spPr bwMode="auto">
              <a:xfrm>
                <a:off x="-771" y="43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Line 659"/>
              <p:cNvSpPr>
                <a:spLocks noChangeShapeType="1"/>
              </p:cNvSpPr>
              <p:nvPr/>
            </p:nvSpPr>
            <p:spPr bwMode="auto">
              <a:xfrm>
                <a:off x="-429" y="533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Rectangle 660"/>
              <p:cNvSpPr>
                <a:spLocks noChangeArrowheads="1"/>
              </p:cNvSpPr>
              <p:nvPr/>
            </p:nvSpPr>
            <p:spPr bwMode="auto">
              <a:xfrm>
                <a:off x="-429" y="533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Line 661"/>
              <p:cNvSpPr>
                <a:spLocks noChangeShapeType="1"/>
              </p:cNvSpPr>
              <p:nvPr/>
            </p:nvSpPr>
            <p:spPr bwMode="auto">
              <a:xfrm>
                <a:off x="-1911" y="815"/>
                <a:ext cx="11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Rectangle 662"/>
              <p:cNvSpPr>
                <a:spLocks noChangeArrowheads="1"/>
              </p:cNvSpPr>
              <p:nvPr/>
            </p:nvSpPr>
            <p:spPr bwMode="auto">
              <a:xfrm>
                <a:off x="-1911" y="815"/>
                <a:ext cx="1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Line 663"/>
              <p:cNvSpPr>
                <a:spLocks noChangeShapeType="1"/>
              </p:cNvSpPr>
              <p:nvPr/>
            </p:nvSpPr>
            <p:spPr bwMode="auto">
              <a:xfrm>
                <a:off x="-1227" y="-3313"/>
                <a:ext cx="1" cy="412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Rectangle 664"/>
              <p:cNvSpPr>
                <a:spLocks noChangeArrowheads="1"/>
              </p:cNvSpPr>
              <p:nvPr/>
            </p:nvSpPr>
            <p:spPr bwMode="auto">
              <a:xfrm>
                <a:off x="-1227" y="-3313"/>
                <a:ext cx="6" cy="412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Line 665"/>
              <p:cNvSpPr>
                <a:spLocks noChangeShapeType="1"/>
              </p:cNvSpPr>
              <p:nvPr/>
            </p:nvSpPr>
            <p:spPr bwMode="auto">
              <a:xfrm>
                <a:off x="-1221" y="815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Rectangle 666"/>
              <p:cNvSpPr>
                <a:spLocks noChangeArrowheads="1"/>
              </p:cNvSpPr>
              <p:nvPr/>
            </p:nvSpPr>
            <p:spPr bwMode="auto">
              <a:xfrm>
                <a:off x="-1221" y="815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Line 667"/>
              <p:cNvSpPr>
                <a:spLocks noChangeShapeType="1"/>
              </p:cNvSpPr>
              <p:nvPr/>
            </p:nvSpPr>
            <p:spPr bwMode="auto">
              <a:xfrm>
                <a:off x="-1911" y="911"/>
                <a:ext cx="11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Rectangle 668"/>
              <p:cNvSpPr>
                <a:spLocks noChangeArrowheads="1"/>
              </p:cNvSpPr>
              <p:nvPr/>
            </p:nvSpPr>
            <p:spPr bwMode="auto">
              <a:xfrm>
                <a:off x="-1911" y="911"/>
                <a:ext cx="1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Line 669"/>
              <p:cNvSpPr>
                <a:spLocks noChangeShapeType="1"/>
              </p:cNvSpPr>
              <p:nvPr/>
            </p:nvSpPr>
            <p:spPr bwMode="auto">
              <a:xfrm>
                <a:off x="-1113" y="-331"/>
                <a:ext cx="1" cy="124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Rectangle 670"/>
              <p:cNvSpPr>
                <a:spLocks noChangeArrowheads="1"/>
              </p:cNvSpPr>
              <p:nvPr/>
            </p:nvSpPr>
            <p:spPr bwMode="auto">
              <a:xfrm>
                <a:off x="-1113" y="-331"/>
                <a:ext cx="6" cy="124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Line 671"/>
              <p:cNvSpPr>
                <a:spLocks noChangeShapeType="1"/>
              </p:cNvSpPr>
              <p:nvPr/>
            </p:nvSpPr>
            <p:spPr bwMode="auto">
              <a:xfrm>
                <a:off x="-1107" y="911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Rectangle 672"/>
              <p:cNvSpPr>
                <a:spLocks noChangeArrowheads="1"/>
              </p:cNvSpPr>
              <p:nvPr/>
            </p:nvSpPr>
            <p:spPr bwMode="auto">
              <a:xfrm>
                <a:off x="-1107" y="911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Line 673"/>
              <p:cNvSpPr>
                <a:spLocks noChangeShapeType="1"/>
              </p:cNvSpPr>
              <p:nvPr/>
            </p:nvSpPr>
            <p:spPr bwMode="auto">
              <a:xfrm>
                <a:off x="-1911" y="1007"/>
                <a:ext cx="22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Rectangle 674"/>
              <p:cNvSpPr>
                <a:spLocks noChangeArrowheads="1"/>
              </p:cNvSpPr>
              <p:nvPr/>
            </p:nvSpPr>
            <p:spPr bwMode="auto">
              <a:xfrm>
                <a:off x="-1911" y="1007"/>
                <a:ext cx="22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Line 675"/>
              <p:cNvSpPr>
                <a:spLocks noChangeShapeType="1"/>
              </p:cNvSpPr>
              <p:nvPr/>
            </p:nvSpPr>
            <p:spPr bwMode="auto">
              <a:xfrm>
                <a:off x="-999" y="-331"/>
                <a:ext cx="1" cy="133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Rectangle 676"/>
              <p:cNvSpPr>
                <a:spLocks noChangeArrowheads="1"/>
              </p:cNvSpPr>
              <p:nvPr/>
            </p:nvSpPr>
            <p:spPr bwMode="auto">
              <a:xfrm>
                <a:off x="-999" y="-331"/>
                <a:ext cx="6" cy="13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Line 677"/>
              <p:cNvSpPr>
                <a:spLocks noChangeShapeType="1"/>
              </p:cNvSpPr>
              <p:nvPr/>
            </p:nvSpPr>
            <p:spPr bwMode="auto">
              <a:xfrm>
                <a:off x="-1911" y="1103"/>
                <a:ext cx="45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Rectangle 678"/>
              <p:cNvSpPr>
                <a:spLocks noChangeArrowheads="1"/>
              </p:cNvSpPr>
              <p:nvPr/>
            </p:nvSpPr>
            <p:spPr bwMode="auto">
              <a:xfrm>
                <a:off x="-1911" y="1103"/>
                <a:ext cx="45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Line 679"/>
              <p:cNvSpPr>
                <a:spLocks noChangeShapeType="1"/>
              </p:cNvSpPr>
              <p:nvPr/>
            </p:nvSpPr>
            <p:spPr bwMode="auto">
              <a:xfrm>
                <a:off x="-885" y="917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Rectangle 680"/>
              <p:cNvSpPr>
                <a:spLocks noChangeArrowheads="1"/>
              </p:cNvSpPr>
              <p:nvPr/>
            </p:nvSpPr>
            <p:spPr bwMode="auto">
              <a:xfrm>
                <a:off x="-885" y="917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Line 681"/>
              <p:cNvSpPr>
                <a:spLocks noChangeShapeType="1"/>
              </p:cNvSpPr>
              <p:nvPr/>
            </p:nvSpPr>
            <p:spPr bwMode="auto">
              <a:xfrm>
                <a:off x="-879" y="1103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Rectangle 682"/>
              <p:cNvSpPr>
                <a:spLocks noChangeArrowheads="1"/>
              </p:cNvSpPr>
              <p:nvPr/>
            </p:nvSpPr>
            <p:spPr bwMode="auto">
              <a:xfrm>
                <a:off x="-879" y="1103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Line 683"/>
              <p:cNvSpPr>
                <a:spLocks noChangeShapeType="1"/>
              </p:cNvSpPr>
              <p:nvPr/>
            </p:nvSpPr>
            <p:spPr bwMode="auto">
              <a:xfrm>
                <a:off x="-429" y="821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Rectangle 684"/>
              <p:cNvSpPr>
                <a:spLocks noChangeArrowheads="1"/>
              </p:cNvSpPr>
              <p:nvPr/>
            </p:nvSpPr>
            <p:spPr bwMode="auto">
              <a:xfrm>
                <a:off x="-429" y="821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Line 685"/>
              <p:cNvSpPr>
                <a:spLocks noChangeShapeType="1"/>
              </p:cNvSpPr>
              <p:nvPr/>
            </p:nvSpPr>
            <p:spPr bwMode="auto">
              <a:xfrm>
                <a:off x="-315" y="533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Rectangle 686"/>
              <p:cNvSpPr>
                <a:spLocks noChangeArrowheads="1"/>
              </p:cNvSpPr>
              <p:nvPr/>
            </p:nvSpPr>
            <p:spPr bwMode="auto">
              <a:xfrm>
                <a:off x="-315" y="533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Line 687"/>
              <p:cNvSpPr>
                <a:spLocks noChangeShapeType="1"/>
              </p:cNvSpPr>
              <p:nvPr/>
            </p:nvSpPr>
            <p:spPr bwMode="auto">
              <a:xfrm>
                <a:off x="-201" y="437"/>
                <a:ext cx="1" cy="66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Rectangle 688"/>
              <p:cNvSpPr>
                <a:spLocks noChangeArrowheads="1"/>
              </p:cNvSpPr>
              <p:nvPr/>
            </p:nvSpPr>
            <p:spPr bwMode="auto">
              <a:xfrm>
                <a:off x="-201" y="437"/>
                <a:ext cx="6" cy="6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Line 689"/>
              <p:cNvSpPr>
                <a:spLocks noChangeShapeType="1"/>
              </p:cNvSpPr>
              <p:nvPr/>
            </p:nvSpPr>
            <p:spPr bwMode="auto">
              <a:xfrm>
                <a:off x="-195" y="1103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Rectangle 690"/>
              <p:cNvSpPr>
                <a:spLocks noChangeArrowheads="1"/>
              </p:cNvSpPr>
              <p:nvPr/>
            </p:nvSpPr>
            <p:spPr bwMode="auto">
              <a:xfrm>
                <a:off x="-195" y="1103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Line 691"/>
              <p:cNvSpPr>
                <a:spLocks noChangeShapeType="1"/>
              </p:cNvSpPr>
              <p:nvPr/>
            </p:nvSpPr>
            <p:spPr bwMode="auto">
              <a:xfrm>
                <a:off x="27" y="-3313"/>
                <a:ext cx="1" cy="441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Rectangle 692"/>
              <p:cNvSpPr>
                <a:spLocks noChangeArrowheads="1"/>
              </p:cNvSpPr>
              <p:nvPr/>
            </p:nvSpPr>
            <p:spPr bwMode="auto">
              <a:xfrm>
                <a:off x="27" y="-3313"/>
                <a:ext cx="6" cy="441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Line 693"/>
              <p:cNvSpPr>
                <a:spLocks noChangeShapeType="1"/>
              </p:cNvSpPr>
              <p:nvPr/>
            </p:nvSpPr>
            <p:spPr bwMode="auto">
              <a:xfrm>
                <a:off x="141" y="-3313"/>
                <a:ext cx="1" cy="441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Rectangle 694"/>
              <p:cNvSpPr>
                <a:spLocks noChangeArrowheads="1"/>
              </p:cNvSpPr>
              <p:nvPr/>
            </p:nvSpPr>
            <p:spPr bwMode="auto">
              <a:xfrm>
                <a:off x="141" y="-3313"/>
                <a:ext cx="6" cy="441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Line 695"/>
              <p:cNvSpPr>
                <a:spLocks noChangeShapeType="1"/>
              </p:cNvSpPr>
              <p:nvPr/>
            </p:nvSpPr>
            <p:spPr bwMode="auto">
              <a:xfrm>
                <a:off x="147" y="1103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Rectangle 696"/>
              <p:cNvSpPr>
                <a:spLocks noChangeArrowheads="1"/>
              </p:cNvSpPr>
              <p:nvPr/>
            </p:nvSpPr>
            <p:spPr bwMode="auto">
              <a:xfrm>
                <a:off x="147" y="1103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Line 697"/>
              <p:cNvSpPr>
                <a:spLocks noChangeShapeType="1"/>
              </p:cNvSpPr>
              <p:nvPr/>
            </p:nvSpPr>
            <p:spPr bwMode="auto">
              <a:xfrm>
                <a:off x="369" y="-3313"/>
                <a:ext cx="1" cy="441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Rectangle 698"/>
              <p:cNvSpPr>
                <a:spLocks noChangeArrowheads="1"/>
              </p:cNvSpPr>
              <p:nvPr/>
            </p:nvSpPr>
            <p:spPr bwMode="auto">
              <a:xfrm>
                <a:off x="369" y="-3313"/>
                <a:ext cx="6" cy="441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00"/>
            <p:cNvGrpSpPr>
              <a:grpSpLocks/>
            </p:cNvGrpSpPr>
            <p:nvPr/>
          </p:nvGrpSpPr>
          <p:grpSpPr bwMode="auto">
            <a:xfrm>
              <a:off x="-1911" y="-3313"/>
              <a:ext cx="4224" cy="6246"/>
              <a:chOff x="-1911" y="-3313"/>
              <a:chExt cx="4224" cy="6246"/>
            </a:xfrm>
          </p:grpSpPr>
          <p:sp>
            <p:nvSpPr>
              <p:cNvPr id="16358" name="Line 700"/>
              <p:cNvSpPr>
                <a:spLocks noChangeShapeType="1"/>
              </p:cNvSpPr>
              <p:nvPr/>
            </p:nvSpPr>
            <p:spPr bwMode="auto">
              <a:xfrm>
                <a:off x="483" y="-3313"/>
                <a:ext cx="1" cy="441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Rectangle 701"/>
              <p:cNvSpPr>
                <a:spLocks noChangeArrowheads="1"/>
              </p:cNvSpPr>
              <p:nvPr/>
            </p:nvSpPr>
            <p:spPr bwMode="auto">
              <a:xfrm>
                <a:off x="483" y="-3313"/>
                <a:ext cx="6" cy="441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Line 702"/>
              <p:cNvSpPr>
                <a:spLocks noChangeShapeType="1"/>
              </p:cNvSpPr>
              <p:nvPr/>
            </p:nvSpPr>
            <p:spPr bwMode="auto">
              <a:xfrm>
                <a:off x="-1911" y="1199"/>
                <a:ext cx="45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Rectangle 703"/>
              <p:cNvSpPr>
                <a:spLocks noChangeArrowheads="1"/>
              </p:cNvSpPr>
              <p:nvPr/>
            </p:nvSpPr>
            <p:spPr bwMode="auto">
              <a:xfrm>
                <a:off x="-1911" y="1199"/>
                <a:ext cx="45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Line 704"/>
              <p:cNvSpPr>
                <a:spLocks noChangeShapeType="1"/>
              </p:cNvSpPr>
              <p:nvPr/>
            </p:nvSpPr>
            <p:spPr bwMode="auto">
              <a:xfrm>
                <a:off x="-1335" y="119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Rectangle 705"/>
              <p:cNvSpPr>
                <a:spLocks noChangeArrowheads="1"/>
              </p:cNvSpPr>
              <p:nvPr/>
            </p:nvSpPr>
            <p:spPr bwMode="auto">
              <a:xfrm>
                <a:off x="-1335" y="119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Line 706"/>
              <p:cNvSpPr>
                <a:spLocks noChangeShapeType="1"/>
              </p:cNvSpPr>
              <p:nvPr/>
            </p:nvSpPr>
            <p:spPr bwMode="auto">
              <a:xfrm>
                <a:off x="-1107" y="119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Rectangle 707"/>
              <p:cNvSpPr>
                <a:spLocks noChangeArrowheads="1"/>
              </p:cNvSpPr>
              <p:nvPr/>
            </p:nvSpPr>
            <p:spPr bwMode="auto">
              <a:xfrm>
                <a:off x="-1107" y="119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Line 708"/>
              <p:cNvSpPr>
                <a:spLocks noChangeShapeType="1"/>
              </p:cNvSpPr>
              <p:nvPr/>
            </p:nvSpPr>
            <p:spPr bwMode="auto">
              <a:xfrm>
                <a:off x="-879" y="1199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Rectangle 709"/>
              <p:cNvSpPr>
                <a:spLocks noChangeArrowheads="1"/>
              </p:cNvSpPr>
              <p:nvPr/>
            </p:nvSpPr>
            <p:spPr bwMode="auto">
              <a:xfrm>
                <a:off x="-879" y="1199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Line 710"/>
              <p:cNvSpPr>
                <a:spLocks noChangeShapeType="1"/>
              </p:cNvSpPr>
              <p:nvPr/>
            </p:nvSpPr>
            <p:spPr bwMode="auto">
              <a:xfrm>
                <a:off x="-87" y="-2827"/>
                <a:ext cx="1" cy="402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Rectangle 711"/>
              <p:cNvSpPr>
                <a:spLocks noChangeArrowheads="1"/>
              </p:cNvSpPr>
              <p:nvPr/>
            </p:nvSpPr>
            <p:spPr bwMode="auto">
              <a:xfrm>
                <a:off x="-87" y="-2827"/>
                <a:ext cx="6" cy="402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Line 712"/>
              <p:cNvSpPr>
                <a:spLocks noChangeShapeType="1"/>
              </p:cNvSpPr>
              <p:nvPr/>
            </p:nvSpPr>
            <p:spPr bwMode="auto">
              <a:xfrm>
                <a:off x="255" y="-3313"/>
                <a:ext cx="1" cy="451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Rectangle 713"/>
              <p:cNvSpPr>
                <a:spLocks noChangeArrowheads="1"/>
              </p:cNvSpPr>
              <p:nvPr/>
            </p:nvSpPr>
            <p:spPr bwMode="auto">
              <a:xfrm>
                <a:off x="255" y="-3313"/>
                <a:ext cx="6" cy="451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Line 714"/>
              <p:cNvSpPr>
                <a:spLocks noChangeShapeType="1"/>
              </p:cNvSpPr>
              <p:nvPr/>
            </p:nvSpPr>
            <p:spPr bwMode="auto">
              <a:xfrm>
                <a:off x="261" y="119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Rectangle 715"/>
              <p:cNvSpPr>
                <a:spLocks noChangeArrowheads="1"/>
              </p:cNvSpPr>
              <p:nvPr/>
            </p:nvSpPr>
            <p:spPr bwMode="auto">
              <a:xfrm>
                <a:off x="261" y="119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Line 716"/>
              <p:cNvSpPr>
                <a:spLocks noChangeShapeType="1"/>
              </p:cNvSpPr>
              <p:nvPr/>
            </p:nvSpPr>
            <p:spPr bwMode="auto">
              <a:xfrm>
                <a:off x="-1911" y="1295"/>
                <a:ext cx="91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Rectangle 717"/>
              <p:cNvSpPr>
                <a:spLocks noChangeArrowheads="1"/>
              </p:cNvSpPr>
              <p:nvPr/>
            </p:nvSpPr>
            <p:spPr bwMode="auto">
              <a:xfrm>
                <a:off x="-1911" y="1295"/>
                <a:ext cx="91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Line 718"/>
              <p:cNvSpPr>
                <a:spLocks noChangeShapeType="1"/>
              </p:cNvSpPr>
              <p:nvPr/>
            </p:nvSpPr>
            <p:spPr bwMode="auto">
              <a:xfrm>
                <a:off x="-879" y="1295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Rectangle 719"/>
              <p:cNvSpPr>
                <a:spLocks noChangeArrowheads="1"/>
              </p:cNvSpPr>
              <p:nvPr/>
            </p:nvSpPr>
            <p:spPr bwMode="auto">
              <a:xfrm>
                <a:off x="-879" y="1295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Line 720"/>
              <p:cNvSpPr>
                <a:spLocks noChangeShapeType="1"/>
              </p:cNvSpPr>
              <p:nvPr/>
            </p:nvSpPr>
            <p:spPr bwMode="auto">
              <a:xfrm>
                <a:off x="-1911" y="1391"/>
                <a:ext cx="14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Rectangle 721"/>
              <p:cNvSpPr>
                <a:spLocks noChangeArrowheads="1"/>
              </p:cNvSpPr>
              <p:nvPr/>
            </p:nvSpPr>
            <p:spPr bwMode="auto">
              <a:xfrm>
                <a:off x="-1911" y="1391"/>
                <a:ext cx="148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Line 722"/>
              <p:cNvSpPr>
                <a:spLocks noChangeShapeType="1"/>
              </p:cNvSpPr>
              <p:nvPr/>
            </p:nvSpPr>
            <p:spPr bwMode="auto">
              <a:xfrm>
                <a:off x="255" y="1301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Rectangle 723"/>
              <p:cNvSpPr>
                <a:spLocks noChangeArrowheads="1"/>
              </p:cNvSpPr>
              <p:nvPr/>
            </p:nvSpPr>
            <p:spPr bwMode="auto">
              <a:xfrm>
                <a:off x="255" y="1301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Line 724"/>
              <p:cNvSpPr>
                <a:spLocks noChangeShapeType="1"/>
              </p:cNvSpPr>
              <p:nvPr/>
            </p:nvSpPr>
            <p:spPr bwMode="auto">
              <a:xfrm>
                <a:off x="369" y="1205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Rectangle 725"/>
              <p:cNvSpPr>
                <a:spLocks noChangeArrowheads="1"/>
              </p:cNvSpPr>
              <p:nvPr/>
            </p:nvSpPr>
            <p:spPr bwMode="auto">
              <a:xfrm>
                <a:off x="369" y="1205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Line 726"/>
              <p:cNvSpPr>
                <a:spLocks noChangeShapeType="1"/>
              </p:cNvSpPr>
              <p:nvPr/>
            </p:nvSpPr>
            <p:spPr bwMode="auto">
              <a:xfrm>
                <a:off x="-1911" y="1487"/>
                <a:ext cx="125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Rectangle 727"/>
              <p:cNvSpPr>
                <a:spLocks noChangeArrowheads="1"/>
              </p:cNvSpPr>
              <p:nvPr/>
            </p:nvSpPr>
            <p:spPr bwMode="auto">
              <a:xfrm>
                <a:off x="-1911" y="1487"/>
                <a:ext cx="125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Line 728"/>
              <p:cNvSpPr>
                <a:spLocks noChangeShapeType="1"/>
              </p:cNvSpPr>
              <p:nvPr/>
            </p:nvSpPr>
            <p:spPr bwMode="auto">
              <a:xfrm>
                <a:off x="-657" y="917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Rectangle 729"/>
              <p:cNvSpPr>
                <a:spLocks noChangeArrowheads="1"/>
              </p:cNvSpPr>
              <p:nvPr/>
            </p:nvSpPr>
            <p:spPr bwMode="auto">
              <a:xfrm>
                <a:off x="-657" y="917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Line 730"/>
              <p:cNvSpPr>
                <a:spLocks noChangeShapeType="1"/>
              </p:cNvSpPr>
              <p:nvPr/>
            </p:nvSpPr>
            <p:spPr bwMode="auto">
              <a:xfrm>
                <a:off x="-543" y="917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Rectangle 731"/>
              <p:cNvSpPr>
                <a:spLocks noChangeArrowheads="1"/>
              </p:cNvSpPr>
              <p:nvPr/>
            </p:nvSpPr>
            <p:spPr bwMode="auto">
              <a:xfrm>
                <a:off x="-543" y="917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Line 732"/>
              <p:cNvSpPr>
                <a:spLocks noChangeShapeType="1"/>
              </p:cNvSpPr>
              <p:nvPr/>
            </p:nvSpPr>
            <p:spPr bwMode="auto">
              <a:xfrm>
                <a:off x="-1911" y="1583"/>
                <a:ext cx="125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Rectangle 733"/>
              <p:cNvSpPr>
                <a:spLocks noChangeArrowheads="1"/>
              </p:cNvSpPr>
              <p:nvPr/>
            </p:nvSpPr>
            <p:spPr bwMode="auto">
              <a:xfrm>
                <a:off x="-1911" y="1583"/>
                <a:ext cx="125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Line 734"/>
              <p:cNvSpPr>
                <a:spLocks noChangeShapeType="1"/>
              </p:cNvSpPr>
              <p:nvPr/>
            </p:nvSpPr>
            <p:spPr bwMode="auto">
              <a:xfrm>
                <a:off x="-423" y="158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Rectangle 735"/>
              <p:cNvSpPr>
                <a:spLocks noChangeArrowheads="1"/>
              </p:cNvSpPr>
              <p:nvPr/>
            </p:nvSpPr>
            <p:spPr bwMode="auto">
              <a:xfrm>
                <a:off x="-423" y="158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Line 736"/>
              <p:cNvSpPr>
                <a:spLocks noChangeShapeType="1"/>
              </p:cNvSpPr>
              <p:nvPr/>
            </p:nvSpPr>
            <p:spPr bwMode="auto">
              <a:xfrm>
                <a:off x="261" y="1583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Rectangle 737"/>
              <p:cNvSpPr>
                <a:spLocks noChangeArrowheads="1"/>
              </p:cNvSpPr>
              <p:nvPr/>
            </p:nvSpPr>
            <p:spPr bwMode="auto">
              <a:xfrm>
                <a:off x="261" y="1583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Line 738"/>
              <p:cNvSpPr>
                <a:spLocks noChangeShapeType="1"/>
              </p:cNvSpPr>
              <p:nvPr/>
            </p:nvSpPr>
            <p:spPr bwMode="auto">
              <a:xfrm>
                <a:off x="483" y="1205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Rectangle 739"/>
              <p:cNvSpPr>
                <a:spLocks noChangeArrowheads="1"/>
              </p:cNvSpPr>
              <p:nvPr/>
            </p:nvSpPr>
            <p:spPr bwMode="auto">
              <a:xfrm>
                <a:off x="483" y="1205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Line 740"/>
              <p:cNvSpPr>
                <a:spLocks noChangeShapeType="1"/>
              </p:cNvSpPr>
              <p:nvPr/>
            </p:nvSpPr>
            <p:spPr bwMode="auto">
              <a:xfrm>
                <a:off x="597" y="-3313"/>
                <a:ext cx="1" cy="48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Rectangle 741"/>
              <p:cNvSpPr>
                <a:spLocks noChangeArrowheads="1"/>
              </p:cNvSpPr>
              <p:nvPr/>
            </p:nvSpPr>
            <p:spPr bwMode="auto">
              <a:xfrm>
                <a:off x="597" y="-3313"/>
                <a:ext cx="6" cy="489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Line 742"/>
              <p:cNvSpPr>
                <a:spLocks noChangeShapeType="1"/>
              </p:cNvSpPr>
              <p:nvPr/>
            </p:nvSpPr>
            <p:spPr bwMode="auto">
              <a:xfrm>
                <a:off x="-1911" y="1679"/>
                <a:ext cx="14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Rectangle 743"/>
              <p:cNvSpPr>
                <a:spLocks noChangeArrowheads="1"/>
              </p:cNvSpPr>
              <p:nvPr/>
            </p:nvSpPr>
            <p:spPr bwMode="auto">
              <a:xfrm>
                <a:off x="-1911" y="1679"/>
                <a:ext cx="148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Line 744"/>
              <p:cNvSpPr>
                <a:spLocks noChangeShapeType="1"/>
              </p:cNvSpPr>
              <p:nvPr/>
            </p:nvSpPr>
            <p:spPr bwMode="auto">
              <a:xfrm>
                <a:off x="-429" y="158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Rectangle 745"/>
              <p:cNvSpPr>
                <a:spLocks noChangeArrowheads="1"/>
              </p:cNvSpPr>
              <p:nvPr/>
            </p:nvSpPr>
            <p:spPr bwMode="auto">
              <a:xfrm>
                <a:off x="-429" y="158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746"/>
              <p:cNvSpPr>
                <a:spLocks noChangeShapeType="1"/>
              </p:cNvSpPr>
              <p:nvPr/>
            </p:nvSpPr>
            <p:spPr bwMode="auto">
              <a:xfrm>
                <a:off x="369" y="1493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Rectangle 747"/>
              <p:cNvSpPr>
                <a:spLocks noChangeArrowheads="1"/>
              </p:cNvSpPr>
              <p:nvPr/>
            </p:nvSpPr>
            <p:spPr bwMode="auto">
              <a:xfrm>
                <a:off x="369" y="1493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748"/>
              <p:cNvSpPr>
                <a:spLocks noChangeShapeType="1"/>
              </p:cNvSpPr>
              <p:nvPr/>
            </p:nvSpPr>
            <p:spPr bwMode="auto">
              <a:xfrm>
                <a:off x="-1911" y="1775"/>
                <a:ext cx="14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Rectangle 749"/>
              <p:cNvSpPr>
                <a:spLocks noChangeArrowheads="1"/>
              </p:cNvSpPr>
              <p:nvPr/>
            </p:nvSpPr>
            <p:spPr bwMode="auto">
              <a:xfrm>
                <a:off x="-1911" y="1775"/>
                <a:ext cx="148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750"/>
              <p:cNvSpPr>
                <a:spLocks noChangeShapeType="1"/>
              </p:cNvSpPr>
              <p:nvPr/>
            </p:nvSpPr>
            <p:spPr bwMode="auto">
              <a:xfrm>
                <a:off x="597" y="168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Rectangle 751"/>
              <p:cNvSpPr>
                <a:spLocks noChangeArrowheads="1"/>
              </p:cNvSpPr>
              <p:nvPr/>
            </p:nvSpPr>
            <p:spPr bwMode="auto">
              <a:xfrm>
                <a:off x="597" y="168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752"/>
              <p:cNvSpPr>
                <a:spLocks noChangeShapeType="1"/>
              </p:cNvSpPr>
              <p:nvPr/>
            </p:nvSpPr>
            <p:spPr bwMode="auto">
              <a:xfrm>
                <a:off x="711" y="-3313"/>
                <a:ext cx="1" cy="508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Rectangle 753"/>
              <p:cNvSpPr>
                <a:spLocks noChangeArrowheads="1"/>
              </p:cNvSpPr>
              <p:nvPr/>
            </p:nvSpPr>
            <p:spPr bwMode="auto">
              <a:xfrm>
                <a:off x="711" y="-3313"/>
                <a:ext cx="6" cy="508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754"/>
              <p:cNvSpPr>
                <a:spLocks noChangeShapeType="1"/>
              </p:cNvSpPr>
              <p:nvPr/>
            </p:nvSpPr>
            <p:spPr bwMode="auto">
              <a:xfrm>
                <a:off x="-1911" y="1871"/>
                <a:ext cx="159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Rectangle 755"/>
              <p:cNvSpPr>
                <a:spLocks noChangeArrowheads="1"/>
              </p:cNvSpPr>
              <p:nvPr/>
            </p:nvSpPr>
            <p:spPr bwMode="auto">
              <a:xfrm>
                <a:off x="-1911" y="1871"/>
                <a:ext cx="159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756"/>
              <p:cNvSpPr>
                <a:spLocks noChangeShapeType="1"/>
              </p:cNvSpPr>
              <p:nvPr/>
            </p:nvSpPr>
            <p:spPr bwMode="auto">
              <a:xfrm>
                <a:off x="717" y="1871"/>
                <a:ext cx="147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Rectangle 757"/>
              <p:cNvSpPr>
                <a:spLocks noChangeArrowheads="1"/>
              </p:cNvSpPr>
              <p:nvPr/>
            </p:nvSpPr>
            <p:spPr bwMode="auto">
              <a:xfrm>
                <a:off x="717" y="1871"/>
                <a:ext cx="147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758"/>
              <p:cNvSpPr>
                <a:spLocks noChangeShapeType="1"/>
              </p:cNvSpPr>
              <p:nvPr/>
            </p:nvSpPr>
            <p:spPr bwMode="auto">
              <a:xfrm>
                <a:off x="2193" y="-3313"/>
                <a:ext cx="1" cy="518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Rectangle 759"/>
              <p:cNvSpPr>
                <a:spLocks noChangeArrowheads="1"/>
              </p:cNvSpPr>
              <p:nvPr/>
            </p:nvSpPr>
            <p:spPr bwMode="auto">
              <a:xfrm>
                <a:off x="2193" y="-3313"/>
                <a:ext cx="6" cy="518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760"/>
              <p:cNvSpPr>
                <a:spLocks noChangeShapeType="1"/>
              </p:cNvSpPr>
              <p:nvPr/>
            </p:nvSpPr>
            <p:spPr bwMode="auto">
              <a:xfrm>
                <a:off x="2307" y="-3313"/>
                <a:ext cx="1" cy="518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Rectangle 761"/>
              <p:cNvSpPr>
                <a:spLocks noChangeArrowheads="1"/>
              </p:cNvSpPr>
              <p:nvPr/>
            </p:nvSpPr>
            <p:spPr bwMode="auto">
              <a:xfrm>
                <a:off x="2307" y="-3313"/>
                <a:ext cx="6" cy="518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762"/>
              <p:cNvSpPr>
                <a:spLocks noChangeShapeType="1"/>
              </p:cNvSpPr>
              <p:nvPr/>
            </p:nvSpPr>
            <p:spPr bwMode="auto">
              <a:xfrm>
                <a:off x="-1911" y="1967"/>
                <a:ext cx="171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Rectangle 763"/>
              <p:cNvSpPr>
                <a:spLocks noChangeArrowheads="1"/>
              </p:cNvSpPr>
              <p:nvPr/>
            </p:nvSpPr>
            <p:spPr bwMode="auto">
              <a:xfrm>
                <a:off x="-1911" y="1967"/>
                <a:ext cx="171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764"/>
              <p:cNvSpPr>
                <a:spLocks noChangeShapeType="1"/>
              </p:cNvSpPr>
              <p:nvPr/>
            </p:nvSpPr>
            <p:spPr bwMode="auto">
              <a:xfrm>
                <a:off x="717" y="1967"/>
                <a:ext cx="147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Rectangle 765"/>
              <p:cNvSpPr>
                <a:spLocks noChangeArrowheads="1"/>
              </p:cNvSpPr>
              <p:nvPr/>
            </p:nvSpPr>
            <p:spPr bwMode="auto">
              <a:xfrm>
                <a:off x="717" y="1967"/>
                <a:ext cx="147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766"/>
              <p:cNvSpPr>
                <a:spLocks noChangeShapeType="1"/>
              </p:cNvSpPr>
              <p:nvPr/>
            </p:nvSpPr>
            <p:spPr bwMode="auto">
              <a:xfrm>
                <a:off x="-1911" y="2063"/>
                <a:ext cx="182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Rectangle 767"/>
              <p:cNvSpPr>
                <a:spLocks noChangeArrowheads="1"/>
              </p:cNvSpPr>
              <p:nvPr/>
            </p:nvSpPr>
            <p:spPr bwMode="auto">
              <a:xfrm>
                <a:off x="-1911" y="2063"/>
                <a:ext cx="182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768"/>
              <p:cNvSpPr>
                <a:spLocks noChangeShapeType="1"/>
              </p:cNvSpPr>
              <p:nvPr/>
            </p:nvSpPr>
            <p:spPr bwMode="auto">
              <a:xfrm>
                <a:off x="717" y="2063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Rectangle 769"/>
              <p:cNvSpPr>
                <a:spLocks noChangeArrowheads="1"/>
              </p:cNvSpPr>
              <p:nvPr/>
            </p:nvSpPr>
            <p:spPr bwMode="auto">
              <a:xfrm>
                <a:off x="717" y="2063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770"/>
              <p:cNvSpPr>
                <a:spLocks noChangeShapeType="1"/>
              </p:cNvSpPr>
              <p:nvPr/>
            </p:nvSpPr>
            <p:spPr bwMode="auto">
              <a:xfrm>
                <a:off x="939" y="-3313"/>
                <a:ext cx="1" cy="537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Rectangle 771"/>
              <p:cNvSpPr>
                <a:spLocks noChangeArrowheads="1"/>
              </p:cNvSpPr>
              <p:nvPr/>
            </p:nvSpPr>
            <p:spPr bwMode="auto">
              <a:xfrm>
                <a:off x="939" y="-3313"/>
                <a:ext cx="6" cy="537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772"/>
              <p:cNvSpPr>
                <a:spLocks noChangeShapeType="1"/>
              </p:cNvSpPr>
              <p:nvPr/>
            </p:nvSpPr>
            <p:spPr bwMode="auto">
              <a:xfrm>
                <a:off x="1053" y="-3313"/>
                <a:ext cx="1" cy="537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Rectangle 773"/>
              <p:cNvSpPr>
                <a:spLocks noChangeArrowheads="1"/>
              </p:cNvSpPr>
              <p:nvPr/>
            </p:nvSpPr>
            <p:spPr bwMode="auto">
              <a:xfrm>
                <a:off x="1053" y="-3313"/>
                <a:ext cx="6" cy="537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774"/>
              <p:cNvSpPr>
                <a:spLocks noChangeShapeType="1"/>
              </p:cNvSpPr>
              <p:nvPr/>
            </p:nvSpPr>
            <p:spPr bwMode="auto">
              <a:xfrm>
                <a:off x="-1911" y="2159"/>
                <a:ext cx="182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Rectangle 775"/>
              <p:cNvSpPr>
                <a:spLocks noChangeArrowheads="1"/>
              </p:cNvSpPr>
              <p:nvPr/>
            </p:nvSpPr>
            <p:spPr bwMode="auto">
              <a:xfrm>
                <a:off x="-1911" y="2159"/>
                <a:ext cx="182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776"/>
              <p:cNvSpPr>
                <a:spLocks noChangeShapeType="1"/>
              </p:cNvSpPr>
              <p:nvPr/>
            </p:nvSpPr>
            <p:spPr bwMode="auto">
              <a:xfrm>
                <a:off x="825" y="-3313"/>
                <a:ext cx="1" cy="54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Rectangle 777"/>
              <p:cNvSpPr>
                <a:spLocks noChangeArrowheads="1"/>
              </p:cNvSpPr>
              <p:nvPr/>
            </p:nvSpPr>
            <p:spPr bwMode="auto">
              <a:xfrm>
                <a:off x="825" y="-3313"/>
                <a:ext cx="6" cy="54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778"/>
              <p:cNvSpPr>
                <a:spLocks noChangeShapeType="1"/>
              </p:cNvSpPr>
              <p:nvPr/>
            </p:nvSpPr>
            <p:spPr bwMode="auto">
              <a:xfrm>
                <a:off x="831" y="215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Rectangle 779"/>
              <p:cNvSpPr>
                <a:spLocks noChangeArrowheads="1"/>
              </p:cNvSpPr>
              <p:nvPr/>
            </p:nvSpPr>
            <p:spPr bwMode="auto">
              <a:xfrm>
                <a:off x="831" y="215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780"/>
              <p:cNvSpPr>
                <a:spLocks noChangeShapeType="1"/>
              </p:cNvSpPr>
              <p:nvPr/>
            </p:nvSpPr>
            <p:spPr bwMode="auto">
              <a:xfrm>
                <a:off x="1059" y="2159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Rectangle 781"/>
              <p:cNvSpPr>
                <a:spLocks noChangeArrowheads="1"/>
              </p:cNvSpPr>
              <p:nvPr/>
            </p:nvSpPr>
            <p:spPr bwMode="auto">
              <a:xfrm>
                <a:off x="1059" y="2159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782"/>
              <p:cNvSpPr>
                <a:spLocks noChangeShapeType="1"/>
              </p:cNvSpPr>
              <p:nvPr/>
            </p:nvSpPr>
            <p:spPr bwMode="auto">
              <a:xfrm>
                <a:off x="1851" y="-3313"/>
                <a:ext cx="1" cy="54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Rectangle 783"/>
              <p:cNvSpPr>
                <a:spLocks noChangeArrowheads="1"/>
              </p:cNvSpPr>
              <p:nvPr/>
            </p:nvSpPr>
            <p:spPr bwMode="auto">
              <a:xfrm>
                <a:off x="1851" y="-3313"/>
                <a:ext cx="6" cy="54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784"/>
              <p:cNvSpPr>
                <a:spLocks noChangeShapeType="1"/>
              </p:cNvSpPr>
              <p:nvPr/>
            </p:nvSpPr>
            <p:spPr bwMode="auto">
              <a:xfrm>
                <a:off x="1965" y="-3313"/>
                <a:ext cx="1" cy="54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Rectangle 785"/>
              <p:cNvSpPr>
                <a:spLocks noChangeArrowheads="1"/>
              </p:cNvSpPr>
              <p:nvPr/>
            </p:nvSpPr>
            <p:spPr bwMode="auto">
              <a:xfrm>
                <a:off x="1965" y="-3313"/>
                <a:ext cx="6" cy="54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86"/>
              <p:cNvSpPr>
                <a:spLocks noChangeShapeType="1"/>
              </p:cNvSpPr>
              <p:nvPr/>
            </p:nvSpPr>
            <p:spPr bwMode="auto">
              <a:xfrm>
                <a:off x="-1911" y="2255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Rectangle 787"/>
              <p:cNvSpPr>
                <a:spLocks noChangeArrowheads="1"/>
              </p:cNvSpPr>
              <p:nvPr/>
            </p:nvSpPr>
            <p:spPr bwMode="auto">
              <a:xfrm>
                <a:off x="-1911" y="2255"/>
                <a:ext cx="136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Line 788"/>
              <p:cNvSpPr>
                <a:spLocks noChangeShapeType="1"/>
              </p:cNvSpPr>
              <p:nvPr/>
            </p:nvSpPr>
            <p:spPr bwMode="auto">
              <a:xfrm>
                <a:off x="-543" y="1589"/>
                <a:ext cx="1" cy="66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Rectangle 789"/>
              <p:cNvSpPr>
                <a:spLocks noChangeArrowheads="1"/>
              </p:cNvSpPr>
              <p:nvPr/>
            </p:nvSpPr>
            <p:spPr bwMode="auto">
              <a:xfrm>
                <a:off x="-543" y="1589"/>
                <a:ext cx="6" cy="6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790"/>
              <p:cNvSpPr>
                <a:spLocks noChangeShapeType="1"/>
              </p:cNvSpPr>
              <p:nvPr/>
            </p:nvSpPr>
            <p:spPr bwMode="auto">
              <a:xfrm>
                <a:off x="-429" y="1781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Rectangle 791"/>
              <p:cNvSpPr>
                <a:spLocks noChangeArrowheads="1"/>
              </p:cNvSpPr>
              <p:nvPr/>
            </p:nvSpPr>
            <p:spPr bwMode="auto">
              <a:xfrm>
                <a:off x="-429" y="1781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792"/>
              <p:cNvSpPr>
                <a:spLocks noChangeShapeType="1"/>
              </p:cNvSpPr>
              <p:nvPr/>
            </p:nvSpPr>
            <p:spPr bwMode="auto">
              <a:xfrm>
                <a:off x="-315" y="1877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Rectangle 793"/>
              <p:cNvSpPr>
                <a:spLocks noChangeArrowheads="1"/>
              </p:cNvSpPr>
              <p:nvPr/>
            </p:nvSpPr>
            <p:spPr bwMode="auto">
              <a:xfrm>
                <a:off x="-315" y="1877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Line 794"/>
              <p:cNvSpPr>
                <a:spLocks noChangeShapeType="1"/>
              </p:cNvSpPr>
              <p:nvPr/>
            </p:nvSpPr>
            <p:spPr bwMode="auto">
              <a:xfrm>
                <a:off x="-309" y="2255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Rectangle 795"/>
              <p:cNvSpPr>
                <a:spLocks noChangeArrowheads="1"/>
              </p:cNvSpPr>
              <p:nvPr/>
            </p:nvSpPr>
            <p:spPr bwMode="auto">
              <a:xfrm>
                <a:off x="-309" y="2255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796"/>
              <p:cNvSpPr>
                <a:spLocks noChangeShapeType="1"/>
              </p:cNvSpPr>
              <p:nvPr/>
            </p:nvSpPr>
            <p:spPr bwMode="auto">
              <a:xfrm>
                <a:off x="939" y="216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Rectangle 797"/>
              <p:cNvSpPr>
                <a:spLocks noChangeArrowheads="1"/>
              </p:cNvSpPr>
              <p:nvPr/>
            </p:nvSpPr>
            <p:spPr bwMode="auto">
              <a:xfrm>
                <a:off x="939" y="216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Line 798"/>
              <p:cNvSpPr>
                <a:spLocks noChangeShapeType="1"/>
              </p:cNvSpPr>
              <p:nvPr/>
            </p:nvSpPr>
            <p:spPr bwMode="auto">
              <a:xfrm>
                <a:off x="1053" y="216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Rectangle 799"/>
              <p:cNvSpPr>
                <a:spLocks noChangeArrowheads="1"/>
              </p:cNvSpPr>
              <p:nvPr/>
            </p:nvSpPr>
            <p:spPr bwMode="auto">
              <a:xfrm>
                <a:off x="1053" y="216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Line 800"/>
              <p:cNvSpPr>
                <a:spLocks noChangeShapeType="1"/>
              </p:cNvSpPr>
              <p:nvPr/>
            </p:nvSpPr>
            <p:spPr bwMode="auto">
              <a:xfrm>
                <a:off x="1059" y="2255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Rectangle 801"/>
              <p:cNvSpPr>
                <a:spLocks noChangeArrowheads="1"/>
              </p:cNvSpPr>
              <p:nvPr/>
            </p:nvSpPr>
            <p:spPr bwMode="auto">
              <a:xfrm>
                <a:off x="1059" y="2255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Line 802"/>
              <p:cNvSpPr>
                <a:spLocks noChangeShapeType="1"/>
              </p:cNvSpPr>
              <p:nvPr/>
            </p:nvSpPr>
            <p:spPr bwMode="auto">
              <a:xfrm>
                <a:off x="-1911" y="2351"/>
                <a:ext cx="68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Rectangle 803"/>
              <p:cNvSpPr>
                <a:spLocks noChangeArrowheads="1"/>
              </p:cNvSpPr>
              <p:nvPr/>
            </p:nvSpPr>
            <p:spPr bwMode="auto">
              <a:xfrm>
                <a:off x="-1911" y="2351"/>
                <a:ext cx="68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Line 804"/>
              <p:cNvSpPr>
                <a:spLocks noChangeShapeType="1"/>
              </p:cNvSpPr>
              <p:nvPr/>
            </p:nvSpPr>
            <p:spPr bwMode="auto">
              <a:xfrm>
                <a:off x="-1227" y="1205"/>
                <a:ext cx="1" cy="114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Rectangle 805"/>
              <p:cNvSpPr>
                <a:spLocks noChangeArrowheads="1"/>
              </p:cNvSpPr>
              <p:nvPr/>
            </p:nvSpPr>
            <p:spPr bwMode="auto">
              <a:xfrm>
                <a:off x="-1227" y="1205"/>
                <a:ext cx="6" cy="114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Line 806"/>
              <p:cNvSpPr>
                <a:spLocks noChangeShapeType="1"/>
              </p:cNvSpPr>
              <p:nvPr/>
            </p:nvSpPr>
            <p:spPr bwMode="auto">
              <a:xfrm>
                <a:off x="-1113" y="1205"/>
                <a:ext cx="1" cy="114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Rectangle 807"/>
              <p:cNvSpPr>
                <a:spLocks noChangeArrowheads="1"/>
              </p:cNvSpPr>
              <p:nvPr/>
            </p:nvSpPr>
            <p:spPr bwMode="auto">
              <a:xfrm>
                <a:off x="-1113" y="1205"/>
                <a:ext cx="6" cy="114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Line 808"/>
              <p:cNvSpPr>
                <a:spLocks noChangeShapeType="1"/>
              </p:cNvSpPr>
              <p:nvPr/>
            </p:nvSpPr>
            <p:spPr bwMode="auto">
              <a:xfrm>
                <a:off x="-1107" y="2351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Rectangle 809"/>
              <p:cNvSpPr>
                <a:spLocks noChangeArrowheads="1"/>
              </p:cNvSpPr>
              <p:nvPr/>
            </p:nvSpPr>
            <p:spPr bwMode="auto">
              <a:xfrm>
                <a:off x="-1107" y="2351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Line 810"/>
              <p:cNvSpPr>
                <a:spLocks noChangeShapeType="1"/>
              </p:cNvSpPr>
              <p:nvPr/>
            </p:nvSpPr>
            <p:spPr bwMode="auto">
              <a:xfrm>
                <a:off x="-309" y="2351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Rectangle 811"/>
              <p:cNvSpPr>
                <a:spLocks noChangeArrowheads="1"/>
              </p:cNvSpPr>
              <p:nvPr/>
            </p:nvSpPr>
            <p:spPr bwMode="auto">
              <a:xfrm>
                <a:off x="-309" y="2351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812"/>
              <p:cNvSpPr>
                <a:spLocks noChangeShapeType="1"/>
              </p:cNvSpPr>
              <p:nvPr/>
            </p:nvSpPr>
            <p:spPr bwMode="auto">
              <a:xfrm>
                <a:off x="261" y="2351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Rectangle 813"/>
              <p:cNvSpPr>
                <a:spLocks noChangeArrowheads="1"/>
              </p:cNvSpPr>
              <p:nvPr/>
            </p:nvSpPr>
            <p:spPr bwMode="auto">
              <a:xfrm>
                <a:off x="261" y="2351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Line 814"/>
              <p:cNvSpPr>
                <a:spLocks noChangeShapeType="1"/>
              </p:cNvSpPr>
              <p:nvPr/>
            </p:nvSpPr>
            <p:spPr bwMode="auto">
              <a:xfrm>
                <a:off x="1167" y="-3313"/>
                <a:ext cx="1" cy="566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Rectangle 815"/>
              <p:cNvSpPr>
                <a:spLocks noChangeArrowheads="1"/>
              </p:cNvSpPr>
              <p:nvPr/>
            </p:nvSpPr>
            <p:spPr bwMode="auto">
              <a:xfrm>
                <a:off x="1167" y="-3313"/>
                <a:ext cx="6" cy="566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Line 816"/>
              <p:cNvSpPr>
                <a:spLocks noChangeShapeType="1"/>
              </p:cNvSpPr>
              <p:nvPr/>
            </p:nvSpPr>
            <p:spPr bwMode="auto">
              <a:xfrm>
                <a:off x="-1911" y="2447"/>
                <a:ext cx="68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Rectangle 817"/>
              <p:cNvSpPr>
                <a:spLocks noChangeArrowheads="1"/>
              </p:cNvSpPr>
              <p:nvPr/>
            </p:nvSpPr>
            <p:spPr bwMode="auto">
              <a:xfrm>
                <a:off x="-1911" y="2447"/>
                <a:ext cx="68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Line 818"/>
              <p:cNvSpPr>
                <a:spLocks noChangeShapeType="1"/>
              </p:cNvSpPr>
              <p:nvPr/>
            </p:nvSpPr>
            <p:spPr bwMode="auto">
              <a:xfrm>
                <a:off x="-999" y="1301"/>
                <a:ext cx="1" cy="114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Rectangle 819"/>
              <p:cNvSpPr>
                <a:spLocks noChangeArrowheads="1"/>
              </p:cNvSpPr>
              <p:nvPr/>
            </p:nvSpPr>
            <p:spPr bwMode="auto">
              <a:xfrm>
                <a:off x="-999" y="1301"/>
                <a:ext cx="6" cy="114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Line 820"/>
              <p:cNvSpPr>
                <a:spLocks noChangeShapeType="1"/>
              </p:cNvSpPr>
              <p:nvPr/>
            </p:nvSpPr>
            <p:spPr bwMode="auto">
              <a:xfrm>
                <a:off x="-885" y="1301"/>
                <a:ext cx="1" cy="114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Rectangle 821"/>
              <p:cNvSpPr>
                <a:spLocks noChangeArrowheads="1"/>
              </p:cNvSpPr>
              <p:nvPr/>
            </p:nvSpPr>
            <p:spPr bwMode="auto">
              <a:xfrm>
                <a:off x="-885" y="1301"/>
                <a:ext cx="6" cy="114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Line 822"/>
              <p:cNvSpPr>
                <a:spLocks noChangeShapeType="1"/>
              </p:cNvSpPr>
              <p:nvPr/>
            </p:nvSpPr>
            <p:spPr bwMode="auto">
              <a:xfrm>
                <a:off x="-771" y="917"/>
                <a:ext cx="1" cy="15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Rectangle 823"/>
              <p:cNvSpPr>
                <a:spLocks noChangeArrowheads="1"/>
              </p:cNvSpPr>
              <p:nvPr/>
            </p:nvSpPr>
            <p:spPr bwMode="auto">
              <a:xfrm>
                <a:off x="-771" y="917"/>
                <a:ext cx="6" cy="15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Line 824"/>
              <p:cNvSpPr>
                <a:spLocks noChangeShapeType="1"/>
              </p:cNvSpPr>
              <p:nvPr/>
            </p:nvSpPr>
            <p:spPr bwMode="auto">
              <a:xfrm>
                <a:off x="-765" y="2447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Rectangle 825"/>
              <p:cNvSpPr>
                <a:spLocks noChangeArrowheads="1"/>
              </p:cNvSpPr>
              <p:nvPr/>
            </p:nvSpPr>
            <p:spPr bwMode="auto">
              <a:xfrm>
                <a:off x="-765" y="2447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Line 826"/>
              <p:cNvSpPr>
                <a:spLocks noChangeShapeType="1"/>
              </p:cNvSpPr>
              <p:nvPr/>
            </p:nvSpPr>
            <p:spPr bwMode="auto">
              <a:xfrm>
                <a:off x="-657" y="1589"/>
                <a:ext cx="1" cy="85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Rectangle 827"/>
              <p:cNvSpPr>
                <a:spLocks noChangeArrowheads="1"/>
              </p:cNvSpPr>
              <p:nvPr/>
            </p:nvSpPr>
            <p:spPr bwMode="auto">
              <a:xfrm>
                <a:off x="-657" y="1589"/>
                <a:ext cx="6" cy="85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Line 828"/>
              <p:cNvSpPr>
                <a:spLocks noChangeShapeType="1"/>
              </p:cNvSpPr>
              <p:nvPr/>
            </p:nvSpPr>
            <p:spPr bwMode="auto">
              <a:xfrm>
                <a:off x="-315" y="235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Rectangle 829"/>
              <p:cNvSpPr>
                <a:spLocks noChangeArrowheads="1"/>
              </p:cNvSpPr>
              <p:nvPr/>
            </p:nvSpPr>
            <p:spPr bwMode="auto">
              <a:xfrm>
                <a:off x="-315" y="235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Line 830"/>
              <p:cNvSpPr>
                <a:spLocks noChangeShapeType="1"/>
              </p:cNvSpPr>
              <p:nvPr/>
            </p:nvSpPr>
            <p:spPr bwMode="auto">
              <a:xfrm>
                <a:off x="-309" y="2447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Rectangle 831"/>
              <p:cNvSpPr>
                <a:spLocks noChangeArrowheads="1"/>
              </p:cNvSpPr>
              <p:nvPr/>
            </p:nvSpPr>
            <p:spPr bwMode="auto">
              <a:xfrm>
                <a:off x="-309" y="2447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Line 832"/>
              <p:cNvSpPr>
                <a:spLocks noChangeShapeType="1"/>
              </p:cNvSpPr>
              <p:nvPr/>
            </p:nvSpPr>
            <p:spPr bwMode="auto">
              <a:xfrm>
                <a:off x="255" y="235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Rectangle 833"/>
              <p:cNvSpPr>
                <a:spLocks noChangeArrowheads="1"/>
              </p:cNvSpPr>
              <p:nvPr/>
            </p:nvSpPr>
            <p:spPr bwMode="auto">
              <a:xfrm>
                <a:off x="255" y="235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Line 834"/>
              <p:cNvSpPr>
                <a:spLocks noChangeShapeType="1"/>
              </p:cNvSpPr>
              <p:nvPr/>
            </p:nvSpPr>
            <p:spPr bwMode="auto">
              <a:xfrm>
                <a:off x="603" y="2447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Rectangle 835"/>
              <p:cNvSpPr>
                <a:spLocks noChangeArrowheads="1"/>
              </p:cNvSpPr>
              <p:nvPr/>
            </p:nvSpPr>
            <p:spPr bwMode="auto">
              <a:xfrm>
                <a:off x="603" y="2447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Line 836"/>
              <p:cNvSpPr>
                <a:spLocks noChangeShapeType="1"/>
              </p:cNvSpPr>
              <p:nvPr/>
            </p:nvSpPr>
            <p:spPr bwMode="auto">
              <a:xfrm>
                <a:off x="1173" y="2447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Rectangle 837"/>
              <p:cNvSpPr>
                <a:spLocks noChangeArrowheads="1"/>
              </p:cNvSpPr>
              <p:nvPr/>
            </p:nvSpPr>
            <p:spPr bwMode="auto">
              <a:xfrm>
                <a:off x="1173" y="2447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Line 838"/>
              <p:cNvSpPr>
                <a:spLocks noChangeShapeType="1"/>
              </p:cNvSpPr>
              <p:nvPr/>
            </p:nvSpPr>
            <p:spPr bwMode="auto">
              <a:xfrm>
                <a:off x="1509" y="-3313"/>
                <a:ext cx="1" cy="576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Rectangle 839"/>
              <p:cNvSpPr>
                <a:spLocks noChangeArrowheads="1"/>
              </p:cNvSpPr>
              <p:nvPr/>
            </p:nvSpPr>
            <p:spPr bwMode="auto">
              <a:xfrm>
                <a:off x="1509" y="-3313"/>
                <a:ext cx="6" cy="576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Line 840"/>
              <p:cNvSpPr>
                <a:spLocks noChangeShapeType="1"/>
              </p:cNvSpPr>
              <p:nvPr/>
            </p:nvSpPr>
            <p:spPr bwMode="auto">
              <a:xfrm>
                <a:off x="1623" y="-3313"/>
                <a:ext cx="1" cy="576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Rectangle 841"/>
              <p:cNvSpPr>
                <a:spLocks noChangeArrowheads="1"/>
              </p:cNvSpPr>
              <p:nvPr/>
            </p:nvSpPr>
            <p:spPr bwMode="auto">
              <a:xfrm>
                <a:off x="1623" y="-3313"/>
                <a:ext cx="6" cy="576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Line 842"/>
              <p:cNvSpPr>
                <a:spLocks noChangeShapeType="1"/>
              </p:cNvSpPr>
              <p:nvPr/>
            </p:nvSpPr>
            <p:spPr bwMode="auto">
              <a:xfrm>
                <a:off x="-1911" y="2543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Rectangle 843"/>
              <p:cNvSpPr>
                <a:spLocks noChangeArrowheads="1"/>
              </p:cNvSpPr>
              <p:nvPr/>
            </p:nvSpPr>
            <p:spPr bwMode="auto">
              <a:xfrm>
                <a:off x="-1911" y="2543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Line 844"/>
              <p:cNvSpPr>
                <a:spLocks noChangeShapeType="1"/>
              </p:cNvSpPr>
              <p:nvPr/>
            </p:nvSpPr>
            <p:spPr bwMode="auto">
              <a:xfrm>
                <a:off x="-201" y="1973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Rectangle 845"/>
              <p:cNvSpPr>
                <a:spLocks noChangeArrowheads="1"/>
              </p:cNvSpPr>
              <p:nvPr/>
            </p:nvSpPr>
            <p:spPr bwMode="auto">
              <a:xfrm>
                <a:off x="-201" y="1973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Line 846"/>
              <p:cNvSpPr>
                <a:spLocks noChangeShapeType="1"/>
              </p:cNvSpPr>
              <p:nvPr/>
            </p:nvSpPr>
            <p:spPr bwMode="auto">
              <a:xfrm>
                <a:off x="-195" y="2543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Rectangle 847"/>
              <p:cNvSpPr>
                <a:spLocks noChangeArrowheads="1"/>
              </p:cNvSpPr>
              <p:nvPr/>
            </p:nvSpPr>
            <p:spPr bwMode="auto">
              <a:xfrm>
                <a:off x="-195" y="2543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Line 848"/>
              <p:cNvSpPr>
                <a:spLocks noChangeShapeType="1"/>
              </p:cNvSpPr>
              <p:nvPr/>
            </p:nvSpPr>
            <p:spPr bwMode="auto">
              <a:xfrm>
                <a:off x="603" y="254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Rectangle 849"/>
              <p:cNvSpPr>
                <a:spLocks noChangeArrowheads="1"/>
              </p:cNvSpPr>
              <p:nvPr/>
            </p:nvSpPr>
            <p:spPr bwMode="auto">
              <a:xfrm>
                <a:off x="603" y="254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Line 850"/>
              <p:cNvSpPr>
                <a:spLocks noChangeShapeType="1"/>
              </p:cNvSpPr>
              <p:nvPr/>
            </p:nvSpPr>
            <p:spPr bwMode="auto">
              <a:xfrm>
                <a:off x="1281" y="-3313"/>
                <a:ext cx="1" cy="585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Rectangle 851"/>
              <p:cNvSpPr>
                <a:spLocks noChangeArrowheads="1"/>
              </p:cNvSpPr>
              <p:nvPr/>
            </p:nvSpPr>
            <p:spPr bwMode="auto">
              <a:xfrm>
                <a:off x="1281" y="-3313"/>
                <a:ext cx="6" cy="58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Line 852"/>
              <p:cNvSpPr>
                <a:spLocks noChangeShapeType="1"/>
              </p:cNvSpPr>
              <p:nvPr/>
            </p:nvSpPr>
            <p:spPr bwMode="auto">
              <a:xfrm>
                <a:off x="1395" y="-3313"/>
                <a:ext cx="1" cy="585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Rectangle 853"/>
              <p:cNvSpPr>
                <a:spLocks noChangeArrowheads="1"/>
              </p:cNvSpPr>
              <p:nvPr/>
            </p:nvSpPr>
            <p:spPr bwMode="auto">
              <a:xfrm>
                <a:off x="1395" y="-3313"/>
                <a:ext cx="6" cy="58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Line 854"/>
              <p:cNvSpPr>
                <a:spLocks noChangeShapeType="1"/>
              </p:cNvSpPr>
              <p:nvPr/>
            </p:nvSpPr>
            <p:spPr bwMode="auto">
              <a:xfrm>
                <a:off x="1401" y="254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Rectangle 855"/>
              <p:cNvSpPr>
                <a:spLocks noChangeArrowheads="1"/>
              </p:cNvSpPr>
              <p:nvPr/>
            </p:nvSpPr>
            <p:spPr bwMode="auto">
              <a:xfrm>
                <a:off x="1401" y="254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Line 856"/>
              <p:cNvSpPr>
                <a:spLocks noChangeShapeType="1"/>
              </p:cNvSpPr>
              <p:nvPr/>
            </p:nvSpPr>
            <p:spPr bwMode="auto">
              <a:xfrm>
                <a:off x="1737" y="-3313"/>
                <a:ext cx="1" cy="585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Rectangle 857"/>
              <p:cNvSpPr>
                <a:spLocks noChangeArrowheads="1"/>
              </p:cNvSpPr>
              <p:nvPr/>
            </p:nvSpPr>
            <p:spPr bwMode="auto">
              <a:xfrm>
                <a:off x="1737" y="-3313"/>
                <a:ext cx="6" cy="58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Line 858"/>
              <p:cNvSpPr>
                <a:spLocks noChangeShapeType="1"/>
              </p:cNvSpPr>
              <p:nvPr/>
            </p:nvSpPr>
            <p:spPr bwMode="auto">
              <a:xfrm>
                <a:off x="-1911" y="2639"/>
                <a:ext cx="79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Rectangle 859"/>
              <p:cNvSpPr>
                <a:spLocks noChangeArrowheads="1"/>
              </p:cNvSpPr>
              <p:nvPr/>
            </p:nvSpPr>
            <p:spPr bwMode="auto">
              <a:xfrm>
                <a:off x="-1911" y="2639"/>
                <a:ext cx="79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Line 860"/>
              <p:cNvSpPr>
                <a:spLocks noChangeShapeType="1"/>
              </p:cNvSpPr>
              <p:nvPr/>
            </p:nvSpPr>
            <p:spPr bwMode="auto">
              <a:xfrm>
                <a:off x="-195" y="2639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Rectangle 861"/>
              <p:cNvSpPr>
                <a:spLocks noChangeArrowheads="1"/>
              </p:cNvSpPr>
              <p:nvPr/>
            </p:nvSpPr>
            <p:spPr bwMode="auto">
              <a:xfrm>
                <a:off x="-195" y="2639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Line 862"/>
              <p:cNvSpPr>
                <a:spLocks noChangeShapeType="1"/>
              </p:cNvSpPr>
              <p:nvPr/>
            </p:nvSpPr>
            <p:spPr bwMode="auto">
              <a:xfrm>
                <a:off x="597" y="254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Rectangle 863"/>
              <p:cNvSpPr>
                <a:spLocks noChangeArrowheads="1"/>
              </p:cNvSpPr>
              <p:nvPr/>
            </p:nvSpPr>
            <p:spPr bwMode="auto">
              <a:xfrm>
                <a:off x="597" y="254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Line 864"/>
              <p:cNvSpPr>
                <a:spLocks noChangeShapeType="1"/>
              </p:cNvSpPr>
              <p:nvPr/>
            </p:nvSpPr>
            <p:spPr bwMode="auto">
              <a:xfrm>
                <a:off x="603" y="263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Rectangle 865"/>
              <p:cNvSpPr>
                <a:spLocks noChangeArrowheads="1"/>
              </p:cNvSpPr>
              <p:nvPr/>
            </p:nvSpPr>
            <p:spPr bwMode="auto">
              <a:xfrm>
                <a:off x="603" y="263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Line 866"/>
              <p:cNvSpPr>
                <a:spLocks noChangeShapeType="1"/>
              </p:cNvSpPr>
              <p:nvPr/>
            </p:nvSpPr>
            <p:spPr bwMode="auto">
              <a:xfrm>
                <a:off x="711" y="254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Rectangle 867"/>
              <p:cNvSpPr>
                <a:spLocks noChangeArrowheads="1"/>
              </p:cNvSpPr>
              <p:nvPr/>
            </p:nvSpPr>
            <p:spPr bwMode="auto">
              <a:xfrm>
                <a:off x="711" y="254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Line 868"/>
              <p:cNvSpPr>
                <a:spLocks noChangeShapeType="1"/>
              </p:cNvSpPr>
              <p:nvPr/>
            </p:nvSpPr>
            <p:spPr bwMode="auto">
              <a:xfrm>
                <a:off x="1401" y="263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Rectangle 869"/>
              <p:cNvSpPr>
                <a:spLocks noChangeArrowheads="1"/>
              </p:cNvSpPr>
              <p:nvPr/>
            </p:nvSpPr>
            <p:spPr bwMode="auto">
              <a:xfrm>
                <a:off x="1401" y="263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Line 870"/>
              <p:cNvSpPr>
                <a:spLocks noChangeShapeType="1"/>
              </p:cNvSpPr>
              <p:nvPr/>
            </p:nvSpPr>
            <p:spPr bwMode="auto">
              <a:xfrm>
                <a:off x="1509" y="254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Rectangle 871"/>
              <p:cNvSpPr>
                <a:spLocks noChangeArrowheads="1"/>
              </p:cNvSpPr>
              <p:nvPr/>
            </p:nvSpPr>
            <p:spPr bwMode="auto">
              <a:xfrm>
                <a:off x="1509" y="254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Line 872"/>
              <p:cNvSpPr>
                <a:spLocks noChangeShapeType="1"/>
              </p:cNvSpPr>
              <p:nvPr/>
            </p:nvSpPr>
            <p:spPr bwMode="auto">
              <a:xfrm>
                <a:off x="1851" y="2261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Rectangle 873"/>
              <p:cNvSpPr>
                <a:spLocks noChangeArrowheads="1"/>
              </p:cNvSpPr>
              <p:nvPr/>
            </p:nvSpPr>
            <p:spPr bwMode="auto">
              <a:xfrm>
                <a:off x="1851" y="2261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Line 874"/>
              <p:cNvSpPr>
                <a:spLocks noChangeShapeType="1"/>
              </p:cNvSpPr>
              <p:nvPr/>
            </p:nvSpPr>
            <p:spPr bwMode="auto">
              <a:xfrm>
                <a:off x="-1911" y="2735"/>
                <a:ext cx="114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Rectangle 875"/>
              <p:cNvSpPr>
                <a:spLocks noChangeArrowheads="1"/>
              </p:cNvSpPr>
              <p:nvPr/>
            </p:nvSpPr>
            <p:spPr bwMode="auto">
              <a:xfrm>
                <a:off x="-1911" y="2735"/>
                <a:ext cx="114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Line 876"/>
              <p:cNvSpPr>
                <a:spLocks noChangeShapeType="1"/>
              </p:cNvSpPr>
              <p:nvPr/>
            </p:nvSpPr>
            <p:spPr bwMode="auto">
              <a:xfrm>
                <a:off x="-195" y="2735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Rectangle 877"/>
              <p:cNvSpPr>
                <a:spLocks noChangeArrowheads="1"/>
              </p:cNvSpPr>
              <p:nvPr/>
            </p:nvSpPr>
            <p:spPr bwMode="auto">
              <a:xfrm>
                <a:off x="-195" y="2735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Line 878"/>
              <p:cNvSpPr>
                <a:spLocks noChangeShapeType="1"/>
              </p:cNvSpPr>
              <p:nvPr/>
            </p:nvSpPr>
            <p:spPr bwMode="auto">
              <a:xfrm>
                <a:off x="1401" y="273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Rectangle 879"/>
              <p:cNvSpPr>
                <a:spLocks noChangeArrowheads="1"/>
              </p:cNvSpPr>
              <p:nvPr/>
            </p:nvSpPr>
            <p:spPr bwMode="auto">
              <a:xfrm>
                <a:off x="1401" y="273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Line 880"/>
              <p:cNvSpPr>
                <a:spLocks noChangeShapeType="1"/>
              </p:cNvSpPr>
              <p:nvPr/>
            </p:nvSpPr>
            <p:spPr bwMode="auto">
              <a:xfrm>
                <a:off x="1965" y="2261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Rectangle 881"/>
              <p:cNvSpPr>
                <a:spLocks noChangeArrowheads="1"/>
              </p:cNvSpPr>
              <p:nvPr/>
            </p:nvSpPr>
            <p:spPr bwMode="auto">
              <a:xfrm>
                <a:off x="1965" y="2261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Line 882"/>
              <p:cNvSpPr>
                <a:spLocks noChangeShapeType="1"/>
              </p:cNvSpPr>
              <p:nvPr/>
            </p:nvSpPr>
            <p:spPr bwMode="auto">
              <a:xfrm>
                <a:off x="-1911" y="2831"/>
                <a:ext cx="125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Rectangle 883"/>
              <p:cNvSpPr>
                <a:spLocks noChangeArrowheads="1"/>
              </p:cNvSpPr>
              <p:nvPr/>
            </p:nvSpPr>
            <p:spPr bwMode="auto">
              <a:xfrm>
                <a:off x="-1911" y="2831"/>
                <a:ext cx="125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Line 884"/>
              <p:cNvSpPr>
                <a:spLocks noChangeShapeType="1"/>
              </p:cNvSpPr>
              <p:nvPr/>
            </p:nvSpPr>
            <p:spPr bwMode="auto">
              <a:xfrm>
                <a:off x="-195" y="2831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Rectangle 885"/>
              <p:cNvSpPr>
                <a:spLocks noChangeArrowheads="1"/>
              </p:cNvSpPr>
              <p:nvPr/>
            </p:nvSpPr>
            <p:spPr bwMode="auto">
              <a:xfrm>
                <a:off x="-195" y="2831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Line 886"/>
              <p:cNvSpPr>
                <a:spLocks noChangeShapeType="1"/>
              </p:cNvSpPr>
              <p:nvPr/>
            </p:nvSpPr>
            <p:spPr bwMode="auto">
              <a:xfrm>
                <a:off x="1509" y="2741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Rectangle 887"/>
              <p:cNvSpPr>
                <a:spLocks noChangeArrowheads="1"/>
              </p:cNvSpPr>
              <p:nvPr/>
            </p:nvSpPr>
            <p:spPr bwMode="auto">
              <a:xfrm>
                <a:off x="1509" y="2741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Line 888"/>
              <p:cNvSpPr>
                <a:spLocks noChangeShapeType="1"/>
              </p:cNvSpPr>
              <p:nvPr/>
            </p:nvSpPr>
            <p:spPr bwMode="auto">
              <a:xfrm>
                <a:off x="2079" y="-3313"/>
                <a:ext cx="1" cy="614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Rectangle 889"/>
              <p:cNvSpPr>
                <a:spLocks noChangeArrowheads="1"/>
              </p:cNvSpPr>
              <p:nvPr/>
            </p:nvSpPr>
            <p:spPr bwMode="auto">
              <a:xfrm>
                <a:off x="2079" y="-3313"/>
                <a:ext cx="6" cy="614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Line 890"/>
              <p:cNvSpPr>
                <a:spLocks noChangeShapeType="1"/>
              </p:cNvSpPr>
              <p:nvPr/>
            </p:nvSpPr>
            <p:spPr bwMode="auto">
              <a:xfrm>
                <a:off x="-1911" y="2927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Rectangle 891"/>
              <p:cNvSpPr>
                <a:spLocks noChangeArrowheads="1"/>
              </p:cNvSpPr>
              <p:nvPr/>
            </p:nvSpPr>
            <p:spPr bwMode="auto">
              <a:xfrm>
                <a:off x="-1911" y="2927"/>
                <a:ext cx="136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Line 892"/>
              <p:cNvSpPr>
                <a:spLocks noChangeShapeType="1"/>
              </p:cNvSpPr>
              <p:nvPr/>
            </p:nvSpPr>
            <p:spPr bwMode="auto">
              <a:xfrm>
                <a:off x="-543" y="283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Rectangle 893"/>
              <p:cNvSpPr>
                <a:spLocks noChangeArrowheads="1"/>
              </p:cNvSpPr>
              <p:nvPr/>
            </p:nvSpPr>
            <p:spPr bwMode="auto">
              <a:xfrm>
                <a:off x="-543" y="283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Line 894"/>
              <p:cNvSpPr>
                <a:spLocks noChangeShapeType="1"/>
              </p:cNvSpPr>
              <p:nvPr/>
            </p:nvSpPr>
            <p:spPr bwMode="auto">
              <a:xfrm>
                <a:off x="-429" y="283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Rectangle 895"/>
              <p:cNvSpPr>
                <a:spLocks noChangeArrowheads="1"/>
              </p:cNvSpPr>
              <p:nvPr/>
            </p:nvSpPr>
            <p:spPr bwMode="auto">
              <a:xfrm>
                <a:off x="-429" y="283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Line 896"/>
              <p:cNvSpPr>
                <a:spLocks noChangeShapeType="1"/>
              </p:cNvSpPr>
              <p:nvPr/>
            </p:nvSpPr>
            <p:spPr bwMode="auto">
              <a:xfrm>
                <a:off x="-315" y="283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Rectangle 897"/>
              <p:cNvSpPr>
                <a:spLocks noChangeArrowheads="1"/>
              </p:cNvSpPr>
              <p:nvPr/>
            </p:nvSpPr>
            <p:spPr bwMode="auto">
              <a:xfrm>
                <a:off x="-315" y="283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Line 898"/>
              <p:cNvSpPr>
                <a:spLocks noChangeShapeType="1"/>
              </p:cNvSpPr>
              <p:nvPr/>
            </p:nvSpPr>
            <p:spPr bwMode="auto">
              <a:xfrm>
                <a:off x="-201" y="283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Rectangle 899"/>
              <p:cNvSpPr>
                <a:spLocks noChangeArrowheads="1"/>
              </p:cNvSpPr>
              <p:nvPr/>
            </p:nvSpPr>
            <p:spPr bwMode="auto">
              <a:xfrm>
                <a:off x="-201" y="283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101"/>
            <p:cNvGrpSpPr>
              <a:grpSpLocks/>
            </p:cNvGrpSpPr>
            <p:nvPr/>
          </p:nvGrpSpPr>
          <p:grpSpPr bwMode="auto">
            <a:xfrm>
              <a:off x="-1911" y="-3313"/>
              <a:ext cx="5250" cy="7878"/>
              <a:chOff x="-1911" y="-3313"/>
              <a:chExt cx="5250" cy="7878"/>
            </a:xfrm>
          </p:grpSpPr>
          <p:sp>
            <p:nvSpPr>
              <p:cNvPr id="16158" name="Line 901"/>
              <p:cNvSpPr>
                <a:spLocks noChangeShapeType="1"/>
              </p:cNvSpPr>
              <p:nvPr/>
            </p:nvSpPr>
            <p:spPr bwMode="auto">
              <a:xfrm>
                <a:off x="-87" y="2165"/>
                <a:ext cx="1" cy="76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Rectangle 902"/>
              <p:cNvSpPr>
                <a:spLocks noChangeArrowheads="1"/>
              </p:cNvSpPr>
              <p:nvPr/>
            </p:nvSpPr>
            <p:spPr bwMode="auto">
              <a:xfrm>
                <a:off x="-87" y="2165"/>
                <a:ext cx="6" cy="76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Line 903"/>
              <p:cNvSpPr>
                <a:spLocks noChangeShapeType="1"/>
              </p:cNvSpPr>
              <p:nvPr/>
            </p:nvSpPr>
            <p:spPr bwMode="auto">
              <a:xfrm>
                <a:off x="-81" y="2927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Rectangle 904"/>
              <p:cNvSpPr>
                <a:spLocks noChangeArrowheads="1"/>
              </p:cNvSpPr>
              <p:nvPr/>
            </p:nvSpPr>
            <p:spPr bwMode="auto">
              <a:xfrm>
                <a:off x="-81" y="2927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Line 905"/>
              <p:cNvSpPr>
                <a:spLocks noChangeShapeType="1"/>
              </p:cNvSpPr>
              <p:nvPr/>
            </p:nvSpPr>
            <p:spPr bwMode="auto">
              <a:xfrm>
                <a:off x="831" y="2927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Rectangle 906"/>
              <p:cNvSpPr>
                <a:spLocks noChangeArrowheads="1"/>
              </p:cNvSpPr>
              <p:nvPr/>
            </p:nvSpPr>
            <p:spPr bwMode="auto">
              <a:xfrm>
                <a:off x="831" y="2927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Line 907"/>
              <p:cNvSpPr>
                <a:spLocks noChangeShapeType="1"/>
              </p:cNvSpPr>
              <p:nvPr/>
            </p:nvSpPr>
            <p:spPr bwMode="auto">
              <a:xfrm>
                <a:off x="-1911" y="3023"/>
                <a:ext cx="114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Rectangle 908"/>
              <p:cNvSpPr>
                <a:spLocks noChangeArrowheads="1"/>
              </p:cNvSpPr>
              <p:nvPr/>
            </p:nvSpPr>
            <p:spPr bwMode="auto">
              <a:xfrm>
                <a:off x="-1911" y="3023"/>
                <a:ext cx="114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Line 909"/>
              <p:cNvSpPr>
                <a:spLocks noChangeShapeType="1"/>
              </p:cNvSpPr>
              <p:nvPr/>
            </p:nvSpPr>
            <p:spPr bwMode="auto">
              <a:xfrm>
                <a:off x="-771" y="2741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Rectangle 910"/>
              <p:cNvSpPr>
                <a:spLocks noChangeArrowheads="1"/>
              </p:cNvSpPr>
              <p:nvPr/>
            </p:nvSpPr>
            <p:spPr bwMode="auto">
              <a:xfrm>
                <a:off x="-771" y="2741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Line 911"/>
              <p:cNvSpPr>
                <a:spLocks noChangeShapeType="1"/>
              </p:cNvSpPr>
              <p:nvPr/>
            </p:nvSpPr>
            <p:spPr bwMode="auto">
              <a:xfrm>
                <a:off x="-657" y="2837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Rectangle 912"/>
              <p:cNvSpPr>
                <a:spLocks noChangeArrowheads="1"/>
              </p:cNvSpPr>
              <p:nvPr/>
            </p:nvSpPr>
            <p:spPr bwMode="auto">
              <a:xfrm>
                <a:off x="-657" y="2837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Line 913"/>
              <p:cNvSpPr>
                <a:spLocks noChangeShapeType="1"/>
              </p:cNvSpPr>
              <p:nvPr/>
            </p:nvSpPr>
            <p:spPr bwMode="auto">
              <a:xfrm>
                <a:off x="-81" y="3023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Rectangle 914"/>
              <p:cNvSpPr>
                <a:spLocks noChangeArrowheads="1"/>
              </p:cNvSpPr>
              <p:nvPr/>
            </p:nvSpPr>
            <p:spPr bwMode="auto">
              <a:xfrm>
                <a:off x="-81" y="3023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Line 915"/>
              <p:cNvSpPr>
                <a:spLocks noChangeShapeType="1"/>
              </p:cNvSpPr>
              <p:nvPr/>
            </p:nvSpPr>
            <p:spPr bwMode="auto">
              <a:xfrm>
                <a:off x="831" y="3023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Rectangle 916"/>
              <p:cNvSpPr>
                <a:spLocks noChangeArrowheads="1"/>
              </p:cNvSpPr>
              <p:nvPr/>
            </p:nvSpPr>
            <p:spPr bwMode="auto">
              <a:xfrm>
                <a:off x="831" y="3023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Line 917"/>
              <p:cNvSpPr>
                <a:spLocks noChangeShapeType="1"/>
              </p:cNvSpPr>
              <p:nvPr/>
            </p:nvSpPr>
            <p:spPr bwMode="auto">
              <a:xfrm>
                <a:off x="2193" y="1973"/>
                <a:ext cx="1" cy="10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Rectangle 918"/>
              <p:cNvSpPr>
                <a:spLocks noChangeArrowheads="1"/>
              </p:cNvSpPr>
              <p:nvPr/>
            </p:nvSpPr>
            <p:spPr bwMode="auto">
              <a:xfrm>
                <a:off x="2193" y="1973"/>
                <a:ext cx="6" cy="105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Line 919"/>
              <p:cNvSpPr>
                <a:spLocks noChangeShapeType="1"/>
              </p:cNvSpPr>
              <p:nvPr/>
            </p:nvSpPr>
            <p:spPr bwMode="auto">
              <a:xfrm>
                <a:off x="-1911" y="3119"/>
                <a:ext cx="114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Rectangle 920"/>
              <p:cNvSpPr>
                <a:spLocks noChangeArrowheads="1"/>
              </p:cNvSpPr>
              <p:nvPr/>
            </p:nvSpPr>
            <p:spPr bwMode="auto">
              <a:xfrm>
                <a:off x="-1911" y="3119"/>
                <a:ext cx="114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Line 921"/>
              <p:cNvSpPr>
                <a:spLocks noChangeShapeType="1"/>
              </p:cNvSpPr>
              <p:nvPr/>
            </p:nvSpPr>
            <p:spPr bwMode="auto">
              <a:xfrm>
                <a:off x="-195" y="311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Rectangle 922"/>
              <p:cNvSpPr>
                <a:spLocks noChangeArrowheads="1"/>
              </p:cNvSpPr>
              <p:nvPr/>
            </p:nvSpPr>
            <p:spPr bwMode="auto">
              <a:xfrm>
                <a:off x="-195" y="311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Line 923"/>
              <p:cNvSpPr>
                <a:spLocks noChangeShapeType="1"/>
              </p:cNvSpPr>
              <p:nvPr/>
            </p:nvSpPr>
            <p:spPr bwMode="auto">
              <a:xfrm>
                <a:off x="-87" y="302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Rectangle 924"/>
              <p:cNvSpPr>
                <a:spLocks noChangeArrowheads="1"/>
              </p:cNvSpPr>
              <p:nvPr/>
            </p:nvSpPr>
            <p:spPr bwMode="auto">
              <a:xfrm>
                <a:off x="-87" y="302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Line 925"/>
              <p:cNvSpPr>
                <a:spLocks noChangeShapeType="1"/>
              </p:cNvSpPr>
              <p:nvPr/>
            </p:nvSpPr>
            <p:spPr bwMode="auto">
              <a:xfrm>
                <a:off x="27" y="2357"/>
                <a:ext cx="1" cy="76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Rectangle 926"/>
              <p:cNvSpPr>
                <a:spLocks noChangeArrowheads="1"/>
              </p:cNvSpPr>
              <p:nvPr/>
            </p:nvSpPr>
            <p:spPr bwMode="auto">
              <a:xfrm>
                <a:off x="27" y="2357"/>
                <a:ext cx="6" cy="76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Line 927"/>
              <p:cNvSpPr>
                <a:spLocks noChangeShapeType="1"/>
              </p:cNvSpPr>
              <p:nvPr/>
            </p:nvSpPr>
            <p:spPr bwMode="auto">
              <a:xfrm>
                <a:off x="33" y="3119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Rectangle 928"/>
              <p:cNvSpPr>
                <a:spLocks noChangeArrowheads="1"/>
              </p:cNvSpPr>
              <p:nvPr/>
            </p:nvSpPr>
            <p:spPr bwMode="auto">
              <a:xfrm>
                <a:off x="33" y="3119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Line 929"/>
              <p:cNvSpPr>
                <a:spLocks noChangeShapeType="1"/>
              </p:cNvSpPr>
              <p:nvPr/>
            </p:nvSpPr>
            <p:spPr bwMode="auto">
              <a:xfrm>
                <a:off x="825" y="302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Rectangle 930"/>
              <p:cNvSpPr>
                <a:spLocks noChangeArrowheads="1"/>
              </p:cNvSpPr>
              <p:nvPr/>
            </p:nvSpPr>
            <p:spPr bwMode="auto">
              <a:xfrm>
                <a:off x="825" y="302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Line 931"/>
              <p:cNvSpPr>
                <a:spLocks noChangeShapeType="1"/>
              </p:cNvSpPr>
              <p:nvPr/>
            </p:nvSpPr>
            <p:spPr bwMode="auto">
              <a:xfrm>
                <a:off x="939" y="283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Rectangle 932"/>
              <p:cNvSpPr>
                <a:spLocks noChangeArrowheads="1"/>
              </p:cNvSpPr>
              <p:nvPr/>
            </p:nvSpPr>
            <p:spPr bwMode="auto">
              <a:xfrm>
                <a:off x="939" y="283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Line 933"/>
              <p:cNvSpPr>
                <a:spLocks noChangeShapeType="1"/>
              </p:cNvSpPr>
              <p:nvPr/>
            </p:nvSpPr>
            <p:spPr bwMode="auto">
              <a:xfrm>
                <a:off x="945" y="311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Rectangle 934"/>
              <p:cNvSpPr>
                <a:spLocks noChangeArrowheads="1"/>
              </p:cNvSpPr>
              <p:nvPr/>
            </p:nvSpPr>
            <p:spPr bwMode="auto">
              <a:xfrm>
                <a:off x="945" y="311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Line 935"/>
              <p:cNvSpPr>
                <a:spLocks noChangeShapeType="1"/>
              </p:cNvSpPr>
              <p:nvPr/>
            </p:nvSpPr>
            <p:spPr bwMode="auto">
              <a:xfrm>
                <a:off x="-1911" y="3215"/>
                <a:ext cx="125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Rectangle 936"/>
              <p:cNvSpPr>
                <a:spLocks noChangeArrowheads="1"/>
              </p:cNvSpPr>
              <p:nvPr/>
            </p:nvSpPr>
            <p:spPr bwMode="auto">
              <a:xfrm>
                <a:off x="-1911" y="3215"/>
                <a:ext cx="125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Line 937"/>
              <p:cNvSpPr>
                <a:spLocks noChangeShapeType="1"/>
              </p:cNvSpPr>
              <p:nvPr/>
            </p:nvSpPr>
            <p:spPr bwMode="auto">
              <a:xfrm>
                <a:off x="-537" y="321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Rectangle 938"/>
              <p:cNvSpPr>
                <a:spLocks noChangeArrowheads="1"/>
              </p:cNvSpPr>
              <p:nvPr/>
            </p:nvSpPr>
            <p:spPr bwMode="auto">
              <a:xfrm>
                <a:off x="-537" y="321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Line 939"/>
              <p:cNvSpPr>
                <a:spLocks noChangeShapeType="1"/>
              </p:cNvSpPr>
              <p:nvPr/>
            </p:nvSpPr>
            <p:spPr bwMode="auto">
              <a:xfrm>
                <a:off x="33" y="3215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Rectangle 940"/>
              <p:cNvSpPr>
                <a:spLocks noChangeArrowheads="1"/>
              </p:cNvSpPr>
              <p:nvPr/>
            </p:nvSpPr>
            <p:spPr bwMode="auto">
              <a:xfrm>
                <a:off x="33" y="3215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Line 941"/>
              <p:cNvSpPr>
                <a:spLocks noChangeShapeType="1"/>
              </p:cNvSpPr>
              <p:nvPr/>
            </p:nvSpPr>
            <p:spPr bwMode="auto">
              <a:xfrm>
                <a:off x="483" y="312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Rectangle 942"/>
              <p:cNvSpPr>
                <a:spLocks noChangeArrowheads="1"/>
              </p:cNvSpPr>
              <p:nvPr/>
            </p:nvSpPr>
            <p:spPr bwMode="auto">
              <a:xfrm>
                <a:off x="483" y="312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Line 943"/>
              <p:cNvSpPr>
                <a:spLocks noChangeShapeType="1"/>
              </p:cNvSpPr>
              <p:nvPr/>
            </p:nvSpPr>
            <p:spPr bwMode="auto">
              <a:xfrm>
                <a:off x="-1911" y="3311"/>
                <a:ext cx="125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Rectangle 944"/>
              <p:cNvSpPr>
                <a:spLocks noChangeArrowheads="1"/>
              </p:cNvSpPr>
              <p:nvPr/>
            </p:nvSpPr>
            <p:spPr bwMode="auto">
              <a:xfrm>
                <a:off x="-1911" y="3311"/>
                <a:ext cx="125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Line 945"/>
              <p:cNvSpPr>
                <a:spLocks noChangeShapeType="1"/>
              </p:cNvSpPr>
              <p:nvPr/>
            </p:nvSpPr>
            <p:spPr bwMode="auto">
              <a:xfrm>
                <a:off x="-537" y="3311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Rectangle 946"/>
              <p:cNvSpPr>
                <a:spLocks noChangeArrowheads="1"/>
              </p:cNvSpPr>
              <p:nvPr/>
            </p:nvSpPr>
            <p:spPr bwMode="auto">
              <a:xfrm>
                <a:off x="-537" y="3311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Line 947"/>
              <p:cNvSpPr>
                <a:spLocks noChangeShapeType="1"/>
              </p:cNvSpPr>
              <p:nvPr/>
            </p:nvSpPr>
            <p:spPr bwMode="auto">
              <a:xfrm>
                <a:off x="33" y="3311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Rectangle 948"/>
              <p:cNvSpPr>
                <a:spLocks noChangeArrowheads="1"/>
              </p:cNvSpPr>
              <p:nvPr/>
            </p:nvSpPr>
            <p:spPr bwMode="auto">
              <a:xfrm>
                <a:off x="33" y="3311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Line 949"/>
              <p:cNvSpPr>
                <a:spLocks noChangeShapeType="1"/>
              </p:cNvSpPr>
              <p:nvPr/>
            </p:nvSpPr>
            <p:spPr bwMode="auto">
              <a:xfrm>
                <a:off x="603" y="3311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Rectangle 950"/>
              <p:cNvSpPr>
                <a:spLocks noChangeArrowheads="1"/>
              </p:cNvSpPr>
              <p:nvPr/>
            </p:nvSpPr>
            <p:spPr bwMode="auto">
              <a:xfrm>
                <a:off x="603" y="3311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Line 951"/>
              <p:cNvSpPr>
                <a:spLocks noChangeShapeType="1"/>
              </p:cNvSpPr>
              <p:nvPr/>
            </p:nvSpPr>
            <p:spPr bwMode="auto">
              <a:xfrm>
                <a:off x="1167" y="3221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Rectangle 952"/>
              <p:cNvSpPr>
                <a:spLocks noChangeArrowheads="1"/>
              </p:cNvSpPr>
              <p:nvPr/>
            </p:nvSpPr>
            <p:spPr bwMode="auto">
              <a:xfrm>
                <a:off x="1167" y="3221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Line 953"/>
              <p:cNvSpPr>
                <a:spLocks noChangeShapeType="1"/>
              </p:cNvSpPr>
              <p:nvPr/>
            </p:nvSpPr>
            <p:spPr bwMode="auto">
              <a:xfrm>
                <a:off x="1173" y="3311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Rectangle 954"/>
              <p:cNvSpPr>
                <a:spLocks noChangeArrowheads="1"/>
              </p:cNvSpPr>
              <p:nvPr/>
            </p:nvSpPr>
            <p:spPr bwMode="auto">
              <a:xfrm>
                <a:off x="1173" y="3311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Line 955"/>
              <p:cNvSpPr>
                <a:spLocks noChangeShapeType="1"/>
              </p:cNvSpPr>
              <p:nvPr/>
            </p:nvSpPr>
            <p:spPr bwMode="auto">
              <a:xfrm>
                <a:off x="2307" y="1973"/>
                <a:ext cx="1" cy="133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Rectangle 956"/>
              <p:cNvSpPr>
                <a:spLocks noChangeArrowheads="1"/>
              </p:cNvSpPr>
              <p:nvPr/>
            </p:nvSpPr>
            <p:spPr bwMode="auto">
              <a:xfrm>
                <a:off x="2307" y="1973"/>
                <a:ext cx="6" cy="13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Line 957"/>
              <p:cNvSpPr>
                <a:spLocks noChangeShapeType="1"/>
              </p:cNvSpPr>
              <p:nvPr/>
            </p:nvSpPr>
            <p:spPr bwMode="auto">
              <a:xfrm>
                <a:off x="-1911" y="3407"/>
                <a:ext cx="171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Rectangle 958"/>
              <p:cNvSpPr>
                <a:spLocks noChangeArrowheads="1"/>
              </p:cNvSpPr>
              <p:nvPr/>
            </p:nvSpPr>
            <p:spPr bwMode="auto">
              <a:xfrm>
                <a:off x="-1911" y="3407"/>
                <a:ext cx="171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Line 959"/>
              <p:cNvSpPr>
                <a:spLocks noChangeShapeType="1"/>
              </p:cNvSpPr>
              <p:nvPr/>
            </p:nvSpPr>
            <p:spPr bwMode="auto">
              <a:xfrm>
                <a:off x="141" y="2357"/>
                <a:ext cx="1" cy="10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Rectangle 960"/>
              <p:cNvSpPr>
                <a:spLocks noChangeArrowheads="1"/>
              </p:cNvSpPr>
              <p:nvPr/>
            </p:nvSpPr>
            <p:spPr bwMode="auto">
              <a:xfrm>
                <a:off x="141" y="2357"/>
                <a:ext cx="6" cy="105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Line 961"/>
              <p:cNvSpPr>
                <a:spLocks noChangeShapeType="1"/>
              </p:cNvSpPr>
              <p:nvPr/>
            </p:nvSpPr>
            <p:spPr bwMode="auto">
              <a:xfrm>
                <a:off x="147" y="3407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Rectangle 962"/>
              <p:cNvSpPr>
                <a:spLocks noChangeArrowheads="1"/>
              </p:cNvSpPr>
              <p:nvPr/>
            </p:nvSpPr>
            <p:spPr bwMode="auto">
              <a:xfrm>
                <a:off x="147" y="3407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Line 963"/>
              <p:cNvSpPr>
                <a:spLocks noChangeShapeType="1"/>
              </p:cNvSpPr>
              <p:nvPr/>
            </p:nvSpPr>
            <p:spPr bwMode="auto">
              <a:xfrm>
                <a:off x="-1911" y="3503"/>
                <a:ext cx="171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Rectangle 964"/>
              <p:cNvSpPr>
                <a:spLocks noChangeArrowheads="1"/>
              </p:cNvSpPr>
              <p:nvPr/>
            </p:nvSpPr>
            <p:spPr bwMode="auto">
              <a:xfrm>
                <a:off x="-1911" y="3503"/>
                <a:ext cx="171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Line 965"/>
              <p:cNvSpPr>
                <a:spLocks noChangeShapeType="1"/>
              </p:cNvSpPr>
              <p:nvPr/>
            </p:nvSpPr>
            <p:spPr bwMode="auto">
              <a:xfrm>
                <a:off x="147" y="3503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3" name="Rectangle 966"/>
              <p:cNvSpPr>
                <a:spLocks noChangeArrowheads="1"/>
              </p:cNvSpPr>
              <p:nvPr/>
            </p:nvSpPr>
            <p:spPr bwMode="auto">
              <a:xfrm>
                <a:off x="147" y="3503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Line 967"/>
              <p:cNvSpPr>
                <a:spLocks noChangeShapeType="1"/>
              </p:cNvSpPr>
              <p:nvPr/>
            </p:nvSpPr>
            <p:spPr bwMode="auto">
              <a:xfrm>
                <a:off x="1287" y="3503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Rectangle 968"/>
              <p:cNvSpPr>
                <a:spLocks noChangeArrowheads="1"/>
              </p:cNvSpPr>
              <p:nvPr/>
            </p:nvSpPr>
            <p:spPr bwMode="auto">
              <a:xfrm>
                <a:off x="1287" y="3503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Line 969"/>
              <p:cNvSpPr>
                <a:spLocks noChangeShapeType="1"/>
              </p:cNvSpPr>
              <p:nvPr/>
            </p:nvSpPr>
            <p:spPr bwMode="auto">
              <a:xfrm>
                <a:off x="2307" y="341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Rectangle 970"/>
              <p:cNvSpPr>
                <a:spLocks noChangeArrowheads="1"/>
              </p:cNvSpPr>
              <p:nvPr/>
            </p:nvSpPr>
            <p:spPr bwMode="auto">
              <a:xfrm>
                <a:off x="2307" y="341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Line 971"/>
              <p:cNvSpPr>
                <a:spLocks noChangeShapeType="1"/>
              </p:cNvSpPr>
              <p:nvPr/>
            </p:nvSpPr>
            <p:spPr bwMode="auto">
              <a:xfrm>
                <a:off x="-1911" y="3599"/>
                <a:ext cx="182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Rectangle 972"/>
              <p:cNvSpPr>
                <a:spLocks noChangeArrowheads="1"/>
              </p:cNvSpPr>
              <p:nvPr/>
            </p:nvSpPr>
            <p:spPr bwMode="auto">
              <a:xfrm>
                <a:off x="-1911" y="3599"/>
                <a:ext cx="182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Line 973"/>
              <p:cNvSpPr>
                <a:spLocks noChangeShapeType="1"/>
              </p:cNvSpPr>
              <p:nvPr/>
            </p:nvSpPr>
            <p:spPr bwMode="auto">
              <a:xfrm>
                <a:off x="255" y="2549"/>
                <a:ext cx="1" cy="10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Rectangle 974"/>
              <p:cNvSpPr>
                <a:spLocks noChangeArrowheads="1"/>
              </p:cNvSpPr>
              <p:nvPr/>
            </p:nvSpPr>
            <p:spPr bwMode="auto">
              <a:xfrm>
                <a:off x="255" y="2549"/>
                <a:ext cx="6" cy="105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Line 975"/>
              <p:cNvSpPr>
                <a:spLocks noChangeShapeType="1"/>
              </p:cNvSpPr>
              <p:nvPr/>
            </p:nvSpPr>
            <p:spPr bwMode="auto">
              <a:xfrm>
                <a:off x="369" y="3029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Rectangle 976"/>
              <p:cNvSpPr>
                <a:spLocks noChangeArrowheads="1"/>
              </p:cNvSpPr>
              <p:nvPr/>
            </p:nvSpPr>
            <p:spPr bwMode="auto">
              <a:xfrm>
                <a:off x="369" y="3029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Line 977"/>
              <p:cNvSpPr>
                <a:spLocks noChangeShapeType="1"/>
              </p:cNvSpPr>
              <p:nvPr/>
            </p:nvSpPr>
            <p:spPr bwMode="auto">
              <a:xfrm>
                <a:off x="375" y="3599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Rectangle 978"/>
              <p:cNvSpPr>
                <a:spLocks noChangeArrowheads="1"/>
              </p:cNvSpPr>
              <p:nvPr/>
            </p:nvSpPr>
            <p:spPr bwMode="auto">
              <a:xfrm>
                <a:off x="375" y="3599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Line 979"/>
              <p:cNvSpPr>
                <a:spLocks noChangeShapeType="1"/>
              </p:cNvSpPr>
              <p:nvPr/>
            </p:nvSpPr>
            <p:spPr bwMode="auto">
              <a:xfrm>
                <a:off x="1287" y="3599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Rectangle 980"/>
              <p:cNvSpPr>
                <a:spLocks noChangeArrowheads="1"/>
              </p:cNvSpPr>
              <p:nvPr/>
            </p:nvSpPr>
            <p:spPr bwMode="auto">
              <a:xfrm>
                <a:off x="1287" y="3599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Line 981"/>
              <p:cNvSpPr>
                <a:spLocks noChangeShapeType="1"/>
              </p:cNvSpPr>
              <p:nvPr/>
            </p:nvSpPr>
            <p:spPr bwMode="auto">
              <a:xfrm>
                <a:off x="1851" y="350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Rectangle 982"/>
              <p:cNvSpPr>
                <a:spLocks noChangeArrowheads="1"/>
              </p:cNvSpPr>
              <p:nvPr/>
            </p:nvSpPr>
            <p:spPr bwMode="auto">
              <a:xfrm>
                <a:off x="1851" y="350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Line 983"/>
              <p:cNvSpPr>
                <a:spLocks noChangeShapeType="1"/>
              </p:cNvSpPr>
              <p:nvPr/>
            </p:nvSpPr>
            <p:spPr bwMode="auto">
              <a:xfrm>
                <a:off x="1965" y="350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Rectangle 984"/>
              <p:cNvSpPr>
                <a:spLocks noChangeArrowheads="1"/>
              </p:cNvSpPr>
              <p:nvPr/>
            </p:nvSpPr>
            <p:spPr bwMode="auto">
              <a:xfrm>
                <a:off x="1965" y="350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Line 985"/>
              <p:cNvSpPr>
                <a:spLocks noChangeShapeType="1"/>
              </p:cNvSpPr>
              <p:nvPr/>
            </p:nvSpPr>
            <p:spPr bwMode="auto">
              <a:xfrm>
                <a:off x="-1911" y="3695"/>
                <a:ext cx="193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Rectangle 986"/>
              <p:cNvSpPr>
                <a:spLocks noChangeArrowheads="1"/>
              </p:cNvSpPr>
              <p:nvPr/>
            </p:nvSpPr>
            <p:spPr bwMode="auto">
              <a:xfrm>
                <a:off x="-1911" y="3695"/>
                <a:ext cx="193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Line 987"/>
              <p:cNvSpPr>
                <a:spLocks noChangeShapeType="1"/>
              </p:cNvSpPr>
              <p:nvPr/>
            </p:nvSpPr>
            <p:spPr bwMode="auto">
              <a:xfrm>
                <a:off x="375" y="3695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Rectangle 988"/>
              <p:cNvSpPr>
                <a:spLocks noChangeArrowheads="1"/>
              </p:cNvSpPr>
              <p:nvPr/>
            </p:nvSpPr>
            <p:spPr bwMode="auto">
              <a:xfrm>
                <a:off x="375" y="3695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Line 989"/>
              <p:cNvSpPr>
                <a:spLocks noChangeShapeType="1"/>
              </p:cNvSpPr>
              <p:nvPr/>
            </p:nvSpPr>
            <p:spPr bwMode="auto">
              <a:xfrm>
                <a:off x="1287" y="3695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Rectangle 990"/>
              <p:cNvSpPr>
                <a:spLocks noChangeArrowheads="1"/>
              </p:cNvSpPr>
              <p:nvPr/>
            </p:nvSpPr>
            <p:spPr bwMode="auto">
              <a:xfrm>
                <a:off x="1287" y="3695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Line 991"/>
              <p:cNvSpPr>
                <a:spLocks noChangeShapeType="1"/>
              </p:cNvSpPr>
              <p:nvPr/>
            </p:nvSpPr>
            <p:spPr bwMode="auto">
              <a:xfrm>
                <a:off x="2421" y="-3313"/>
                <a:ext cx="1" cy="70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Rectangle 992"/>
              <p:cNvSpPr>
                <a:spLocks noChangeArrowheads="1"/>
              </p:cNvSpPr>
              <p:nvPr/>
            </p:nvSpPr>
            <p:spPr bwMode="auto">
              <a:xfrm>
                <a:off x="2421" y="-3313"/>
                <a:ext cx="6" cy="700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Line 993"/>
              <p:cNvSpPr>
                <a:spLocks noChangeShapeType="1"/>
              </p:cNvSpPr>
              <p:nvPr/>
            </p:nvSpPr>
            <p:spPr bwMode="auto">
              <a:xfrm>
                <a:off x="-1911" y="3791"/>
                <a:ext cx="216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Rectangle 994"/>
              <p:cNvSpPr>
                <a:spLocks noChangeArrowheads="1"/>
              </p:cNvSpPr>
              <p:nvPr/>
            </p:nvSpPr>
            <p:spPr bwMode="auto">
              <a:xfrm>
                <a:off x="-1911" y="3791"/>
                <a:ext cx="216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Line 995"/>
              <p:cNvSpPr>
                <a:spLocks noChangeShapeType="1"/>
              </p:cNvSpPr>
              <p:nvPr/>
            </p:nvSpPr>
            <p:spPr bwMode="auto">
              <a:xfrm>
                <a:off x="375" y="3791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Rectangle 996"/>
              <p:cNvSpPr>
                <a:spLocks noChangeArrowheads="1"/>
              </p:cNvSpPr>
              <p:nvPr/>
            </p:nvSpPr>
            <p:spPr bwMode="auto">
              <a:xfrm>
                <a:off x="375" y="3791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Line 997"/>
              <p:cNvSpPr>
                <a:spLocks noChangeShapeType="1"/>
              </p:cNvSpPr>
              <p:nvPr/>
            </p:nvSpPr>
            <p:spPr bwMode="auto">
              <a:xfrm>
                <a:off x="1287" y="3791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Rectangle 998"/>
              <p:cNvSpPr>
                <a:spLocks noChangeArrowheads="1"/>
              </p:cNvSpPr>
              <p:nvPr/>
            </p:nvSpPr>
            <p:spPr bwMode="auto">
              <a:xfrm>
                <a:off x="1287" y="3791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Line 999"/>
              <p:cNvSpPr>
                <a:spLocks noChangeShapeType="1"/>
              </p:cNvSpPr>
              <p:nvPr/>
            </p:nvSpPr>
            <p:spPr bwMode="auto">
              <a:xfrm>
                <a:off x="1737" y="3509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Rectangle 1000"/>
              <p:cNvSpPr>
                <a:spLocks noChangeArrowheads="1"/>
              </p:cNvSpPr>
              <p:nvPr/>
            </p:nvSpPr>
            <p:spPr bwMode="auto">
              <a:xfrm>
                <a:off x="1737" y="3509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Line 1001"/>
              <p:cNvSpPr>
                <a:spLocks noChangeShapeType="1"/>
              </p:cNvSpPr>
              <p:nvPr/>
            </p:nvSpPr>
            <p:spPr bwMode="auto">
              <a:xfrm>
                <a:off x="2427" y="3791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Rectangle 1002"/>
              <p:cNvSpPr>
                <a:spLocks noChangeArrowheads="1"/>
              </p:cNvSpPr>
              <p:nvPr/>
            </p:nvSpPr>
            <p:spPr bwMode="auto">
              <a:xfrm>
                <a:off x="2427" y="3791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Line 1003"/>
              <p:cNvSpPr>
                <a:spLocks noChangeShapeType="1"/>
              </p:cNvSpPr>
              <p:nvPr/>
            </p:nvSpPr>
            <p:spPr bwMode="auto">
              <a:xfrm>
                <a:off x="3219" y="-3313"/>
                <a:ext cx="1" cy="71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Rectangle 1004"/>
              <p:cNvSpPr>
                <a:spLocks noChangeArrowheads="1"/>
              </p:cNvSpPr>
              <p:nvPr/>
            </p:nvSpPr>
            <p:spPr bwMode="auto">
              <a:xfrm>
                <a:off x="3219" y="-3313"/>
                <a:ext cx="6" cy="71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Line 1005"/>
              <p:cNvSpPr>
                <a:spLocks noChangeShapeType="1"/>
              </p:cNvSpPr>
              <p:nvPr/>
            </p:nvSpPr>
            <p:spPr bwMode="auto">
              <a:xfrm>
                <a:off x="3333" y="-3313"/>
                <a:ext cx="1" cy="71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Rectangle 1006"/>
              <p:cNvSpPr>
                <a:spLocks noChangeArrowheads="1"/>
              </p:cNvSpPr>
              <p:nvPr/>
            </p:nvSpPr>
            <p:spPr bwMode="auto">
              <a:xfrm>
                <a:off x="3333" y="-3313"/>
                <a:ext cx="6" cy="71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Line 1007"/>
              <p:cNvSpPr>
                <a:spLocks noChangeShapeType="1"/>
              </p:cNvSpPr>
              <p:nvPr/>
            </p:nvSpPr>
            <p:spPr bwMode="auto">
              <a:xfrm>
                <a:off x="-1911" y="3887"/>
                <a:ext cx="216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Rectangle 1008"/>
              <p:cNvSpPr>
                <a:spLocks noChangeArrowheads="1"/>
              </p:cNvSpPr>
              <p:nvPr/>
            </p:nvSpPr>
            <p:spPr bwMode="auto">
              <a:xfrm>
                <a:off x="-1911" y="3887"/>
                <a:ext cx="216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Line 1009"/>
              <p:cNvSpPr>
                <a:spLocks noChangeShapeType="1"/>
              </p:cNvSpPr>
              <p:nvPr/>
            </p:nvSpPr>
            <p:spPr bwMode="auto">
              <a:xfrm>
                <a:off x="255" y="379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Rectangle 1010"/>
              <p:cNvSpPr>
                <a:spLocks noChangeArrowheads="1"/>
              </p:cNvSpPr>
              <p:nvPr/>
            </p:nvSpPr>
            <p:spPr bwMode="auto">
              <a:xfrm>
                <a:off x="255" y="379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Line 1011"/>
              <p:cNvSpPr>
                <a:spLocks noChangeShapeType="1"/>
              </p:cNvSpPr>
              <p:nvPr/>
            </p:nvSpPr>
            <p:spPr bwMode="auto">
              <a:xfrm>
                <a:off x="369" y="379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Rectangle 1012"/>
              <p:cNvSpPr>
                <a:spLocks noChangeArrowheads="1"/>
              </p:cNvSpPr>
              <p:nvPr/>
            </p:nvSpPr>
            <p:spPr bwMode="auto">
              <a:xfrm>
                <a:off x="369" y="379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Line 1013"/>
              <p:cNvSpPr>
                <a:spLocks noChangeShapeType="1"/>
              </p:cNvSpPr>
              <p:nvPr/>
            </p:nvSpPr>
            <p:spPr bwMode="auto">
              <a:xfrm>
                <a:off x="375" y="3887"/>
                <a:ext cx="136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Rectangle 1014"/>
              <p:cNvSpPr>
                <a:spLocks noChangeArrowheads="1"/>
              </p:cNvSpPr>
              <p:nvPr/>
            </p:nvSpPr>
            <p:spPr bwMode="auto">
              <a:xfrm>
                <a:off x="375" y="3887"/>
                <a:ext cx="136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Line 1015"/>
              <p:cNvSpPr>
                <a:spLocks noChangeShapeType="1"/>
              </p:cNvSpPr>
              <p:nvPr/>
            </p:nvSpPr>
            <p:spPr bwMode="auto">
              <a:xfrm>
                <a:off x="2421" y="379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Rectangle 1016"/>
              <p:cNvSpPr>
                <a:spLocks noChangeArrowheads="1"/>
              </p:cNvSpPr>
              <p:nvPr/>
            </p:nvSpPr>
            <p:spPr bwMode="auto">
              <a:xfrm>
                <a:off x="2421" y="379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Line 1017"/>
              <p:cNvSpPr>
                <a:spLocks noChangeShapeType="1"/>
              </p:cNvSpPr>
              <p:nvPr/>
            </p:nvSpPr>
            <p:spPr bwMode="auto">
              <a:xfrm>
                <a:off x="2427" y="3887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Rectangle 1018"/>
              <p:cNvSpPr>
                <a:spLocks noChangeArrowheads="1"/>
              </p:cNvSpPr>
              <p:nvPr/>
            </p:nvSpPr>
            <p:spPr bwMode="auto">
              <a:xfrm>
                <a:off x="2427" y="3887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Line 1019"/>
              <p:cNvSpPr>
                <a:spLocks noChangeShapeType="1"/>
              </p:cNvSpPr>
              <p:nvPr/>
            </p:nvSpPr>
            <p:spPr bwMode="auto">
              <a:xfrm>
                <a:off x="-1911" y="3983"/>
                <a:ext cx="216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Rectangle 1020"/>
              <p:cNvSpPr>
                <a:spLocks noChangeArrowheads="1"/>
              </p:cNvSpPr>
              <p:nvPr/>
            </p:nvSpPr>
            <p:spPr bwMode="auto">
              <a:xfrm>
                <a:off x="-1911" y="3983"/>
                <a:ext cx="216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Line 1021"/>
              <p:cNvSpPr>
                <a:spLocks noChangeShapeType="1"/>
              </p:cNvSpPr>
              <p:nvPr/>
            </p:nvSpPr>
            <p:spPr bwMode="auto">
              <a:xfrm>
                <a:off x="375" y="398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Rectangle 1022"/>
              <p:cNvSpPr>
                <a:spLocks noChangeArrowheads="1"/>
              </p:cNvSpPr>
              <p:nvPr/>
            </p:nvSpPr>
            <p:spPr bwMode="auto">
              <a:xfrm>
                <a:off x="375" y="398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Line 1023"/>
              <p:cNvSpPr>
                <a:spLocks noChangeShapeType="1"/>
              </p:cNvSpPr>
              <p:nvPr/>
            </p:nvSpPr>
            <p:spPr bwMode="auto">
              <a:xfrm>
                <a:off x="483" y="3317"/>
                <a:ext cx="1" cy="66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Rectangle 1024"/>
              <p:cNvSpPr>
                <a:spLocks noChangeArrowheads="1"/>
              </p:cNvSpPr>
              <p:nvPr/>
            </p:nvSpPr>
            <p:spPr bwMode="auto">
              <a:xfrm>
                <a:off x="483" y="3317"/>
                <a:ext cx="6" cy="6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Line 1025"/>
              <p:cNvSpPr>
                <a:spLocks noChangeShapeType="1"/>
              </p:cNvSpPr>
              <p:nvPr/>
            </p:nvSpPr>
            <p:spPr bwMode="auto">
              <a:xfrm>
                <a:off x="597" y="3317"/>
                <a:ext cx="1" cy="66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Rectangle 1026"/>
              <p:cNvSpPr>
                <a:spLocks noChangeArrowheads="1"/>
              </p:cNvSpPr>
              <p:nvPr/>
            </p:nvSpPr>
            <p:spPr bwMode="auto">
              <a:xfrm>
                <a:off x="597" y="3317"/>
                <a:ext cx="6" cy="6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Line 1027"/>
              <p:cNvSpPr>
                <a:spLocks noChangeShapeType="1"/>
              </p:cNvSpPr>
              <p:nvPr/>
            </p:nvSpPr>
            <p:spPr bwMode="auto">
              <a:xfrm>
                <a:off x="711" y="3221"/>
                <a:ext cx="1" cy="76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Rectangle 1028"/>
              <p:cNvSpPr>
                <a:spLocks noChangeArrowheads="1"/>
              </p:cNvSpPr>
              <p:nvPr/>
            </p:nvSpPr>
            <p:spPr bwMode="auto">
              <a:xfrm>
                <a:off x="711" y="3221"/>
                <a:ext cx="6" cy="76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Line 1029"/>
              <p:cNvSpPr>
                <a:spLocks noChangeShapeType="1"/>
              </p:cNvSpPr>
              <p:nvPr/>
            </p:nvSpPr>
            <p:spPr bwMode="auto">
              <a:xfrm>
                <a:off x="717" y="3983"/>
                <a:ext cx="113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Rectangle 1030"/>
              <p:cNvSpPr>
                <a:spLocks noChangeArrowheads="1"/>
              </p:cNvSpPr>
              <p:nvPr/>
            </p:nvSpPr>
            <p:spPr bwMode="auto">
              <a:xfrm>
                <a:off x="717" y="3983"/>
                <a:ext cx="113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Line 1031"/>
              <p:cNvSpPr>
                <a:spLocks noChangeShapeType="1"/>
              </p:cNvSpPr>
              <p:nvPr/>
            </p:nvSpPr>
            <p:spPr bwMode="auto">
              <a:xfrm>
                <a:off x="1851" y="389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Rectangle 1032"/>
              <p:cNvSpPr>
                <a:spLocks noChangeArrowheads="1"/>
              </p:cNvSpPr>
              <p:nvPr/>
            </p:nvSpPr>
            <p:spPr bwMode="auto">
              <a:xfrm>
                <a:off x="1851" y="389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Line 1033"/>
              <p:cNvSpPr>
                <a:spLocks noChangeShapeType="1"/>
              </p:cNvSpPr>
              <p:nvPr/>
            </p:nvSpPr>
            <p:spPr bwMode="auto">
              <a:xfrm>
                <a:off x="-1911" y="4079"/>
                <a:ext cx="239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Rectangle 1034"/>
              <p:cNvSpPr>
                <a:spLocks noChangeArrowheads="1"/>
              </p:cNvSpPr>
              <p:nvPr/>
            </p:nvSpPr>
            <p:spPr bwMode="auto">
              <a:xfrm>
                <a:off x="-1911" y="4079"/>
                <a:ext cx="239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Line 1035"/>
              <p:cNvSpPr>
                <a:spLocks noChangeShapeType="1"/>
              </p:cNvSpPr>
              <p:nvPr/>
            </p:nvSpPr>
            <p:spPr bwMode="auto">
              <a:xfrm>
                <a:off x="717" y="407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Rectangle 1036"/>
              <p:cNvSpPr>
                <a:spLocks noChangeArrowheads="1"/>
              </p:cNvSpPr>
              <p:nvPr/>
            </p:nvSpPr>
            <p:spPr bwMode="auto">
              <a:xfrm>
                <a:off x="717" y="407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Line 1037"/>
              <p:cNvSpPr>
                <a:spLocks noChangeShapeType="1"/>
              </p:cNvSpPr>
              <p:nvPr/>
            </p:nvSpPr>
            <p:spPr bwMode="auto">
              <a:xfrm>
                <a:off x="825" y="3413"/>
                <a:ext cx="1" cy="66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Rectangle 1038"/>
              <p:cNvSpPr>
                <a:spLocks noChangeArrowheads="1"/>
              </p:cNvSpPr>
              <p:nvPr/>
            </p:nvSpPr>
            <p:spPr bwMode="auto">
              <a:xfrm>
                <a:off x="825" y="3413"/>
                <a:ext cx="6" cy="6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Line 1039"/>
              <p:cNvSpPr>
                <a:spLocks noChangeShapeType="1"/>
              </p:cNvSpPr>
              <p:nvPr/>
            </p:nvSpPr>
            <p:spPr bwMode="auto">
              <a:xfrm>
                <a:off x="939" y="3701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Rectangle 1040"/>
              <p:cNvSpPr>
                <a:spLocks noChangeArrowheads="1"/>
              </p:cNvSpPr>
              <p:nvPr/>
            </p:nvSpPr>
            <p:spPr bwMode="auto">
              <a:xfrm>
                <a:off x="939" y="3701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Line 1041"/>
              <p:cNvSpPr>
                <a:spLocks noChangeShapeType="1"/>
              </p:cNvSpPr>
              <p:nvPr/>
            </p:nvSpPr>
            <p:spPr bwMode="auto">
              <a:xfrm>
                <a:off x="945" y="4079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Rectangle 1042"/>
              <p:cNvSpPr>
                <a:spLocks noChangeArrowheads="1"/>
              </p:cNvSpPr>
              <p:nvPr/>
            </p:nvSpPr>
            <p:spPr bwMode="auto">
              <a:xfrm>
                <a:off x="945" y="4079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Line 1043"/>
              <p:cNvSpPr>
                <a:spLocks noChangeShapeType="1"/>
              </p:cNvSpPr>
              <p:nvPr/>
            </p:nvSpPr>
            <p:spPr bwMode="auto">
              <a:xfrm>
                <a:off x="1623" y="3509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Rectangle 1044"/>
              <p:cNvSpPr>
                <a:spLocks noChangeArrowheads="1"/>
              </p:cNvSpPr>
              <p:nvPr/>
            </p:nvSpPr>
            <p:spPr bwMode="auto">
              <a:xfrm>
                <a:off x="1623" y="3509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Line 1045"/>
              <p:cNvSpPr>
                <a:spLocks noChangeShapeType="1"/>
              </p:cNvSpPr>
              <p:nvPr/>
            </p:nvSpPr>
            <p:spPr bwMode="auto">
              <a:xfrm>
                <a:off x="1737" y="3893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Rectangle 1046"/>
              <p:cNvSpPr>
                <a:spLocks noChangeArrowheads="1"/>
              </p:cNvSpPr>
              <p:nvPr/>
            </p:nvSpPr>
            <p:spPr bwMode="auto">
              <a:xfrm>
                <a:off x="1737" y="3893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Line 1047"/>
              <p:cNvSpPr>
                <a:spLocks noChangeShapeType="1"/>
              </p:cNvSpPr>
              <p:nvPr/>
            </p:nvSpPr>
            <p:spPr bwMode="auto">
              <a:xfrm>
                <a:off x="1743" y="407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Rectangle 1048"/>
              <p:cNvSpPr>
                <a:spLocks noChangeArrowheads="1"/>
              </p:cNvSpPr>
              <p:nvPr/>
            </p:nvSpPr>
            <p:spPr bwMode="auto">
              <a:xfrm>
                <a:off x="1743" y="407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Line 1049"/>
              <p:cNvSpPr>
                <a:spLocks noChangeShapeType="1"/>
              </p:cNvSpPr>
              <p:nvPr/>
            </p:nvSpPr>
            <p:spPr bwMode="auto">
              <a:xfrm>
                <a:off x="2199" y="4079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Rectangle 1050"/>
              <p:cNvSpPr>
                <a:spLocks noChangeArrowheads="1"/>
              </p:cNvSpPr>
              <p:nvPr/>
            </p:nvSpPr>
            <p:spPr bwMode="auto">
              <a:xfrm>
                <a:off x="2199" y="4079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Line 1051"/>
              <p:cNvSpPr>
                <a:spLocks noChangeShapeType="1"/>
              </p:cNvSpPr>
              <p:nvPr/>
            </p:nvSpPr>
            <p:spPr bwMode="auto">
              <a:xfrm>
                <a:off x="2991" y="-3313"/>
                <a:ext cx="1" cy="73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Rectangle 1052"/>
              <p:cNvSpPr>
                <a:spLocks noChangeArrowheads="1"/>
              </p:cNvSpPr>
              <p:nvPr/>
            </p:nvSpPr>
            <p:spPr bwMode="auto">
              <a:xfrm>
                <a:off x="2991" y="-3313"/>
                <a:ext cx="6" cy="739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Line 1053"/>
              <p:cNvSpPr>
                <a:spLocks noChangeShapeType="1"/>
              </p:cNvSpPr>
              <p:nvPr/>
            </p:nvSpPr>
            <p:spPr bwMode="auto">
              <a:xfrm>
                <a:off x="3105" y="-3313"/>
                <a:ext cx="1" cy="73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Rectangle 1054"/>
              <p:cNvSpPr>
                <a:spLocks noChangeArrowheads="1"/>
              </p:cNvSpPr>
              <p:nvPr/>
            </p:nvSpPr>
            <p:spPr bwMode="auto">
              <a:xfrm>
                <a:off x="3105" y="-3313"/>
                <a:ext cx="6" cy="739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Line 1055"/>
              <p:cNvSpPr>
                <a:spLocks noChangeShapeType="1"/>
              </p:cNvSpPr>
              <p:nvPr/>
            </p:nvSpPr>
            <p:spPr bwMode="auto">
              <a:xfrm>
                <a:off x="3111" y="407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Rectangle 1056"/>
              <p:cNvSpPr>
                <a:spLocks noChangeArrowheads="1"/>
              </p:cNvSpPr>
              <p:nvPr/>
            </p:nvSpPr>
            <p:spPr bwMode="auto">
              <a:xfrm>
                <a:off x="3111" y="407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Line 1057"/>
              <p:cNvSpPr>
                <a:spLocks noChangeShapeType="1"/>
              </p:cNvSpPr>
              <p:nvPr/>
            </p:nvSpPr>
            <p:spPr bwMode="auto">
              <a:xfrm>
                <a:off x="3219" y="3893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Rectangle 1058"/>
              <p:cNvSpPr>
                <a:spLocks noChangeArrowheads="1"/>
              </p:cNvSpPr>
              <p:nvPr/>
            </p:nvSpPr>
            <p:spPr bwMode="auto">
              <a:xfrm>
                <a:off x="3219" y="3893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Line 1059"/>
              <p:cNvSpPr>
                <a:spLocks noChangeShapeType="1"/>
              </p:cNvSpPr>
              <p:nvPr/>
            </p:nvSpPr>
            <p:spPr bwMode="auto">
              <a:xfrm>
                <a:off x="3333" y="3893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Rectangle 1060"/>
              <p:cNvSpPr>
                <a:spLocks noChangeArrowheads="1"/>
              </p:cNvSpPr>
              <p:nvPr/>
            </p:nvSpPr>
            <p:spPr bwMode="auto">
              <a:xfrm>
                <a:off x="3333" y="3893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Line 1061"/>
              <p:cNvSpPr>
                <a:spLocks noChangeShapeType="1"/>
              </p:cNvSpPr>
              <p:nvPr/>
            </p:nvSpPr>
            <p:spPr bwMode="auto">
              <a:xfrm>
                <a:off x="-1911" y="4175"/>
                <a:ext cx="239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Rectangle 1062"/>
              <p:cNvSpPr>
                <a:spLocks noChangeArrowheads="1"/>
              </p:cNvSpPr>
              <p:nvPr/>
            </p:nvSpPr>
            <p:spPr bwMode="auto">
              <a:xfrm>
                <a:off x="-1911" y="4175"/>
                <a:ext cx="239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Line 1063"/>
              <p:cNvSpPr>
                <a:spLocks noChangeShapeType="1"/>
              </p:cNvSpPr>
              <p:nvPr/>
            </p:nvSpPr>
            <p:spPr bwMode="auto">
              <a:xfrm>
                <a:off x="717" y="417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Rectangle 1064"/>
              <p:cNvSpPr>
                <a:spLocks noChangeArrowheads="1"/>
              </p:cNvSpPr>
              <p:nvPr/>
            </p:nvSpPr>
            <p:spPr bwMode="auto">
              <a:xfrm>
                <a:off x="717" y="417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Line 1065"/>
              <p:cNvSpPr>
                <a:spLocks noChangeShapeType="1"/>
              </p:cNvSpPr>
              <p:nvPr/>
            </p:nvSpPr>
            <p:spPr bwMode="auto">
              <a:xfrm>
                <a:off x="945" y="4175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Rectangle 1066"/>
              <p:cNvSpPr>
                <a:spLocks noChangeArrowheads="1"/>
              </p:cNvSpPr>
              <p:nvPr/>
            </p:nvSpPr>
            <p:spPr bwMode="auto">
              <a:xfrm>
                <a:off x="945" y="4175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Line 1067"/>
              <p:cNvSpPr>
                <a:spLocks noChangeShapeType="1"/>
              </p:cNvSpPr>
              <p:nvPr/>
            </p:nvSpPr>
            <p:spPr bwMode="auto">
              <a:xfrm>
                <a:off x="1509" y="3509"/>
                <a:ext cx="1" cy="66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Rectangle 1068"/>
              <p:cNvSpPr>
                <a:spLocks noChangeArrowheads="1"/>
              </p:cNvSpPr>
              <p:nvPr/>
            </p:nvSpPr>
            <p:spPr bwMode="auto">
              <a:xfrm>
                <a:off x="1509" y="3509"/>
                <a:ext cx="6" cy="6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Line 1069"/>
              <p:cNvSpPr>
                <a:spLocks noChangeShapeType="1"/>
              </p:cNvSpPr>
              <p:nvPr/>
            </p:nvSpPr>
            <p:spPr bwMode="auto">
              <a:xfrm>
                <a:off x="2307" y="3989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Rectangle 1070"/>
              <p:cNvSpPr>
                <a:spLocks noChangeArrowheads="1"/>
              </p:cNvSpPr>
              <p:nvPr/>
            </p:nvSpPr>
            <p:spPr bwMode="auto">
              <a:xfrm>
                <a:off x="2307" y="3989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Line 1071"/>
              <p:cNvSpPr>
                <a:spLocks noChangeShapeType="1"/>
              </p:cNvSpPr>
              <p:nvPr/>
            </p:nvSpPr>
            <p:spPr bwMode="auto">
              <a:xfrm>
                <a:off x="2313" y="4175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Rectangle 1072"/>
              <p:cNvSpPr>
                <a:spLocks noChangeArrowheads="1"/>
              </p:cNvSpPr>
              <p:nvPr/>
            </p:nvSpPr>
            <p:spPr bwMode="auto">
              <a:xfrm>
                <a:off x="2313" y="4175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Line 1073"/>
              <p:cNvSpPr>
                <a:spLocks noChangeShapeType="1"/>
              </p:cNvSpPr>
              <p:nvPr/>
            </p:nvSpPr>
            <p:spPr bwMode="auto">
              <a:xfrm>
                <a:off x="3111" y="417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Rectangle 1074"/>
              <p:cNvSpPr>
                <a:spLocks noChangeArrowheads="1"/>
              </p:cNvSpPr>
              <p:nvPr/>
            </p:nvSpPr>
            <p:spPr bwMode="auto">
              <a:xfrm>
                <a:off x="3111" y="417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Line 1075"/>
              <p:cNvSpPr>
                <a:spLocks noChangeShapeType="1"/>
              </p:cNvSpPr>
              <p:nvPr/>
            </p:nvSpPr>
            <p:spPr bwMode="auto">
              <a:xfrm>
                <a:off x="-1911" y="4271"/>
                <a:ext cx="25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Rectangle 1076"/>
              <p:cNvSpPr>
                <a:spLocks noChangeArrowheads="1"/>
              </p:cNvSpPr>
              <p:nvPr/>
            </p:nvSpPr>
            <p:spPr bwMode="auto">
              <a:xfrm>
                <a:off x="-1911" y="4271"/>
                <a:ext cx="25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Line 1077"/>
              <p:cNvSpPr>
                <a:spLocks noChangeShapeType="1"/>
              </p:cNvSpPr>
              <p:nvPr/>
            </p:nvSpPr>
            <p:spPr bwMode="auto">
              <a:xfrm>
                <a:off x="717" y="4271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Rectangle 1078"/>
              <p:cNvSpPr>
                <a:spLocks noChangeArrowheads="1"/>
              </p:cNvSpPr>
              <p:nvPr/>
            </p:nvSpPr>
            <p:spPr bwMode="auto">
              <a:xfrm>
                <a:off x="717" y="4271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Line 1079"/>
              <p:cNvSpPr>
                <a:spLocks noChangeShapeType="1"/>
              </p:cNvSpPr>
              <p:nvPr/>
            </p:nvSpPr>
            <p:spPr bwMode="auto">
              <a:xfrm>
                <a:off x="-1911" y="4367"/>
                <a:ext cx="342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Rectangle 1080"/>
              <p:cNvSpPr>
                <a:spLocks noChangeArrowheads="1"/>
              </p:cNvSpPr>
              <p:nvPr/>
            </p:nvSpPr>
            <p:spPr bwMode="auto">
              <a:xfrm>
                <a:off x="-1911" y="4367"/>
                <a:ext cx="342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Line 1081"/>
              <p:cNvSpPr>
                <a:spLocks noChangeShapeType="1"/>
              </p:cNvSpPr>
              <p:nvPr/>
            </p:nvSpPr>
            <p:spPr bwMode="auto">
              <a:xfrm>
                <a:off x="-1911" y="4463"/>
                <a:ext cx="239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Rectangle 1082"/>
              <p:cNvSpPr>
                <a:spLocks noChangeArrowheads="1"/>
              </p:cNvSpPr>
              <p:nvPr/>
            </p:nvSpPr>
            <p:spPr bwMode="auto">
              <a:xfrm>
                <a:off x="-1911" y="4463"/>
                <a:ext cx="239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Line 1083"/>
              <p:cNvSpPr>
                <a:spLocks noChangeShapeType="1"/>
              </p:cNvSpPr>
              <p:nvPr/>
            </p:nvSpPr>
            <p:spPr bwMode="auto">
              <a:xfrm>
                <a:off x="483" y="4181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Rectangle 1084"/>
              <p:cNvSpPr>
                <a:spLocks noChangeArrowheads="1"/>
              </p:cNvSpPr>
              <p:nvPr/>
            </p:nvSpPr>
            <p:spPr bwMode="auto">
              <a:xfrm>
                <a:off x="483" y="4181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Line 1085"/>
              <p:cNvSpPr>
                <a:spLocks noChangeShapeType="1"/>
              </p:cNvSpPr>
              <p:nvPr/>
            </p:nvSpPr>
            <p:spPr bwMode="auto">
              <a:xfrm>
                <a:off x="597" y="4277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Rectangle 1086"/>
              <p:cNvSpPr>
                <a:spLocks noChangeArrowheads="1"/>
              </p:cNvSpPr>
              <p:nvPr/>
            </p:nvSpPr>
            <p:spPr bwMode="auto">
              <a:xfrm>
                <a:off x="597" y="4277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Line 1087"/>
              <p:cNvSpPr>
                <a:spLocks noChangeShapeType="1"/>
              </p:cNvSpPr>
              <p:nvPr/>
            </p:nvSpPr>
            <p:spPr bwMode="auto">
              <a:xfrm>
                <a:off x="603" y="4463"/>
                <a:ext cx="113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Rectangle 1088"/>
              <p:cNvSpPr>
                <a:spLocks noChangeArrowheads="1"/>
              </p:cNvSpPr>
              <p:nvPr/>
            </p:nvSpPr>
            <p:spPr bwMode="auto">
              <a:xfrm>
                <a:off x="603" y="4463"/>
                <a:ext cx="113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Line 1089"/>
              <p:cNvSpPr>
                <a:spLocks noChangeShapeType="1"/>
              </p:cNvSpPr>
              <p:nvPr/>
            </p:nvSpPr>
            <p:spPr bwMode="auto">
              <a:xfrm>
                <a:off x="-1911" y="4559"/>
                <a:ext cx="239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Rectangle 1090"/>
              <p:cNvSpPr>
                <a:spLocks noChangeArrowheads="1"/>
              </p:cNvSpPr>
              <p:nvPr/>
            </p:nvSpPr>
            <p:spPr bwMode="auto">
              <a:xfrm>
                <a:off x="-1911" y="4559"/>
                <a:ext cx="239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Line 1091"/>
              <p:cNvSpPr>
                <a:spLocks noChangeShapeType="1"/>
              </p:cNvSpPr>
              <p:nvPr/>
            </p:nvSpPr>
            <p:spPr bwMode="auto">
              <a:xfrm>
                <a:off x="711" y="427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Rectangle 1092"/>
              <p:cNvSpPr>
                <a:spLocks noChangeArrowheads="1"/>
              </p:cNvSpPr>
              <p:nvPr/>
            </p:nvSpPr>
            <p:spPr bwMode="auto">
              <a:xfrm>
                <a:off x="711" y="427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Line 1093"/>
              <p:cNvSpPr>
                <a:spLocks noChangeShapeType="1"/>
              </p:cNvSpPr>
              <p:nvPr/>
            </p:nvSpPr>
            <p:spPr bwMode="auto">
              <a:xfrm>
                <a:off x="825" y="4181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Rectangle 1094"/>
              <p:cNvSpPr>
                <a:spLocks noChangeArrowheads="1"/>
              </p:cNvSpPr>
              <p:nvPr/>
            </p:nvSpPr>
            <p:spPr bwMode="auto">
              <a:xfrm>
                <a:off x="825" y="4181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Line 1095"/>
              <p:cNvSpPr>
                <a:spLocks noChangeShapeType="1"/>
              </p:cNvSpPr>
              <p:nvPr/>
            </p:nvSpPr>
            <p:spPr bwMode="auto">
              <a:xfrm>
                <a:off x="831" y="4559"/>
                <a:ext cx="124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Rectangle 1096"/>
              <p:cNvSpPr>
                <a:spLocks noChangeArrowheads="1"/>
              </p:cNvSpPr>
              <p:nvPr/>
            </p:nvSpPr>
            <p:spPr bwMode="auto">
              <a:xfrm>
                <a:off x="831" y="4559"/>
                <a:ext cx="124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Line 1097"/>
              <p:cNvSpPr>
                <a:spLocks noChangeShapeType="1"/>
              </p:cNvSpPr>
              <p:nvPr/>
            </p:nvSpPr>
            <p:spPr bwMode="auto">
              <a:xfrm>
                <a:off x="2307" y="4469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Rectangle 1098"/>
              <p:cNvSpPr>
                <a:spLocks noChangeArrowheads="1"/>
              </p:cNvSpPr>
              <p:nvPr/>
            </p:nvSpPr>
            <p:spPr bwMode="auto">
              <a:xfrm>
                <a:off x="2307" y="4469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Line 1099"/>
              <p:cNvSpPr>
                <a:spLocks noChangeShapeType="1"/>
              </p:cNvSpPr>
              <p:nvPr/>
            </p:nvSpPr>
            <p:spPr bwMode="auto">
              <a:xfrm>
                <a:off x="2421" y="3989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Rectangle 1100"/>
              <p:cNvSpPr>
                <a:spLocks noChangeArrowheads="1"/>
              </p:cNvSpPr>
              <p:nvPr/>
            </p:nvSpPr>
            <p:spPr bwMode="auto">
              <a:xfrm>
                <a:off x="2421" y="3989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302"/>
            <p:cNvGrpSpPr>
              <a:grpSpLocks/>
            </p:cNvGrpSpPr>
            <p:nvPr/>
          </p:nvGrpSpPr>
          <p:grpSpPr bwMode="auto">
            <a:xfrm>
              <a:off x="-1911" y="-3313"/>
              <a:ext cx="5592" cy="9318"/>
              <a:chOff x="-1911" y="-3313"/>
              <a:chExt cx="5592" cy="9318"/>
            </a:xfrm>
          </p:grpSpPr>
          <p:sp>
            <p:nvSpPr>
              <p:cNvPr id="15958" name="Line 1102"/>
              <p:cNvSpPr>
                <a:spLocks noChangeShapeType="1"/>
              </p:cNvSpPr>
              <p:nvPr/>
            </p:nvSpPr>
            <p:spPr bwMode="auto">
              <a:xfrm>
                <a:off x="2535" y="-3313"/>
                <a:ext cx="1" cy="78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Rectangle 1103"/>
              <p:cNvSpPr>
                <a:spLocks noChangeArrowheads="1"/>
              </p:cNvSpPr>
              <p:nvPr/>
            </p:nvSpPr>
            <p:spPr bwMode="auto">
              <a:xfrm>
                <a:off x="2535" y="-3313"/>
                <a:ext cx="6" cy="78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Line 1104"/>
              <p:cNvSpPr>
                <a:spLocks noChangeShapeType="1"/>
              </p:cNvSpPr>
              <p:nvPr/>
            </p:nvSpPr>
            <p:spPr bwMode="auto">
              <a:xfrm>
                <a:off x="2649" y="-3313"/>
                <a:ext cx="1" cy="78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Rectangle 1105"/>
              <p:cNvSpPr>
                <a:spLocks noChangeArrowheads="1"/>
              </p:cNvSpPr>
              <p:nvPr/>
            </p:nvSpPr>
            <p:spPr bwMode="auto">
              <a:xfrm>
                <a:off x="2649" y="-3313"/>
                <a:ext cx="6" cy="78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Line 1106"/>
              <p:cNvSpPr>
                <a:spLocks noChangeShapeType="1"/>
              </p:cNvSpPr>
              <p:nvPr/>
            </p:nvSpPr>
            <p:spPr bwMode="auto">
              <a:xfrm>
                <a:off x="2655" y="4559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Rectangle 1107"/>
              <p:cNvSpPr>
                <a:spLocks noChangeArrowheads="1"/>
              </p:cNvSpPr>
              <p:nvPr/>
            </p:nvSpPr>
            <p:spPr bwMode="auto">
              <a:xfrm>
                <a:off x="2655" y="4559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Line 1108"/>
              <p:cNvSpPr>
                <a:spLocks noChangeShapeType="1"/>
              </p:cNvSpPr>
              <p:nvPr/>
            </p:nvSpPr>
            <p:spPr bwMode="auto">
              <a:xfrm>
                <a:off x="3333" y="4181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Rectangle 1109"/>
              <p:cNvSpPr>
                <a:spLocks noChangeArrowheads="1"/>
              </p:cNvSpPr>
              <p:nvPr/>
            </p:nvSpPr>
            <p:spPr bwMode="auto">
              <a:xfrm>
                <a:off x="3333" y="4181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Line 1110"/>
              <p:cNvSpPr>
                <a:spLocks noChangeShapeType="1"/>
              </p:cNvSpPr>
              <p:nvPr/>
            </p:nvSpPr>
            <p:spPr bwMode="auto">
              <a:xfrm>
                <a:off x="3447" y="-3313"/>
                <a:ext cx="1" cy="78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Rectangle 1111"/>
              <p:cNvSpPr>
                <a:spLocks noChangeArrowheads="1"/>
              </p:cNvSpPr>
              <p:nvPr/>
            </p:nvSpPr>
            <p:spPr bwMode="auto">
              <a:xfrm>
                <a:off x="3447" y="-3313"/>
                <a:ext cx="6" cy="78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Line 1112"/>
              <p:cNvSpPr>
                <a:spLocks noChangeShapeType="1"/>
              </p:cNvSpPr>
              <p:nvPr/>
            </p:nvSpPr>
            <p:spPr bwMode="auto">
              <a:xfrm>
                <a:off x="-1911" y="4655"/>
                <a:ext cx="239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Rectangle 1113"/>
              <p:cNvSpPr>
                <a:spLocks noChangeArrowheads="1"/>
              </p:cNvSpPr>
              <p:nvPr/>
            </p:nvSpPr>
            <p:spPr bwMode="auto">
              <a:xfrm>
                <a:off x="-1911" y="4655"/>
                <a:ext cx="239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Line 1114"/>
              <p:cNvSpPr>
                <a:spLocks noChangeShapeType="1"/>
              </p:cNvSpPr>
              <p:nvPr/>
            </p:nvSpPr>
            <p:spPr bwMode="auto">
              <a:xfrm>
                <a:off x="831" y="4655"/>
                <a:ext cx="124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Rectangle 1115"/>
              <p:cNvSpPr>
                <a:spLocks noChangeArrowheads="1"/>
              </p:cNvSpPr>
              <p:nvPr/>
            </p:nvSpPr>
            <p:spPr bwMode="auto">
              <a:xfrm>
                <a:off x="831" y="4655"/>
                <a:ext cx="124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Line 1116"/>
              <p:cNvSpPr>
                <a:spLocks noChangeShapeType="1"/>
              </p:cNvSpPr>
              <p:nvPr/>
            </p:nvSpPr>
            <p:spPr bwMode="auto">
              <a:xfrm>
                <a:off x="2079" y="456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Rectangle 1117"/>
              <p:cNvSpPr>
                <a:spLocks noChangeArrowheads="1"/>
              </p:cNvSpPr>
              <p:nvPr/>
            </p:nvSpPr>
            <p:spPr bwMode="auto">
              <a:xfrm>
                <a:off x="2079" y="456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Line 1118"/>
              <p:cNvSpPr>
                <a:spLocks noChangeShapeType="1"/>
              </p:cNvSpPr>
              <p:nvPr/>
            </p:nvSpPr>
            <p:spPr bwMode="auto">
              <a:xfrm>
                <a:off x="2655" y="4655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Rectangle 1119"/>
              <p:cNvSpPr>
                <a:spLocks noChangeArrowheads="1"/>
              </p:cNvSpPr>
              <p:nvPr/>
            </p:nvSpPr>
            <p:spPr bwMode="auto">
              <a:xfrm>
                <a:off x="2655" y="4655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Line 1120"/>
              <p:cNvSpPr>
                <a:spLocks noChangeShapeType="1"/>
              </p:cNvSpPr>
              <p:nvPr/>
            </p:nvSpPr>
            <p:spPr bwMode="auto">
              <a:xfrm>
                <a:off x="2877" y="-3313"/>
                <a:ext cx="1" cy="796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Rectangle 1121"/>
              <p:cNvSpPr>
                <a:spLocks noChangeArrowheads="1"/>
              </p:cNvSpPr>
              <p:nvPr/>
            </p:nvSpPr>
            <p:spPr bwMode="auto">
              <a:xfrm>
                <a:off x="2877" y="-3313"/>
                <a:ext cx="6" cy="796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Line 1122"/>
              <p:cNvSpPr>
                <a:spLocks noChangeShapeType="1"/>
              </p:cNvSpPr>
              <p:nvPr/>
            </p:nvSpPr>
            <p:spPr bwMode="auto">
              <a:xfrm>
                <a:off x="2991" y="4181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Rectangle 1123"/>
              <p:cNvSpPr>
                <a:spLocks noChangeArrowheads="1"/>
              </p:cNvSpPr>
              <p:nvPr/>
            </p:nvSpPr>
            <p:spPr bwMode="auto">
              <a:xfrm>
                <a:off x="2991" y="4181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Line 1124"/>
              <p:cNvSpPr>
                <a:spLocks noChangeShapeType="1"/>
              </p:cNvSpPr>
              <p:nvPr/>
            </p:nvSpPr>
            <p:spPr bwMode="auto">
              <a:xfrm>
                <a:off x="2997" y="4655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Rectangle 1125"/>
              <p:cNvSpPr>
                <a:spLocks noChangeArrowheads="1"/>
              </p:cNvSpPr>
              <p:nvPr/>
            </p:nvSpPr>
            <p:spPr bwMode="auto">
              <a:xfrm>
                <a:off x="2997" y="4655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Line 1126"/>
              <p:cNvSpPr>
                <a:spLocks noChangeShapeType="1"/>
              </p:cNvSpPr>
              <p:nvPr/>
            </p:nvSpPr>
            <p:spPr bwMode="auto">
              <a:xfrm>
                <a:off x="-1911" y="4751"/>
                <a:ext cx="25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Rectangle 1127"/>
              <p:cNvSpPr>
                <a:spLocks noChangeArrowheads="1"/>
              </p:cNvSpPr>
              <p:nvPr/>
            </p:nvSpPr>
            <p:spPr bwMode="auto">
              <a:xfrm>
                <a:off x="-1911" y="4751"/>
                <a:ext cx="25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Line 1128"/>
              <p:cNvSpPr>
                <a:spLocks noChangeShapeType="1"/>
              </p:cNvSpPr>
              <p:nvPr/>
            </p:nvSpPr>
            <p:spPr bwMode="auto">
              <a:xfrm>
                <a:off x="831" y="4751"/>
                <a:ext cx="124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Rectangle 1129"/>
              <p:cNvSpPr>
                <a:spLocks noChangeArrowheads="1"/>
              </p:cNvSpPr>
              <p:nvPr/>
            </p:nvSpPr>
            <p:spPr bwMode="auto">
              <a:xfrm>
                <a:off x="831" y="4751"/>
                <a:ext cx="124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Line 1130"/>
              <p:cNvSpPr>
                <a:spLocks noChangeShapeType="1"/>
              </p:cNvSpPr>
              <p:nvPr/>
            </p:nvSpPr>
            <p:spPr bwMode="auto">
              <a:xfrm>
                <a:off x="2655" y="4751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Rectangle 1131"/>
              <p:cNvSpPr>
                <a:spLocks noChangeArrowheads="1"/>
              </p:cNvSpPr>
              <p:nvPr/>
            </p:nvSpPr>
            <p:spPr bwMode="auto">
              <a:xfrm>
                <a:off x="2655" y="4751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Line 1132"/>
              <p:cNvSpPr>
                <a:spLocks noChangeShapeType="1"/>
              </p:cNvSpPr>
              <p:nvPr/>
            </p:nvSpPr>
            <p:spPr bwMode="auto">
              <a:xfrm>
                <a:off x="-1911" y="4847"/>
                <a:ext cx="25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Rectangle 1133"/>
              <p:cNvSpPr>
                <a:spLocks noChangeArrowheads="1"/>
              </p:cNvSpPr>
              <p:nvPr/>
            </p:nvSpPr>
            <p:spPr bwMode="auto">
              <a:xfrm>
                <a:off x="-1911" y="4847"/>
                <a:ext cx="25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Line 1134"/>
              <p:cNvSpPr>
                <a:spLocks noChangeShapeType="1"/>
              </p:cNvSpPr>
              <p:nvPr/>
            </p:nvSpPr>
            <p:spPr bwMode="auto">
              <a:xfrm>
                <a:off x="831" y="4847"/>
                <a:ext cx="90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Rectangle 1135"/>
              <p:cNvSpPr>
                <a:spLocks noChangeArrowheads="1"/>
              </p:cNvSpPr>
              <p:nvPr/>
            </p:nvSpPr>
            <p:spPr bwMode="auto">
              <a:xfrm>
                <a:off x="831" y="4847"/>
                <a:ext cx="90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Line 1136"/>
              <p:cNvSpPr>
                <a:spLocks noChangeShapeType="1"/>
              </p:cNvSpPr>
              <p:nvPr/>
            </p:nvSpPr>
            <p:spPr bwMode="auto">
              <a:xfrm>
                <a:off x="1737" y="4469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Rectangle 1137"/>
              <p:cNvSpPr>
                <a:spLocks noChangeArrowheads="1"/>
              </p:cNvSpPr>
              <p:nvPr/>
            </p:nvSpPr>
            <p:spPr bwMode="auto">
              <a:xfrm>
                <a:off x="1737" y="4469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Line 1138"/>
              <p:cNvSpPr>
                <a:spLocks noChangeShapeType="1"/>
              </p:cNvSpPr>
              <p:nvPr/>
            </p:nvSpPr>
            <p:spPr bwMode="auto">
              <a:xfrm>
                <a:off x="1851" y="4469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Rectangle 1139"/>
              <p:cNvSpPr>
                <a:spLocks noChangeArrowheads="1"/>
              </p:cNvSpPr>
              <p:nvPr/>
            </p:nvSpPr>
            <p:spPr bwMode="auto">
              <a:xfrm>
                <a:off x="1851" y="4469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Line 1140"/>
              <p:cNvSpPr>
                <a:spLocks noChangeShapeType="1"/>
              </p:cNvSpPr>
              <p:nvPr/>
            </p:nvSpPr>
            <p:spPr bwMode="auto">
              <a:xfrm>
                <a:off x="1857" y="4847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Rectangle 1141"/>
              <p:cNvSpPr>
                <a:spLocks noChangeArrowheads="1"/>
              </p:cNvSpPr>
              <p:nvPr/>
            </p:nvSpPr>
            <p:spPr bwMode="auto">
              <a:xfrm>
                <a:off x="1857" y="4847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Line 1142"/>
              <p:cNvSpPr>
                <a:spLocks noChangeShapeType="1"/>
              </p:cNvSpPr>
              <p:nvPr/>
            </p:nvSpPr>
            <p:spPr bwMode="auto">
              <a:xfrm>
                <a:off x="1965" y="4469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Rectangle 1143"/>
              <p:cNvSpPr>
                <a:spLocks noChangeArrowheads="1"/>
              </p:cNvSpPr>
              <p:nvPr/>
            </p:nvSpPr>
            <p:spPr bwMode="auto">
              <a:xfrm>
                <a:off x="1965" y="4469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Line 1144"/>
              <p:cNvSpPr>
                <a:spLocks noChangeShapeType="1"/>
              </p:cNvSpPr>
              <p:nvPr/>
            </p:nvSpPr>
            <p:spPr bwMode="auto">
              <a:xfrm>
                <a:off x="2079" y="475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Rectangle 1145"/>
              <p:cNvSpPr>
                <a:spLocks noChangeArrowheads="1"/>
              </p:cNvSpPr>
              <p:nvPr/>
            </p:nvSpPr>
            <p:spPr bwMode="auto">
              <a:xfrm>
                <a:off x="2079" y="475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Line 1146"/>
              <p:cNvSpPr>
                <a:spLocks noChangeShapeType="1"/>
              </p:cNvSpPr>
              <p:nvPr/>
            </p:nvSpPr>
            <p:spPr bwMode="auto">
              <a:xfrm>
                <a:off x="-1911" y="4943"/>
                <a:ext cx="25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Rectangle 1147"/>
              <p:cNvSpPr>
                <a:spLocks noChangeArrowheads="1"/>
              </p:cNvSpPr>
              <p:nvPr/>
            </p:nvSpPr>
            <p:spPr bwMode="auto">
              <a:xfrm>
                <a:off x="-1911" y="4943"/>
                <a:ext cx="25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Line 1148"/>
              <p:cNvSpPr>
                <a:spLocks noChangeShapeType="1"/>
              </p:cNvSpPr>
              <p:nvPr/>
            </p:nvSpPr>
            <p:spPr bwMode="auto">
              <a:xfrm>
                <a:off x="597" y="485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Rectangle 1149"/>
              <p:cNvSpPr>
                <a:spLocks noChangeArrowheads="1"/>
              </p:cNvSpPr>
              <p:nvPr/>
            </p:nvSpPr>
            <p:spPr bwMode="auto">
              <a:xfrm>
                <a:off x="597" y="485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Line 1150"/>
              <p:cNvSpPr>
                <a:spLocks noChangeShapeType="1"/>
              </p:cNvSpPr>
              <p:nvPr/>
            </p:nvSpPr>
            <p:spPr bwMode="auto">
              <a:xfrm>
                <a:off x="711" y="485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Rectangle 1151"/>
              <p:cNvSpPr>
                <a:spLocks noChangeArrowheads="1"/>
              </p:cNvSpPr>
              <p:nvPr/>
            </p:nvSpPr>
            <p:spPr bwMode="auto">
              <a:xfrm>
                <a:off x="711" y="485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Line 1152"/>
              <p:cNvSpPr>
                <a:spLocks noChangeShapeType="1"/>
              </p:cNvSpPr>
              <p:nvPr/>
            </p:nvSpPr>
            <p:spPr bwMode="auto">
              <a:xfrm>
                <a:off x="825" y="485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Rectangle 1153"/>
              <p:cNvSpPr>
                <a:spLocks noChangeArrowheads="1"/>
              </p:cNvSpPr>
              <p:nvPr/>
            </p:nvSpPr>
            <p:spPr bwMode="auto">
              <a:xfrm>
                <a:off x="825" y="485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Line 1154"/>
              <p:cNvSpPr>
                <a:spLocks noChangeShapeType="1"/>
              </p:cNvSpPr>
              <p:nvPr/>
            </p:nvSpPr>
            <p:spPr bwMode="auto">
              <a:xfrm>
                <a:off x="939" y="4181"/>
                <a:ext cx="1" cy="76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Rectangle 1155"/>
              <p:cNvSpPr>
                <a:spLocks noChangeArrowheads="1"/>
              </p:cNvSpPr>
              <p:nvPr/>
            </p:nvSpPr>
            <p:spPr bwMode="auto">
              <a:xfrm>
                <a:off x="939" y="4181"/>
                <a:ext cx="6" cy="76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Line 1156"/>
              <p:cNvSpPr>
                <a:spLocks noChangeShapeType="1"/>
              </p:cNvSpPr>
              <p:nvPr/>
            </p:nvSpPr>
            <p:spPr bwMode="auto">
              <a:xfrm>
                <a:off x="1053" y="3701"/>
                <a:ext cx="1" cy="124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Rectangle 1157"/>
              <p:cNvSpPr>
                <a:spLocks noChangeArrowheads="1"/>
              </p:cNvSpPr>
              <p:nvPr/>
            </p:nvSpPr>
            <p:spPr bwMode="auto">
              <a:xfrm>
                <a:off x="1053" y="3701"/>
                <a:ext cx="6" cy="124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Line 1158"/>
              <p:cNvSpPr>
                <a:spLocks noChangeShapeType="1"/>
              </p:cNvSpPr>
              <p:nvPr/>
            </p:nvSpPr>
            <p:spPr bwMode="auto">
              <a:xfrm>
                <a:off x="1059" y="4943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Rectangle 1159"/>
              <p:cNvSpPr>
                <a:spLocks noChangeArrowheads="1"/>
              </p:cNvSpPr>
              <p:nvPr/>
            </p:nvSpPr>
            <p:spPr bwMode="auto">
              <a:xfrm>
                <a:off x="1059" y="4943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Line 1160"/>
              <p:cNvSpPr>
                <a:spLocks noChangeShapeType="1"/>
              </p:cNvSpPr>
              <p:nvPr/>
            </p:nvSpPr>
            <p:spPr bwMode="auto">
              <a:xfrm>
                <a:off x="1623" y="4373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Rectangle 1161"/>
              <p:cNvSpPr>
                <a:spLocks noChangeArrowheads="1"/>
              </p:cNvSpPr>
              <p:nvPr/>
            </p:nvSpPr>
            <p:spPr bwMode="auto">
              <a:xfrm>
                <a:off x="1623" y="4373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Line 1162"/>
              <p:cNvSpPr>
                <a:spLocks noChangeShapeType="1"/>
              </p:cNvSpPr>
              <p:nvPr/>
            </p:nvSpPr>
            <p:spPr bwMode="auto">
              <a:xfrm>
                <a:off x="-1911" y="5039"/>
                <a:ext cx="25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Rectangle 1163"/>
              <p:cNvSpPr>
                <a:spLocks noChangeArrowheads="1"/>
              </p:cNvSpPr>
              <p:nvPr/>
            </p:nvSpPr>
            <p:spPr bwMode="auto">
              <a:xfrm>
                <a:off x="-1911" y="5039"/>
                <a:ext cx="25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Line 1164"/>
              <p:cNvSpPr>
                <a:spLocks noChangeShapeType="1"/>
              </p:cNvSpPr>
              <p:nvPr/>
            </p:nvSpPr>
            <p:spPr bwMode="auto">
              <a:xfrm>
                <a:off x="1059" y="5039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Rectangle 1165"/>
              <p:cNvSpPr>
                <a:spLocks noChangeArrowheads="1"/>
              </p:cNvSpPr>
              <p:nvPr/>
            </p:nvSpPr>
            <p:spPr bwMode="auto">
              <a:xfrm>
                <a:off x="1059" y="5039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Line 1166"/>
              <p:cNvSpPr>
                <a:spLocks noChangeShapeType="1"/>
              </p:cNvSpPr>
              <p:nvPr/>
            </p:nvSpPr>
            <p:spPr bwMode="auto">
              <a:xfrm>
                <a:off x="1971" y="503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3" name="Rectangle 1167"/>
              <p:cNvSpPr>
                <a:spLocks noChangeArrowheads="1"/>
              </p:cNvSpPr>
              <p:nvPr/>
            </p:nvSpPr>
            <p:spPr bwMode="auto">
              <a:xfrm>
                <a:off x="1971" y="503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Line 1168"/>
              <p:cNvSpPr>
                <a:spLocks noChangeShapeType="1"/>
              </p:cNvSpPr>
              <p:nvPr/>
            </p:nvSpPr>
            <p:spPr bwMode="auto">
              <a:xfrm>
                <a:off x="2655" y="5039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Rectangle 1169"/>
              <p:cNvSpPr>
                <a:spLocks noChangeArrowheads="1"/>
              </p:cNvSpPr>
              <p:nvPr/>
            </p:nvSpPr>
            <p:spPr bwMode="auto">
              <a:xfrm>
                <a:off x="2655" y="5039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Line 1170"/>
              <p:cNvSpPr>
                <a:spLocks noChangeShapeType="1"/>
              </p:cNvSpPr>
              <p:nvPr/>
            </p:nvSpPr>
            <p:spPr bwMode="auto">
              <a:xfrm>
                <a:off x="2877" y="475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Rectangle 1171"/>
              <p:cNvSpPr>
                <a:spLocks noChangeArrowheads="1"/>
              </p:cNvSpPr>
              <p:nvPr/>
            </p:nvSpPr>
            <p:spPr bwMode="auto">
              <a:xfrm>
                <a:off x="2877" y="475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Line 1172"/>
              <p:cNvSpPr>
                <a:spLocks noChangeShapeType="1"/>
              </p:cNvSpPr>
              <p:nvPr/>
            </p:nvSpPr>
            <p:spPr bwMode="auto">
              <a:xfrm>
                <a:off x="2991" y="475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Rectangle 1173"/>
              <p:cNvSpPr>
                <a:spLocks noChangeArrowheads="1"/>
              </p:cNvSpPr>
              <p:nvPr/>
            </p:nvSpPr>
            <p:spPr bwMode="auto">
              <a:xfrm>
                <a:off x="2991" y="475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Line 1174"/>
              <p:cNvSpPr>
                <a:spLocks noChangeShapeType="1"/>
              </p:cNvSpPr>
              <p:nvPr/>
            </p:nvSpPr>
            <p:spPr bwMode="auto">
              <a:xfrm>
                <a:off x="3105" y="4181"/>
                <a:ext cx="1" cy="85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Rectangle 1175"/>
              <p:cNvSpPr>
                <a:spLocks noChangeArrowheads="1"/>
              </p:cNvSpPr>
              <p:nvPr/>
            </p:nvSpPr>
            <p:spPr bwMode="auto">
              <a:xfrm>
                <a:off x="3105" y="4181"/>
                <a:ext cx="6" cy="85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Line 1176"/>
              <p:cNvSpPr>
                <a:spLocks noChangeShapeType="1"/>
              </p:cNvSpPr>
              <p:nvPr/>
            </p:nvSpPr>
            <p:spPr bwMode="auto">
              <a:xfrm>
                <a:off x="3219" y="4181"/>
                <a:ext cx="1" cy="85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Rectangle 1177"/>
              <p:cNvSpPr>
                <a:spLocks noChangeArrowheads="1"/>
              </p:cNvSpPr>
              <p:nvPr/>
            </p:nvSpPr>
            <p:spPr bwMode="auto">
              <a:xfrm>
                <a:off x="3219" y="4181"/>
                <a:ext cx="6" cy="85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Line 1178"/>
              <p:cNvSpPr>
                <a:spLocks noChangeShapeType="1"/>
              </p:cNvSpPr>
              <p:nvPr/>
            </p:nvSpPr>
            <p:spPr bwMode="auto">
              <a:xfrm>
                <a:off x="-1911" y="5135"/>
                <a:ext cx="26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Rectangle 1179"/>
              <p:cNvSpPr>
                <a:spLocks noChangeArrowheads="1"/>
              </p:cNvSpPr>
              <p:nvPr/>
            </p:nvSpPr>
            <p:spPr bwMode="auto">
              <a:xfrm>
                <a:off x="-1911" y="5135"/>
                <a:ext cx="26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Line 1180"/>
              <p:cNvSpPr>
                <a:spLocks noChangeShapeType="1"/>
              </p:cNvSpPr>
              <p:nvPr/>
            </p:nvSpPr>
            <p:spPr bwMode="auto">
              <a:xfrm>
                <a:off x="1167" y="3797"/>
                <a:ext cx="1" cy="133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Rectangle 1181"/>
              <p:cNvSpPr>
                <a:spLocks noChangeArrowheads="1"/>
              </p:cNvSpPr>
              <p:nvPr/>
            </p:nvSpPr>
            <p:spPr bwMode="auto">
              <a:xfrm>
                <a:off x="1167" y="3797"/>
                <a:ext cx="6" cy="13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Line 1182"/>
              <p:cNvSpPr>
                <a:spLocks noChangeShapeType="1"/>
              </p:cNvSpPr>
              <p:nvPr/>
            </p:nvSpPr>
            <p:spPr bwMode="auto">
              <a:xfrm>
                <a:off x="1173" y="5135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Rectangle 1183"/>
              <p:cNvSpPr>
                <a:spLocks noChangeArrowheads="1"/>
              </p:cNvSpPr>
              <p:nvPr/>
            </p:nvSpPr>
            <p:spPr bwMode="auto">
              <a:xfrm>
                <a:off x="1173" y="5135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Line 1184"/>
              <p:cNvSpPr>
                <a:spLocks noChangeShapeType="1"/>
              </p:cNvSpPr>
              <p:nvPr/>
            </p:nvSpPr>
            <p:spPr bwMode="auto">
              <a:xfrm>
                <a:off x="1971" y="5135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Rectangle 1185"/>
              <p:cNvSpPr>
                <a:spLocks noChangeArrowheads="1"/>
              </p:cNvSpPr>
              <p:nvPr/>
            </p:nvSpPr>
            <p:spPr bwMode="auto">
              <a:xfrm>
                <a:off x="1971" y="5135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Line 1186"/>
              <p:cNvSpPr>
                <a:spLocks noChangeShapeType="1"/>
              </p:cNvSpPr>
              <p:nvPr/>
            </p:nvSpPr>
            <p:spPr bwMode="auto">
              <a:xfrm>
                <a:off x="2307" y="504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Rectangle 1187"/>
              <p:cNvSpPr>
                <a:spLocks noChangeArrowheads="1"/>
              </p:cNvSpPr>
              <p:nvPr/>
            </p:nvSpPr>
            <p:spPr bwMode="auto">
              <a:xfrm>
                <a:off x="2307" y="504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Line 1188"/>
              <p:cNvSpPr>
                <a:spLocks noChangeShapeType="1"/>
              </p:cNvSpPr>
              <p:nvPr/>
            </p:nvSpPr>
            <p:spPr bwMode="auto">
              <a:xfrm>
                <a:off x="2421" y="504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Rectangle 1189"/>
              <p:cNvSpPr>
                <a:spLocks noChangeArrowheads="1"/>
              </p:cNvSpPr>
              <p:nvPr/>
            </p:nvSpPr>
            <p:spPr bwMode="auto">
              <a:xfrm>
                <a:off x="2421" y="504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Line 1190"/>
              <p:cNvSpPr>
                <a:spLocks noChangeShapeType="1"/>
              </p:cNvSpPr>
              <p:nvPr/>
            </p:nvSpPr>
            <p:spPr bwMode="auto">
              <a:xfrm>
                <a:off x="2427" y="5135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Rectangle 1191"/>
              <p:cNvSpPr>
                <a:spLocks noChangeArrowheads="1"/>
              </p:cNvSpPr>
              <p:nvPr/>
            </p:nvSpPr>
            <p:spPr bwMode="auto">
              <a:xfrm>
                <a:off x="2427" y="5135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Line 1192"/>
              <p:cNvSpPr>
                <a:spLocks noChangeShapeType="1"/>
              </p:cNvSpPr>
              <p:nvPr/>
            </p:nvSpPr>
            <p:spPr bwMode="auto">
              <a:xfrm>
                <a:off x="2763" y="-3313"/>
                <a:ext cx="1" cy="84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Rectangle 1193"/>
              <p:cNvSpPr>
                <a:spLocks noChangeArrowheads="1"/>
              </p:cNvSpPr>
              <p:nvPr/>
            </p:nvSpPr>
            <p:spPr bwMode="auto">
              <a:xfrm>
                <a:off x="2763" y="-3313"/>
                <a:ext cx="6" cy="844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Line 1194"/>
              <p:cNvSpPr>
                <a:spLocks noChangeShapeType="1"/>
              </p:cNvSpPr>
              <p:nvPr/>
            </p:nvSpPr>
            <p:spPr bwMode="auto">
              <a:xfrm>
                <a:off x="-1911" y="5231"/>
                <a:ext cx="26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Rectangle 1195"/>
              <p:cNvSpPr>
                <a:spLocks noChangeArrowheads="1"/>
              </p:cNvSpPr>
              <p:nvPr/>
            </p:nvSpPr>
            <p:spPr bwMode="auto">
              <a:xfrm>
                <a:off x="-1911" y="5231"/>
                <a:ext cx="26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Line 1196"/>
              <p:cNvSpPr>
                <a:spLocks noChangeShapeType="1"/>
              </p:cNvSpPr>
              <p:nvPr/>
            </p:nvSpPr>
            <p:spPr bwMode="auto">
              <a:xfrm>
                <a:off x="1281" y="3797"/>
                <a:ext cx="1" cy="143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Rectangle 1197"/>
              <p:cNvSpPr>
                <a:spLocks noChangeArrowheads="1"/>
              </p:cNvSpPr>
              <p:nvPr/>
            </p:nvSpPr>
            <p:spPr bwMode="auto">
              <a:xfrm>
                <a:off x="1281" y="3797"/>
                <a:ext cx="6" cy="143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Line 1198"/>
              <p:cNvSpPr>
                <a:spLocks noChangeShapeType="1"/>
              </p:cNvSpPr>
              <p:nvPr/>
            </p:nvSpPr>
            <p:spPr bwMode="auto">
              <a:xfrm>
                <a:off x="1287" y="5231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Rectangle 1199"/>
              <p:cNvSpPr>
                <a:spLocks noChangeArrowheads="1"/>
              </p:cNvSpPr>
              <p:nvPr/>
            </p:nvSpPr>
            <p:spPr bwMode="auto">
              <a:xfrm>
                <a:off x="1287" y="5231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Line 1200"/>
              <p:cNvSpPr>
                <a:spLocks noChangeShapeType="1"/>
              </p:cNvSpPr>
              <p:nvPr/>
            </p:nvSpPr>
            <p:spPr bwMode="auto">
              <a:xfrm>
                <a:off x="1971" y="5231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Rectangle 1201"/>
              <p:cNvSpPr>
                <a:spLocks noChangeArrowheads="1"/>
              </p:cNvSpPr>
              <p:nvPr/>
            </p:nvSpPr>
            <p:spPr bwMode="auto">
              <a:xfrm>
                <a:off x="1971" y="5231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Line 1202"/>
              <p:cNvSpPr>
                <a:spLocks noChangeShapeType="1"/>
              </p:cNvSpPr>
              <p:nvPr/>
            </p:nvSpPr>
            <p:spPr bwMode="auto">
              <a:xfrm>
                <a:off x="2427" y="5231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Rectangle 1203"/>
              <p:cNvSpPr>
                <a:spLocks noChangeArrowheads="1"/>
              </p:cNvSpPr>
              <p:nvPr/>
            </p:nvSpPr>
            <p:spPr bwMode="auto">
              <a:xfrm>
                <a:off x="2427" y="5231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Line 1204"/>
              <p:cNvSpPr>
                <a:spLocks noChangeShapeType="1"/>
              </p:cNvSpPr>
              <p:nvPr/>
            </p:nvSpPr>
            <p:spPr bwMode="auto">
              <a:xfrm>
                <a:off x="2883" y="5231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Rectangle 1205"/>
              <p:cNvSpPr>
                <a:spLocks noChangeArrowheads="1"/>
              </p:cNvSpPr>
              <p:nvPr/>
            </p:nvSpPr>
            <p:spPr bwMode="auto">
              <a:xfrm>
                <a:off x="2883" y="5231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Line 1206"/>
              <p:cNvSpPr>
                <a:spLocks noChangeShapeType="1"/>
              </p:cNvSpPr>
              <p:nvPr/>
            </p:nvSpPr>
            <p:spPr bwMode="auto">
              <a:xfrm>
                <a:off x="3333" y="4661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Rectangle 1207"/>
              <p:cNvSpPr>
                <a:spLocks noChangeArrowheads="1"/>
              </p:cNvSpPr>
              <p:nvPr/>
            </p:nvSpPr>
            <p:spPr bwMode="auto">
              <a:xfrm>
                <a:off x="3333" y="4661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Line 1208"/>
              <p:cNvSpPr>
                <a:spLocks noChangeShapeType="1"/>
              </p:cNvSpPr>
              <p:nvPr/>
            </p:nvSpPr>
            <p:spPr bwMode="auto">
              <a:xfrm>
                <a:off x="3447" y="4661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Rectangle 1209"/>
              <p:cNvSpPr>
                <a:spLocks noChangeArrowheads="1"/>
              </p:cNvSpPr>
              <p:nvPr/>
            </p:nvSpPr>
            <p:spPr bwMode="auto">
              <a:xfrm>
                <a:off x="3447" y="4661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Line 1210"/>
              <p:cNvSpPr>
                <a:spLocks noChangeShapeType="1"/>
              </p:cNvSpPr>
              <p:nvPr/>
            </p:nvSpPr>
            <p:spPr bwMode="auto">
              <a:xfrm>
                <a:off x="3561" y="-3313"/>
                <a:ext cx="1" cy="854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Rectangle 1211"/>
              <p:cNvSpPr>
                <a:spLocks noChangeArrowheads="1"/>
              </p:cNvSpPr>
              <p:nvPr/>
            </p:nvSpPr>
            <p:spPr bwMode="auto">
              <a:xfrm>
                <a:off x="3561" y="-3313"/>
                <a:ext cx="6" cy="854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Line 1212"/>
              <p:cNvSpPr>
                <a:spLocks noChangeShapeType="1"/>
              </p:cNvSpPr>
              <p:nvPr/>
            </p:nvSpPr>
            <p:spPr bwMode="auto">
              <a:xfrm>
                <a:off x="3675" y="-3313"/>
                <a:ext cx="1" cy="854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Rectangle 1213"/>
              <p:cNvSpPr>
                <a:spLocks noChangeArrowheads="1"/>
              </p:cNvSpPr>
              <p:nvPr/>
            </p:nvSpPr>
            <p:spPr bwMode="auto">
              <a:xfrm>
                <a:off x="3675" y="-3313"/>
                <a:ext cx="6" cy="854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Line 1214"/>
              <p:cNvSpPr>
                <a:spLocks noChangeShapeType="1"/>
              </p:cNvSpPr>
              <p:nvPr/>
            </p:nvSpPr>
            <p:spPr bwMode="auto">
              <a:xfrm>
                <a:off x="-1911" y="5327"/>
                <a:ext cx="26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Rectangle 1215"/>
              <p:cNvSpPr>
                <a:spLocks noChangeArrowheads="1"/>
              </p:cNvSpPr>
              <p:nvPr/>
            </p:nvSpPr>
            <p:spPr bwMode="auto">
              <a:xfrm>
                <a:off x="-1911" y="5327"/>
                <a:ext cx="26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Line 1216"/>
              <p:cNvSpPr>
                <a:spLocks noChangeShapeType="1"/>
              </p:cNvSpPr>
              <p:nvPr/>
            </p:nvSpPr>
            <p:spPr bwMode="auto">
              <a:xfrm>
                <a:off x="1053" y="523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Rectangle 1217"/>
              <p:cNvSpPr>
                <a:spLocks noChangeArrowheads="1"/>
              </p:cNvSpPr>
              <p:nvPr/>
            </p:nvSpPr>
            <p:spPr bwMode="auto">
              <a:xfrm>
                <a:off x="1053" y="523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Line 1218"/>
              <p:cNvSpPr>
                <a:spLocks noChangeShapeType="1"/>
              </p:cNvSpPr>
              <p:nvPr/>
            </p:nvSpPr>
            <p:spPr bwMode="auto">
              <a:xfrm>
                <a:off x="1059" y="5327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Rectangle 1219"/>
              <p:cNvSpPr>
                <a:spLocks noChangeArrowheads="1"/>
              </p:cNvSpPr>
              <p:nvPr/>
            </p:nvSpPr>
            <p:spPr bwMode="auto">
              <a:xfrm>
                <a:off x="1059" y="5327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Line 1220"/>
              <p:cNvSpPr>
                <a:spLocks noChangeShapeType="1"/>
              </p:cNvSpPr>
              <p:nvPr/>
            </p:nvSpPr>
            <p:spPr bwMode="auto">
              <a:xfrm>
                <a:off x="1287" y="5327"/>
                <a:ext cx="204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Rectangle 1221"/>
              <p:cNvSpPr>
                <a:spLocks noChangeArrowheads="1"/>
              </p:cNvSpPr>
              <p:nvPr/>
            </p:nvSpPr>
            <p:spPr bwMode="auto">
              <a:xfrm>
                <a:off x="1287" y="5327"/>
                <a:ext cx="204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Line 1222"/>
              <p:cNvSpPr>
                <a:spLocks noChangeShapeType="1"/>
              </p:cNvSpPr>
              <p:nvPr/>
            </p:nvSpPr>
            <p:spPr bwMode="auto">
              <a:xfrm>
                <a:off x="-1911" y="5423"/>
                <a:ext cx="26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Rectangle 1223"/>
              <p:cNvSpPr>
                <a:spLocks noChangeArrowheads="1"/>
              </p:cNvSpPr>
              <p:nvPr/>
            </p:nvSpPr>
            <p:spPr bwMode="auto">
              <a:xfrm>
                <a:off x="-1911" y="5423"/>
                <a:ext cx="26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Line 1224"/>
              <p:cNvSpPr>
                <a:spLocks noChangeShapeType="1"/>
              </p:cNvSpPr>
              <p:nvPr/>
            </p:nvSpPr>
            <p:spPr bwMode="auto">
              <a:xfrm>
                <a:off x="1059" y="542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Rectangle 1225"/>
              <p:cNvSpPr>
                <a:spLocks noChangeArrowheads="1"/>
              </p:cNvSpPr>
              <p:nvPr/>
            </p:nvSpPr>
            <p:spPr bwMode="auto">
              <a:xfrm>
                <a:off x="1059" y="542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Line 1226"/>
              <p:cNvSpPr>
                <a:spLocks noChangeShapeType="1"/>
              </p:cNvSpPr>
              <p:nvPr/>
            </p:nvSpPr>
            <p:spPr bwMode="auto">
              <a:xfrm>
                <a:off x="1287" y="5423"/>
                <a:ext cx="216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Rectangle 1227"/>
              <p:cNvSpPr>
                <a:spLocks noChangeArrowheads="1"/>
              </p:cNvSpPr>
              <p:nvPr/>
            </p:nvSpPr>
            <p:spPr bwMode="auto">
              <a:xfrm>
                <a:off x="1287" y="5423"/>
                <a:ext cx="216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Line 1228"/>
              <p:cNvSpPr>
                <a:spLocks noChangeShapeType="1"/>
              </p:cNvSpPr>
              <p:nvPr/>
            </p:nvSpPr>
            <p:spPr bwMode="auto">
              <a:xfrm>
                <a:off x="3447" y="533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Rectangle 1229"/>
              <p:cNvSpPr>
                <a:spLocks noChangeArrowheads="1"/>
              </p:cNvSpPr>
              <p:nvPr/>
            </p:nvSpPr>
            <p:spPr bwMode="auto">
              <a:xfrm>
                <a:off x="3447" y="533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Line 1230"/>
              <p:cNvSpPr>
                <a:spLocks noChangeShapeType="1"/>
              </p:cNvSpPr>
              <p:nvPr/>
            </p:nvSpPr>
            <p:spPr bwMode="auto">
              <a:xfrm>
                <a:off x="3561" y="533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Rectangle 1231"/>
              <p:cNvSpPr>
                <a:spLocks noChangeArrowheads="1"/>
              </p:cNvSpPr>
              <p:nvPr/>
            </p:nvSpPr>
            <p:spPr bwMode="auto">
              <a:xfrm>
                <a:off x="3561" y="533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Line 1232"/>
              <p:cNvSpPr>
                <a:spLocks noChangeShapeType="1"/>
              </p:cNvSpPr>
              <p:nvPr/>
            </p:nvSpPr>
            <p:spPr bwMode="auto">
              <a:xfrm>
                <a:off x="3675" y="533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Rectangle 1233"/>
              <p:cNvSpPr>
                <a:spLocks noChangeArrowheads="1"/>
              </p:cNvSpPr>
              <p:nvPr/>
            </p:nvSpPr>
            <p:spPr bwMode="auto">
              <a:xfrm>
                <a:off x="3675" y="533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Line 1234"/>
              <p:cNvSpPr>
                <a:spLocks noChangeShapeType="1"/>
              </p:cNvSpPr>
              <p:nvPr/>
            </p:nvSpPr>
            <p:spPr bwMode="auto">
              <a:xfrm>
                <a:off x="-1911" y="5519"/>
                <a:ext cx="353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Rectangle 1235"/>
              <p:cNvSpPr>
                <a:spLocks noChangeArrowheads="1"/>
              </p:cNvSpPr>
              <p:nvPr/>
            </p:nvSpPr>
            <p:spPr bwMode="auto">
              <a:xfrm>
                <a:off x="-1911" y="5519"/>
                <a:ext cx="353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Line 1236"/>
              <p:cNvSpPr>
                <a:spLocks noChangeShapeType="1"/>
              </p:cNvSpPr>
              <p:nvPr/>
            </p:nvSpPr>
            <p:spPr bwMode="auto">
              <a:xfrm>
                <a:off x="1623" y="5045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Rectangle 1237"/>
              <p:cNvSpPr>
                <a:spLocks noChangeArrowheads="1"/>
              </p:cNvSpPr>
              <p:nvPr/>
            </p:nvSpPr>
            <p:spPr bwMode="auto">
              <a:xfrm>
                <a:off x="1623" y="5045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Line 1238"/>
              <p:cNvSpPr>
                <a:spLocks noChangeShapeType="1"/>
              </p:cNvSpPr>
              <p:nvPr/>
            </p:nvSpPr>
            <p:spPr bwMode="auto">
              <a:xfrm>
                <a:off x="1737" y="5045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Rectangle 1239"/>
              <p:cNvSpPr>
                <a:spLocks noChangeArrowheads="1"/>
              </p:cNvSpPr>
              <p:nvPr/>
            </p:nvSpPr>
            <p:spPr bwMode="auto">
              <a:xfrm>
                <a:off x="1737" y="5045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Line 1240"/>
              <p:cNvSpPr>
                <a:spLocks noChangeShapeType="1"/>
              </p:cNvSpPr>
              <p:nvPr/>
            </p:nvSpPr>
            <p:spPr bwMode="auto">
              <a:xfrm>
                <a:off x="1851" y="523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Rectangle 1241"/>
              <p:cNvSpPr>
                <a:spLocks noChangeArrowheads="1"/>
              </p:cNvSpPr>
              <p:nvPr/>
            </p:nvSpPr>
            <p:spPr bwMode="auto">
              <a:xfrm>
                <a:off x="1851" y="523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Line 1242"/>
              <p:cNvSpPr>
                <a:spLocks noChangeShapeType="1"/>
              </p:cNvSpPr>
              <p:nvPr/>
            </p:nvSpPr>
            <p:spPr bwMode="auto">
              <a:xfrm>
                <a:off x="1857" y="5519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Rectangle 1243"/>
              <p:cNvSpPr>
                <a:spLocks noChangeArrowheads="1"/>
              </p:cNvSpPr>
              <p:nvPr/>
            </p:nvSpPr>
            <p:spPr bwMode="auto">
              <a:xfrm>
                <a:off x="1857" y="5519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Line 1244"/>
              <p:cNvSpPr>
                <a:spLocks noChangeShapeType="1"/>
              </p:cNvSpPr>
              <p:nvPr/>
            </p:nvSpPr>
            <p:spPr bwMode="auto">
              <a:xfrm>
                <a:off x="2193" y="5045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Rectangle 1245"/>
              <p:cNvSpPr>
                <a:spLocks noChangeArrowheads="1"/>
              </p:cNvSpPr>
              <p:nvPr/>
            </p:nvSpPr>
            <p:spPr bwMode="auto">
              <a:xfrm>
                <a:off x="2193" y="5045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Line 1246"/>
              <p:cNvSpPr>
                <a:spLocks noChangeShapeType="1"/>
              </p:cNvSpPr>
              <p:nvPr/>
            </p:nvSpPr>
            <p:spPr bwMode="auto">
              <a:xfrm>
                <a:off x="2307" y="523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Rectangle 1247"/>
              <p:cNvSpPr>
                <a:spLocks noChangeArrowheads="1"/>
              </p:cNvSpPr>
              <p:nvPr/>
            </p:nvSpPr>
            <p:spPr bwMode="auto">
              <a:xfrm>
                <a:off x="2307" y="523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Line 1248"/>
              <p:cNvSpPr>
                <a:spLocks noChangeShapeType="1"/>
              </p:cNvSpPr>
              <p:nvPr/>
            </p:nvSpPr>
            <p:spPr bwMode="auto">
              <a:xfrm>
                <a:off x="2421" y="523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Rectangle 1249"/>
              <p:cNvSpPr>
                <a:spLocks noChangeArrowheads="1"/>
              </p:cNvSpPr>
              <p:nvPr/>
            </p:nvSpPr>
            <p:spPr bwMode="auto">
              <a:xfrm>
                <a:off x="2421" y="523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Line 1250"/>
              <p:cNvSpPr>
                <a:spLocks noChangeShapeType="1"/>
              </p:cNvSpPr>
              <p:nvPr/>
            </p:nvSpPr>
            <p:spPr bwMode="auto">
              <a:xfrm>
                <a:off x="2535" y="5045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Rectangle 1251"/>
              <p:cNvSpPr>
                <a:spLocks noChangeArrowheads="1"/>
              </p:cNvSpPr>
              <p:nvPr/>
            </p:nvSpPr>
            <p:spPr bwMode="auto">
              <a:xfrm>
                <a:off x="2535" y="5045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Line 1252"/>
              <p:cNvSpPr>
                <a:spLocks noChangeShapeType="1"/>
              </p:cNvSpPr>
              <p:nvPr/>
            </p:nvSpPr>
            <p:spPr bwMode="auto">
              <a:xfrm>
                <a:off x="2649" y="5045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Rectangle 1253"/>
              <p:cNvSpPr>
                <a:spLocks noChangeArrowheads="1"/>
              </p:cNvSpPr>
              <p:nvPr/>
            </p:nvSpPr>
            <p:spPr bwMode="auto">
              <a:xfrm>
                <a:off x="2649" y="5045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Line 1254"/>
              <p:cNvSpPr>
                <a:spLocks noChangeShapeType="1"/>
              </p:cNvSpPr>
              <p:nvPr/>
            </p:nvSpPr>
            <p:spPr bwMode="auto">
              <a:xfrm>
                <a:off x="2763" y="523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Rectangle 1255"/>
              <p:cNvSpPr>
                <a:spLocks noChangeArrowheads="1"/>
              </p:cNvSpPr>
              <p:nvPr/>
            </p:nvSpPr>
            <p:spPr bwMode="auto">
              <a:xfrm>
                <a:off x="2763" y="523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Line 1256"/>
              <p:cNvSpPr>
                <a:spLocks noChangeShapeType="1"/>
              </p:cNvSpPr>
              <p:nvPr/>
            </p:nvSpPr>
            <p:spPr bwMode="auto">
              <a:xfrm>
                <a:off x="2769" y="5519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Rectangle 1257"/>
              <p:cNvSpPr>
                <a:spLocks noChangeArrowheads="1"/>
              </p:cNvSpPr>
              <p:nvPr/>
            </p:nvSpPr>
            <p:spPr bwMode="auto">
              <a:xfrm>
                <a:off x="2769" y="5519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Line 1258"/>
              <p:cNvSpPr>
                <a:spLocks noChangeShapeType="1"/>
              </p:cNvSpPr>
              <p:nvPr/>
            </p:nvSpPr>
            <p:spPr bwMode="auto">
              <a:xfrm>
                <a:off x="-1911" y="5615"/>
                <a:ext cx="353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Rectangle 1259"/>
              <p:cNvSpPr>
                <a:spLocks noChangeArrowheads="1"/>
              </p:cNvSpPr>
              <p:nvPr/>
            </p:nvSpPr>
            <p:spPr bwMode="auto">
              <a:xfrm>
                <a:off x="-1911" y="5615"/>
                <a:ext cx="353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Line 1260"/>
              <p:cNvSpPr>
                <a:spLocks noChangeShapeType="1"/>
              </p:cNvSpPr>
              <p:nvPr/>
            </p:nvSpPr>
            <p:spPr bwMode="auto">
              <a:xfrm>
                <a:off x="1965" y="5237"/>
                <a:ext cx="1" cy="37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Rectangle 1261"/>
              <p:cNvSpPr>
                <a:spLocks noChangeArrowheads="1"/>
              </p:cNvSpPr>
              <p:nvPr/>
            </p:nvSpPr>
            <p:spPr bwMode="auto">
              <a:xfrm>
                <a:off x="1965" y="5237"/>
                <a:ext cx="6" cy="3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Line 1262"/>
              <p:cNvSpPr>
                <a:spLocks noChangeShapeType="1"/>
              </p:cNvSpPr>
              <p:nvPr/>
            </p:nvSpPr>
            <p:spPr bwMode="auto">
              <a:xfrm>
                <a:off x="1971" y="561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Rectangle 1263"/>
              <p:cNvSpPr>
                <a:spLocks noChangeArrowheads="1"/>
              </p:cNvSpPr>
              <p:nvPr/>
            </p:nvSpPr>
            <p:spPr bwMode="auto">
              <a:xfrm>
                <a:off x="1971" y="561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Line 1264"/>
              <p:cNvSpPr>
                <a:spLocks noChangeShapeType="1"/>
              </p:cNvSpPr>
              <p:nvPr/>
            </p:nvSpPr>
            <p:spPr bwMode="auto">
              <a:xfrm>
                <a:off x="2079" y="5045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Rectangle 1265"/>
              <p:cNvSpPr>
                <a:spLocks noChangeArrowheads="1"/>
              </p:cNvSpPr>
              <p:nvPr/>
            </p:nvSpPr>
            <p:spPr bwMode="auto">
              <a:xfrm>
                <a:off x="2079" y="5045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Line 1266"/>
              <p:cNvSpPr>
                <a:spLocks noChangeShapeType="1"/>
              </p:cNvSpPr>
              <p:nvPr/>
            </p:nvSpPr>
            <p:spPr bwMode="auto">
              <a:xfrm>
                <a:off x="-1911" y="5711"/>
                <a:ext cx="376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Rectangle 1267"/>
              <p:cNvSpPr>
                <a:spLocks noChangeArrowheads="1"/>
              </p:cNvSpPr>
              <p:nvPr/>
            </p:nvSpPr>
            <p:spPr bwMode="auto">
              <a:xfrm>
                <a:off x="-1911" y="5711"/>
                <a:ext cx="376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Line 1268"/>
              <p:cNvSpPr>
                <a:spLocks noChangeShapeType="1"/>
              </p:cNvSpPr>
              <p:nvPr/>
            </p:nvSpPr>
            <p:spPr bwMode="auto">
              <a:xfrm>
                <a:off x="2541" y="5711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Rectangle 1269"/>
              <p:cNvSpPr>
                <a:spLocks noChangeArrowheads="1"/>
              </p:cNvSpPr>
              <p:nvPr/>
            </p:nvSpPr>
            <p:spPr bwMode="auto">
              <a:xfrm>
                <a:off x="2541" y="5711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Line 1270"/>
              <p:cNvSpPr>
                <a:spLocks noChangeShapeType="1"/>
              </p:cNvSpPr>
              <p:nvPr/>
            </p:nvSpPr>
            <p:spPr bwMode="auto">
              <a:xfrm>
                <a:off x="2649" y="5621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Rectangle 1271"/>
              <p:cNvSpPr>
                <a:spLocks noChangeArrowheads="1"/>
              </p:cNvSpPr>
              <p:nvPr/>
            </p:nvSpPr>
            <p:spPr bwMode="auto">
              <a:xfrm>
                <a:off x="2649" y="5621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Line 1272"/>
              <p:cNvSpPr>
                <a:spLocks noChangeShapeType="1"/>
              </p:cNvSpPr>
              <p:nvPr/>
            </p:nvSpPr>
            <p:spPr bwMode="auto">
              <a:xfrm>
                <a:off x="2763" y="5621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Rectangle 1273"/>
              <p:cNvSpPr>
                <a:spLocks noChangeArrowheads="1"/>
              </p:cNvSpPr>
              <p:nvPr/>
            </p:nvSpPr>
            <p:spPr bwMode="auto">
              <a:xfrm>
                <a:off x="2763" y="5621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Line 1274"/>
              <p:cNvSpPr>
                <a:spLocks noChangeShapeType="1"/>
              </p:cNvSpPr>
              <p:nvPr/>
            </p:nvSpPr>
            <p:spPr bwMode="auto">
              <a:xfrm>
                <a:off x="-1911" y="5807"/>
                <a:ext cx="387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Rectangle 1275"/>
              <p:cNvSpPr>
                <a:spLocks noChangeArrowheads="1"/>
              </p:cNvSpPr>
              <p:nvPr/>
            </p:nvSpPr>
            <p:spPr bwMode="auto">
              <a:xfrm>
                <a:off x="-1911" y="5807"/>
                <a:ext cx="387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Line 1276"/>
              <p:cNvSpPr>
                <a:spLocks noChangeShapeType="1"/>
              </p:cNvSpPr>
              <p:nvPr/>
            </p:nvSpPr>
            <p:spPr bwMode="auto">
              <a:xfrm>
                <a:off x="2541" y="5807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Rectangle 1277"/>
              <p:cNvSpPr>
                <a:spLocks noChangeArrowheads="1"/>
              </p:cNvSpPr>
              <p:nvPr/>
            </p:nvSpPr>
            <p:spPr bwMode="auto">
              <a:xfrm>
                <a:off x="2541" y="5807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Line 1278"/>
              <p:cNvSpPr>
                <a:spLocks noChangeShapeType="1"/>
              </p:cNvSpPr>
              <p:nvPr/>
            </p:nvSpPr>
            <p:spPr bwMode="auto">
              <a:xfrm>
                <a:off x="2769" y="5807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Rectangle 1279"/>
              <p:cNvSpPr>
                <a:spLocks noChangeArrowheads="1"/>
              </p:cNvSpPr>
              <p:nvPr/>
            </p:nvSpPr>
            <p:spPr bwMode="auto">
              <a:xfrm>
                <a:off x="2769" y="5807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Line 1280"/>
              <p:cNvSpPr>
                <a:spLocks noChangeShapeType="1"/>
              </p:cNvSpPr>
              <p:nvPr/>
            </p:nvSpPr>
            <p:spPr bwMode="auto">
              <a:xfrm>
                <a:off x="3447" y="5525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Rectangle 1281"/>
              <p:cNvSpPr>
                <a:spLocks noChangeArrowheads="1"/>
              </p:cNvSpPr>
              <p:nvPr/>
            </p:nvSpPr>
            <p:spPr bwMode="auto">
              <a:xfrm>
                <a:off x="3447" y="5525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Line 1282"/>
              <p:cNvSpPr>
                <a:spLocks noChangeShapeType="1"/>
              </p:cNvSpPr>
              <p:nvPr/>
            </p:nvSpPr>
            <p:spPr bwMode="auto">
              <a:xfrm>
                <a:off x="3561" y="5525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Rectangle 1283"/>
              <p:cNvSpPr>
                <a:spLocks noChangeArrowheads="1"/>
              </p:cNvSpPr>
              <p:nvPr/>
            </p:nvSpPr>
            <p:spPr bwMode="auto">
              <a:xfrm>
                <a:off x="3561" y="5525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Line 1284"/>
              <p:cNvSpPr>
                <a:spLocks noChangeShapeType="1"/>
              </p:cNvSpPr>
              <p:nvPr/>
            </p:nvSpPr>
            <p:spPr bwMode="auto">
              <a:xfrm>
                <a:off x="-1911" y="5903"/>
                <a:ext cx="399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Rectangle 1285"/>
              <p:cNvSpPr>
                <a:spLocks noChangeArrowheads="1"/>
              </p:cNvSpPr>
              <p:nvPr/>
            </p:nvSpPr>
            <p:spPr bwMode="auto">
              <a:xfrm>
                <a:off x="-1911" y="5903"/>
                <a:ext cx="399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Line 1286"/>
              <p:cNvSpPr>
                <a:spLocks noChangeShapeType="1"/>
              </p:cNvSpPr>
              <p:nvPr/>
            </p:nvSpPr>
            <p:spPr bwMode="auto">
              <a:xfrm>
                <a:off x="2535" y="581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Rectangle 1287"/>
              <p:cNvSpPr>
                <a:spLocks noChangeArrowheads="1"/>
              </p:cNvSpPr>
              <p:nvPr/>
            </p:nvSpPr>
            <p:spPr bwMode="auto">
              <a:xfrm>
                <a:off x="2535" y="581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Line 1288"/>
              <p:cNvSpPr>
                <a:spLocks noChangeShapeType="1"/>
              </p:cNvSpPr>
              <p:nvPr/>
            </p:nvSpPr>
            <p:spPr bwMode="auto">
              <a:xfrm>
                <a:off x="2541" y="590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Rectangle 1289"/>
              <p:cNvSpPr>
                <a:spLocks noChangeArrowheads="1"/>
              </p:cNvSpPr>
              <p:nvPr/>
            </p:nvSpPr>
            <p:spPr bwMode="auto">
              <a:xfrm>
                <a:off x="2541" y="590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Line 1290"/>
              <p:cNvSpPr>
                <a:spLocks noChangeShapeType="1"/>
              </p:cNvSpPr>
              <p:nvPr/>
            </p:nvSpPr>
            <p:spPr bwMode="auto">
              <a:xfrm>
                <a:off x="2769" y="5903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Rectangle 1291"/>
              <p:cNvSpPr>
                <a:spLocks noChangeArrowheads="1"/>
              </p:cNvSpPr>
              <p:nvPr/>
            </p:nvSpPr>
            <p:spPr bwMode="auto">
              <a:xfrm>
                <a:off x="2769" y="5903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Line 1292"/>
              <p:cNvSpPr>
                <a:spLocks noChangeShapeType="1"/>
              </p:cNvSpPr>
              <p:nvPr/>
            </p:nvSpPr>
            <p:spPr bwMode="auto">
              <a:xfrm>
                <a:off x="3219" y="5141"/>
                <a:ext cx="1" cy="76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Rectangle 1293"/>
              <p:cNvSpPr>
                <a:spLocks noChangeArrowheads="1"/>
              </p:cNvSpPr>
              <p:nvPr/>
            </p:nvSpPr>
            <p:spPr bwMode="auto">
              <a:xfrm>
                <a:off x="3219" y="5141"/>
                <a:ext cx="6" cy="76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Line 1294"/>
              <p:cNvSpPr>
                <a:spLocks noChangeShapeType="1"/>
              </p:cNvSpPr>
              <p:nvPr/>
            </p:nvSpPr>
            <p:spPr bwMode="auto">
              <a:xfrm>
                <a:off x="3333" y="5333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Rectangle 1295"/>
              <p:cNvSpPr>
                <a:spLocks noChangeArrowheads="1"/>
              </p:cNvSpPr>
              <p:nvPr/>
            </p:nvSpPr>
            <p:spPr bwMode="auto">
              <a:xfrm>
                <a:off x="3333" y="5333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Line 1296"/>
              <p:cNvSpPr>
                <a:spLocks noChangeShapeType="1"/>
              </p:cNvSpPr>
              <p:nvPr/>
            </p:nvSpPr>
            <p:spPr bwMode="auto">
              <a:xfrm>
                <a:off x="3339" y="590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Rectangle 1297"/>
              <p:cNvSpPr>
                <a:spLocks noChangeArrowheads="1"/>
              </p:cNvSpPr>
              <p:nvPr/>
            </p:nvSpPr>
            <p:spPr bwMode="auto">
              <a:xfrm>
                <a:off x="3339" y="5903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Line 1298"/>
              <p:cNvSpPr>
                <a:spLocks noChangeShapeType="1"/>
              </p:cNvSpPr>
              <p:nvPr/>
            </p:nvSpPr>
            <p:spPr bwMode="auto">
              <a:xfrm>
                <a:off x="-1911" y="5999"/>
                <a:ext cx="399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Rectangle 1299"/>
              <p:cNvSpPr>
                <a:spLocks noChangeArrowheads="1"/>
              </p:cNvSpPr>
              <p:nvPr/>
            </p:nvSpPr>
            <p:spPr bwMode="auto">
              <a:xfrm>
                <a:off x="-1911" y="5999"/>
                <a:ext cx="399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Line 1300"/>
              <p:cNvSpPr>
                <a:spLocks noChangeShapeType="1"/>
              </p:cNvSpPr>
              <p:nvPr/>
            </p:nvSpPr>
            <p:spPr bwMode="auto">
              <a:xfrm>
                <a:off x="2313" y="5999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Rectangle 1301"/>
              <p:cNvSpPr>
                <a:spLocks noChangeArrowheads="1"/>
              </p:cNvSpPr>
              <p:nvPr/>
            </p:nvSpPr>
            <p:spPr bwMode="auto">
              <a:xfrm>
                <a:off x="2313" y="5999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503"/>
            <p:cNvGrpSpPr>
              <a:grpSpLocks/>
            </p:cNvGrpSpPr>
            <p:nvPr/>
          </p:nvGrpSpPr>
          <p:grpSpPr bwMode="auto">
            <a:xfrm>
              <a:off x="-1911" y="-3313"/>
              <a:ext cx="8898" cy="10956"/>
              <a:chOff x="-1911" y="-3313"/>
              <a:chExt cx="8898" cy="10956"/>
            </a:xfrm>
          </p:grpSpPr>
          <p:sp>
            <p:nvSpPr>
              <p:cNvPr id="15758" name="Line 1303"/>
              <p:cNvSpPr>
                <a:spLocks noChangeShapeType="1"/>
              </p:cNvSpPr>
              <p:nvPr/>
            </p:nvSpPr>
            <p:spPr bwMode="auto">
              <a:xfrm>
                <a:off x="2541" y="5999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Rectangle 1304"/>
              <p:cNvSpPr>
                <a:spLocks noChangeArrowheads="1"/>
              </p:cNvSpPr>
              <p:nvPr/>
            </p:nvSpPr>
            <p:spPr bwMode="auto">
              <a:xfrm>
                <a:off x="2541" y="5999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Line 1305"/>
              <p:cNvSpPr>
                <a:spLocks noChangeShapeType="1"/>
              </p:cNvSpPr>
              <p:nvPr/>
            </p:nvSpPr>
            <p:spPr bwMode="auto">
              <a:xfrm>
                <a:off x="-1911" y="6095"/>
                <a:ext cx="513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Rectangle 1306"/>
              <p:cNvSpPr>
                <a:spLocks noChangeArrowheads="1"/>
              </p:cNvSpPr>
              <p:nvPr/>
            </p:nvSpPr>
            <p:spPr bwMode="auto">
              <a:xfrm>
                <a:off x="-1911" y="6095"/>
                <a:ext cx="513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Line 1307"/>
              <p:cNvSpPr>
                <a:spLocks noChangeShapeType="1"/>
              </p:cNvSpPr>
              <p:nvPr/>
            </p:nvSpPr>
            <p:spPr bwMode="auto">
              <a:xfrm>
                <a:off x="3219" y="600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Rectangle 1308"/>
              <p:cNvSpPr>
                <a:spLocks noChangeArrowheads="1"/>
              </p:cNvSpPr>
              <p:nvPr/>
            </p:nvSpPr>
            <p:spPr bwMode="auto">
              <a:xfrm>
                <a:off x="3219" y="600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Line 1309"/>
              <p:cNvSpPr>
                <a:spLocks noChangeShapeType="1"/>
              </p:cNvSpPr>
              <p:nvPr/>
            </p:nvSpPr>
            <p:spPr bwMode="auto">
              <a:xfrm>
                <a:off x="3333" y="600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Rectangle 1310"/>
              <p:cNvSpPr>
                <a:spLocks noChangeArrowheads="1"/>
              </p:cNvSpPr>
              <p:nvPr/>
            </p:nvSpPr>
            <p:spPr bwMode="auto">
              <a:xfrm>
                <a:off x="3333" y="6005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Line 1311"/>
              <p:cNvSpPr>
                <a:spLocks noChangeShapeType="1"/>
              </p:cNvSpPr>
              <p:nvPr/>
            </p:nvSpPr>
            <p:spPr bwMode="auto">
              <a:xfrm>
                <a:off x="3339" y="609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Rectangle 1312"/>
              <p:cNvSpPr>
                <a:spLocks noChangeArrowheads="1"/>
              </p:cNvSpPr>
              <p:nvPr/>
            </p:nvSpPr>
            <p:spPr bwMode="auto">
              <a:xfrm>
                <a:off x="3339" y="609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Line 1313"/>
              <p:cNvSpPr>
                <a:spLocks noChangeShapeType="1"/>
              </p:cNvSpPr>
              <p:nvPr/>
            </p:nvSpPr>
            <p:spPr bwMode="auto">
              <a:xfrm>
                <a:off x="3447" y="5909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Rectangle 1314"/>
              <p:cNvSpPr>
                <a:spLocks noChangeArrowheads="1"/>
              </p:cNvSpPr>
              <p:nvPr/>
            </p:nvSpPr>
            <p:spPr bwMode="auto">
              <a:xfrm>
                <a:off x="3447" y="5909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Line 1315"/>
              <p:cNvSpPr>
                <a:spLocks noChangeShapeType="1"/>
              </p:cNvSpPr>
              <p:nvPr/>
            </p:nvSpPr>
            <p:spPr bwMode="auto">
              <a:xfrm>
                <a:off x="3561" y="5909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Rectangle 1316"/>
              <p:cNvSpPr>
                <a:spLocks noChangeArrowheads="1"/>
              </p:cNvSpPr>
              <p:nvPr/>
            </p:nvSpPr>
            <p:spPr bwMode="auto">
              <a:xfrm>
                <a:off x="3561" y="5909"/>
                <a:ext cx="6" cy="1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Line 1317"/>
              <p:cNvSpPr>
                <a:spLocks noChangeShapeType="1"/>
              </p:cNvSpPr>
              <p:nvPr/>
            </p:nvSpPr>
            <p:spPr bwMode="auto">
              <a:xfrm>
                <a:off x="3675" y="5525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Rectangle 1318"/>
              <p:cNvSpPr>
                <a:spLocks noChangeArrowheads="1"/>
              </p:cNvSpPr>
              <p:nvPr/>
            </p:nvSpPr>
            <p:spPr bwMode="auto">
              <a:xfrm>
                <a:off x="3675" y="5525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Line 1319"/>
              <p:cNvSpPr>
                <a:spLocks noChangeShapeType="1"/>
              </p:cNvSpPr>
              <p:nvPr/>
            </p:nvSpPr>
            <p:spPr bwMode="auto">
              <a:xfrm>
                <a:off x="3681" y="6095"/>
                <a:ext cx="3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Rectangle 1320"/>
              <p:cNvSpPr>
                <a:spLocks noChangeArrowheads="1"/>
              </p:cNvSpPr>
              <p:nvPr/>
            </p:nvSpPr>
            <p:spPr bwMode="auto">
              <a:xfrm>
                <a:off x="3681" y="6095"/>
                <a:ext cx="33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Line 1321"/>
              <p:cNvSpPr>
                <a:spLocks noChangeShapeType="1"/>
              </p:cNvSpPr>
              <p:nvPr/>
            </p:nvSpPr>
            <p:spPr bwMode="auto">
              <a:xfrm>
                <a:off x="4017" y="-3313"/>
                <a:ext cx="1" cy="94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Rectangle 1322"/>
              <p:cNvSpPr>
                <a:spLocks noChangeArrowheads="1"/>
              </p:cNvSpPr>
              <p:nvPr/>
            </p:nvSpPr>
            <p:spPr bwMode="auto">
              <a:xfrm>
                <a:off x="4017" y="-3313"/>
                <a:ext cx="6" cy="940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Line 1323"/>
              <p:cNvSpPr>
                <a:spLocks noChangeShapeType="1"/>
              </p:cNvSpPr>
              <p:nvPr/>
            </p:nvSpPr>
            <p:spPr bwMode="auto">
              <a:xfrm>
                <a:off x="4131" y="-3313"/>
                <a:ext cx="1" cy="94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Rectangle 1324"/>
              <p:cNvSpPr>
                <a:spLocks noChangeArrowheads="1"/>
              </p:cNvSpPr>
              <p:nvPr/>
            </p:nvSpPr>
            <p:spPr bwMode="auto">
              <a:xfrm>
                <a:off x="4131" y="-3313"/>
                <a:ext cx="6" cy="940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Line 1325"/>
              <p:cNvSpPr>
                <a:spLocks noChangeShapeType="1"/>
              </p:cNvSpPr>
              <p:nvPr/>
            </p:nvSpPr>
            <p:spPr bwMode="auto">
              <a:xfrm>
                <a:off x="-1911" y="6191"/>
                <a:ext cx="513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Rectangle 1326"/>
              <p:cNvSpPr>
                <a:spLocks noChangeArrowheads="1"/>
              </p:cNvSpPr>
              <p:nvPr/>
            </p:nvSpPr>
            <p:spPr bwMode="auto">
              <a:xfrm>
                <a:off x="-1911" y="6191"/>
                <a:ext cx="513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Line 1327"/>
              <p:cNvSpPr>
                <a:spLocks noChangeShapeType="1"/>
              </p:cNvSpPr>
              <p:nvPr/>
            </p:nvSpPr>
            <p:spPr bwMode="auto">
              <a:xfrm>
                <a:off x="3681" y="6191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Rectangle 1328"/>
              <p:cNvSpPr>
                <a:spLocks noChangeArrowheads="1"/>
              </p:cNvSpPr>
              <p:nvPr/>
            </p:nvSpPr>
            <p:spPr bwMode="auto">
              <a:xfrm>
                <a:off x="3681" y="6191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Line 1329"/>
              <p:cNvSpPr>
                <a:spLocks noChangeShapeType="1"/>
              </p:cNvSpPr>
              <p:nvPr/>
            </p:nvSpPr>
            <p:spPr bwMode="auto">
              <a:xfrm>
                <a:off x="3789" y="-3313"/>
                <a:ext cx="1" cy="95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Rectangle 1330"/>
              <p:cNvSpPr>
                <a:spLocks noChangeArrowheads="1"/>
              </p:cNvSpPr>
              <p:nvPr/>
            </p:nvSpPr>
            <p:spPr bwMode="auto">
              <a:xfrm>
                <a:off x="3789" y="-3313"/>
                <a:ext cx="6" cy="95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Line 1331"/>
              <p:cNvSpPr>
                <a:spLocks noChangeShapeType="1"/>
              </p:cNvSpPr>
              <p:nvPr/>
            </p:nvSpPr>
            <p:spPr bwMode="auto">
              <a:xfrm>
                <a:off x="3903" y="-3313"/>
                <a:ext cx="1" cy="95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Rectangle 1332"/>
              <p:cNvSpPr>
                <a:spLocks noChangeArrowheads="1"/>
              </p:cNvSpPr>
              <p:nvPr/>
            </p:nvSpPr>
            <p:spPr bwMode="auto">
              <a:xfrm>
                <a:off x="3903" y="-3313"/>
                <a:ext cx="6" cy="95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Line 1333"/>
              <p:cNvSpPr>
                <a:spLocks noChangeShapeType="1"/>
              </p:cNvSpPr>
              <p:nvPr/>
            </p:nvSpPr>
            <p:spPr bwMode="auto">
              <a:xfrm>
                <a:off x="3909" y="6191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Rectangle 1334"/>
              <p:cNvSpPr>
                <a:spLocks noChangeArrowheads="1"/>
              </p:cNvSpPr>
              <p:nvPr/>
            </p:nvSpPr>
            <p:spPr bwMode="auto">
              <a:xfrm>
                <a:off x="3909" y="6191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Line 1335"/>
              <p:cNvSpPr>
                <a:spLocks noChangeShapeType="1"/>
              </p:cNvSpPr>
              <p:nvPr/>
            </p:nvSpPr>
            <p:spPr bwMode="auto">
              <a:xfrm>
                <a:off x="4137" y="6191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Rectangle 1336"/>
              <p:cNvSpPr>
                <a:spLocks noChangeArrowheads="1"/>
              </p:cNvSpPr>
              <p:nvPr/>
            </p:nvSpPr>
            <p:spPr bwMode="auto">
              <a:xfrm>
                <a:off x="4137" y="6191"/>
                <a:ext cx="22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Line 1337"/>
              <p:cNvSpPr>
                <a:spLocks noChangeShapeType="1"/>
              </p:cNvSpPr>
              <p:nvPr/>
            </p:nvSpPr>
            <p:spPr bwMode="auto">
              <a:xfrm>
                <a:off x="4359" y="-3313"/>
                <a:ext cx="1" cy="95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Rectangle 1338"/>
              <p:cNvSpPr>
                <a:spLocks noChangeArrowheads="1"/>
              </p:cNvSpPr>
              <p:nvPr/>
            </p:nvSpPr>
            <p:spPr bwMode="auto">
              <a:xfrm>
                <a:off x="4359" y="-3313"/>
                <a:ext cx="6" cy="95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Line 1339"/>
              <p:cNvSpPr>
                <a:spLocks noChangeShapeType="1"/>
              </p:cNvSpPr>
              <p:nvPr/>
            </p:nvSpPr>
            <p:spPr bwMode="auto">
              <a:xfrm>
                <a:off x="4473" y="-3313"/>
                <a:ext cx="1" cy="95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Rectangle 1340"/>
              <p:cNvSpPr>
                <a:spLocks noChangeArrowheads="1"/>
              </p:cNvSpPr>
              <p:nvPr/>
            </p:nvSpPr>
            <p:spPr bwMode="auto">
              <a:xfrm>
                <a:off x="4473" y="-3313"/>
                <a:ext cx="6" cy="95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Line 1341"/>
              <p:cNvSpPr>
                <a:spLocks noChangeShapeType="1"/>
              </p:cNvSpPr>
              <p:nvPr/>
            </p:nvSpPr>
            <p:spPr bwMode="auto">
              <a:xfrm>
                <a:off x="4587" y="-3313"/>
                <a:ext cx="1" cy="950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Rectangle 1342"/>
              <p:cNvSpPr>
                <a:spLocks noChangeArrowheads="1"/>
              </p:cNvSpPr>
              <p:nvPr/>
            </p:nvSpPr>
            <p:spPr bwMode="auto">
              <a:xfrm>
                <a:off x="4587" y="-3313"/>
                <a:ext cx="6" cy="950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Line 1343"/>
              <p:cNvSpPr>
                <a:spLocks noChangeShapeType="1"/>
              </p:cNvSpPr>
              <p:nvPr/>
            </p:nvSpPr>
            <p:spPr bwMode="auto">
              <a:xfrm>
                <a:off x="-1911" y="6287"/>
                <a:ext cx="524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Rectangle 1344"/>
              <p:cNvSpPr>
                <a:spLocks noChangeArrowheads="1"/>
              </p:cNvSpPr>
              <p:nvPr/>
            </p:nvSpPr>
            <p:spPr bwMode="auto">
              <a:xfrm>
                <a:off x="-1911" y="6287"/>
                <a:ext cx="524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Line 1345"/>
              <p:cNvSpPr>
                <a:spLocks noChangeShapeType="1"/>
              </p:cNvSpPr>
              <p:nvPr/>
            </p:nvSpPr>
            <p:spPr bwMode="auto">
              <a:xfrm>
                <a:off x="3675" y="6197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Rectangle 1346"/>
              <p:cNvSpPr>
                <a:spLocks noChangeArrowheads="1"/>
              </p:cNvSpPr>
              <p:nvPr/>
            </p:nvSpPr>
            <p:spPr bwMode="auto">
              <a:xfrm>
                <a:off x="3675" y="6197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Line 1347"/>
              <p:cNvSpPr>
                <a:spLocks noChangeShapeType="1"/>
              </p:cNvSpPr>
              <p:nvPr/>
            </p:nvSpPr>
            <p:spPr bwMode="auto">
              <a:xfrm>
                <a:off x="3909" y="6287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Rectangle 1348"/>
              <p:cNvSpPr>
                <a:spLocks noChangeArrowheads="1"/>
              </p:cNvSpPr>
              <p:nvPr/>
            </p:nvSpPr>
            <p:spPr bwMode="auto">
              <a:xfrm>
                <a:off x="3909" y="6287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Line 1349"/>
              <p:cNvSpPr>
                <a:spLocks noChangeShapeType="1"/>
              </p:cNvSpPr>
              <p:nvPr/>
            </p:nvSpPr>
            <p:spPr bwMode="auto">
              <a:xfrm>
                <a:off x="4701" y="-3313"/>
                <a:ext cx="1" cy="960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Rectangle 1350"/>
              <p:cNvSpPr>
                <a:spLocks noChangeArrowheads="1"/>
              </p:cNvSpPr>
              <p:nvPr/>
            </p:nvSpPr>
            <p:spPr bwMode="auto">
              <a:xfrm>
                <a:off x="4701" y="-3313"/>
                <a:ext cx="6" cy="960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Line 1351"/>
              <p:cNvSpPr>
                <a:spLocks noChangeShapeType="1"/>
              </p:cNvSpPr>
              <p:nvPr/>
            </p:nvSpPr>
            <p:spPr bwMode="auto">
              <a:xfrm>
                <a:off x="4707" y="6287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Rectangle 1352"/>
              <p:cNvSpPr>
                <a:spLocks noChangeArrowheads="1"/>
              </p:cNvSpPr>
              <p:nvPr/>
            </p:nvSpPr>
            <p:spPr bwMode="auto">
              <a:xfrm>
                <a:off x="4707" y="6287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Line 1353"/>
              <p:cNvSpPr>
                <a:spLocks noChangeShapeType="1"/>
              </p:cNvSpPr>
              <p:nvPr/>
            </p:nvSpPr>
            <p:spPr bwMode="auto">
              <a:xfrm>
                <a:off x="5271" y="-3313"/>
                <a:ext cx="1" cy="960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Rectangle 1354"/>
              <p:cNvSpPr>
                <a:spLocks noChangeArrowheads="1"/>
              </p:cNvSpPr>
              <p:nvPr/>
            </p:nvSpPr>
            <p:spPr bwMode="auto">
              <a:xfrm>
                <a:off x="5271" y="-3313"/>
                <a:ext cx="6" cy="960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Line 1355"/>
              <p:cNvSpPr>
                <a:spLocks noChangeShapeType="1"/>
              </p:cNvSpPr>
              <p:nvPr/>
            </p:nvSpPr>
            <p:spPr bwMode="auto">
              <a:xfrm>
                <a:off x="5385" y="-3313"/>
                <a:ext cx="1" cy="960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Rectangle 1356"/>
              <p:cNvSpPr>
                <a:spLocks noChangeArrowheads="1"/>
              </p:cNvSpPr>
              <p:nvPr/>
            </p:nvSpPr>
            <p:spPr bwMode="auto">
              <a:xfrm>
                <a:off x="5385" y="-3313"/>
                <a:ext cx="6" cy="960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Line 1357"/>
              <p:cNvSpPr>
                <a:spLocks noChangeShapeType="1"/>
              </p:cNvSpPr>
              <p:nvPr/>
            </p:nvSpPr>
            <p:spPr bwMode="auto">
              <a:xfrm>
                <a:off x="5499" y="-3313"/>
                <a:ext cx="1" cy="960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Rectangle 1358"/>
              <p:cNvSpPr>
                <a:spLocks noChangeArrowheads="1"/>
              </p:cNvSpPr>
              <p:nvPr/>
            </p:nvSpPr>
            <p:spPr bwMode="auto">
              <a:xfrm>
                <a:off x="5499" y="-3313"/>
                <a:ext cx="6" cy="960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Line 1359"/>
              <p:cNvSpPr>
                <a:spLocks noChangeShapeType="1"/>
              </p:cNvSpPr>
              <p:nvPr/>
            </p:nvSpPr>
            <p:spPr bwMode="auto">
              <a:xfrm>
                <a:off x="-1911" y="6383"/>
                <a:ext cx="524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Rectangle 1360"/>
              <p:cNvSpPr>
                <a:spLocks noChangeArrowheads="1"/>
              </p:cNvSpPr>
              <p:nvPr/>
            </p:nvSpPr>
            <p:spPr bwMode="auto">
              <a:xfrm>
                <a:off x="-1911" y="6383"/>
                <a:ext cx="524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Line 1361"/>
              <p:cNvSpPr>
                <a:spLocks noChangeShapeType="1"/>
              </p:cNvSpPr>
              <p:nvPr/>
            </p:nvSpPr>
            <p:spPr bwMode="auto">
              <a:xfrm>
                <a:off x="3795" y="6383"/>
                <a:ext cx="79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Rectangle 1362"/>
              <p:cNvSpPr>
                <a:spLocks noChangeArrowheads="1"/>
              </p:cNvSpPr>
              <p:nvPr/>
            </p:nvSpPr>
            <p:spPr bwMode="auto">
              <a:xfrm>
                <a:off x="3795" y="6383"/>
                <a:ext cx="79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Line 1363"/>
              <p:cNvSpPr>
                <a:spLocks noChangeShapeType="1"/>
              </p:cNvSpPr>
              <p:nvPr/>
            </p:nvSpPr>
            <p:spPr bwMode="auto">
              <a:xfrm>
                <a:off x="4707" y="6383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Rectangle 1364"/>
              <p:cNvSpPr>
                <a:spLocks noChangeArrowheads="1"/>
              </p:cNvSpPr>
              <p:nvPr/>
            </p:nvSpPr>
            <p:spPr bwMode="auto">
              <a:xfrm>
                <a:off x="4707" y="6383"/>
                <a:ext cx="56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Line 1365"/>
              <p:cNvSpPr>
                <a:spLocks noChangeShapeType="1"/>
              </p:cNvSpPr>
              <p:nvPr/>
            </p:nvSpPr>
            <p:spPr bwMode="auto">
              <a:xfrm>
                <a:off x="5613" y="-3313"/>
                <a:ext cx="1" cy="96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Rectangle 1366"/>
              <p:cNvSpPr>
                <a:spLocks noChangeArrowheads="1"/>
              </p:cNvSpPr>
              <p:nvPr/>
            </p:nvSpPr>
            <p:spPr bwMode="auto">
              <a:xfrm>
                <a:off x="5613" y="-3313"/>
                <a:ext cx="6" cy="969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Line 1367"/>
              <p:cNvSpPr>
                <a:spLocks noChangeShapeType="1"/>
              </p:cNvSpPr>
              <p:nvPr/>
            </p:nvSpPr>
            <p:spPr bwMode="auto">
              <a:xfrm>
                <a:off x="-1911" y="6479"/>
                <a:ext cx="547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3" name="Rectangle 1368"/>
              <p:cNvSpPr>
                <a:spLocks noChangeArrowheads="1"/>
              </p:cNvSpPr>
              <p:nvPr/>
            </p:nvSpPr>
            <p:spPr bwMode="auto">
              <a:xfrm>
                <a:off x="-1911" y="6479"/>
                <a:ext cx="547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Line 1369"/>
              <p:cNvSpPr>
                <a:spLocks noChangeShapeType="1"/>
              </p:cNvSpPr>
              <p:nvPr/>
            </p:nvSpPr>
            <p:spPr bwMode="auto">
              <a:xfrm>
                <a:off x="3795" y="6479"/>
                <a:ext cx="147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Rectangle 1370"/>
              <p:cNvSpPr>
                <a:spLocks noChangeArrowheads="1"/>
              </p:cNvSpPr>
              <p:nvPr/>
            </p:nvSpPr>
            <p:spPr bwMode="auto">
              <a:xfrm>
                <a:off x="3795" y="6479"/>
                <a:ext cx="147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Line 1371"/>
              <p:cNvSpPr>
                <a:spLocks noChangeShapeType="1"/>
              </p:cNvSpPr>
              <p:nvPr/>
            </p:nvSpPr>
            <p:spPr bwMode="auto">
              <a:xfrm>
                <a:off x="-1911" y="6575"/>
                <a:ext cx="71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Rectangle 1372"/>
              <p:cNvSpPr>
                <a:spLocks noChangeArrowheads="1"/>
              </p:cNvSpPr>
              <p:nvPr/>
            </p:nvSpPr>
            <p:spPr bwMode="auto">
              <a:xfrm>
                <a:off x="-1911" y="6575"/>
                <a:ext cx="718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Line 1373"/>
              <p:cNvSpPr>
                <a:spLocks noChangeShapeType="1"/>
              </p:cNvSpPr>
              <p:nvPr/>
            </p:nvSpPr>
            <p:spPr bwMode="auto">
              <a:xfrm>
                <a:off x="-1911" y="6671"/>
                <a:ext cx="71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Rectangle 1374"/>
              <p:cNvSpPr>
                <a:spLocks noChangeArrowheads="1"/>
              </p:cNvSpPr>
              <p:nvPr/>
            </p:nvSpPr>
            <p:spPr bwMode="auto">
              <a:xfrm>
                <a:off x="-1911" y="6671"/>
                <a:ext cx="718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Line 1375"/>
              <p:cNvSpPr>
                <a:spLocks noChangeShapeType="1"/>
              </p:cNvSpPr>
              <p:nvPr/>
            </p:nvSpPr>
            <p:spPr bwMode="auto">
              <a:xfrm>
                <a:off x="5619" y="6671"/>
                <a:ext cx="124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Rectangle 1376"/>
              <p:cNvSpPr>
                <a:spLocks noChangeArrowheads="1"/>
              </p:cNvSpPr>
              <p:nvPr/>
            </p:nvSpPr>
            <p:spPr bwMode="auto">
              <a:xfrm>
                <a:off x="5619" y="6671"/>
                <a:ext cx="124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Line 1377"/>
              <p:cNvSpPr>
                <a:spLocks noChangeShapeType="1"/>
              </p:cNvSpPr>
              <p:nvPr/>
            </p:nvSpPr>
            <p:spPr bwMode="auto">
              <a:xfrm>
                <a:off x="6867" y="-3313"/>
                <a:ext cx="1" cy="998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Rectangle 1378"/>
              <p:cNvSpPr>
                <a:spLocks noChangeArrowheads="1"/>
              </p:cNvSpPr>
              <p:nvPr/>
            </p:nvSpPr>
            <p:spPr bwMode="auto">
              <a:xfrm>
                <a:off x="6867" y="-3313"/>
                <a:ext cx="6" cy="998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Line 1379"/>
              <p:cNvSpPr>
                <a:spLocks noChangeShapeType="1"/>
              </p:cNvSpPr>
              <p:nvPr/>
            </p:nvSpPr>
            <p:spPr bwMode="auto">
              <a:xfrm>
                <a:off x="6981" y="-3313"/>
                <a:ext cx="1" cy="998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Rectangle 1380"/>
              <p:cNvSpPr>
                <a:spLocks noChangeArrowheads="1"/>
              </p:cNvSpPr>
              <p:nvPr/>
            </p:nvSpPr>
            <p:spPr bwMode="auto">
              <a:xfrm>
                <a:off x="6981" y="-3313"/>
                <a:ext cx="6" cy="998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Line 1381"/>
              <p:cNvSpPr>
                <a:spLocks noChangeShapeType="1"/>
              </p:cNvSpPr>
              <p:nvPr/>
            </p:nvSpPr>
            <p:spPr bwMode="auto">
              <a:xfrm>
                <a:off x="-1911" y="6767"/>
                <a:ext cx="604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Rectangle 1382"/>
              <p:cNvSpPr>
                <a:spLocks noChangeArrowheads="1"/>
              </p:cNvSpPr>
              <p:nvPr/>
            </p:nvSpPr>
            <p:spPr bwMode="auto">
              <a:xfrm>
                <a:off x="-1911" y="6767"/>
                <a:ext cx="604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Line 1383"/>
              <p:cNvSpPr>
                <a:spLocks noChangeShapeType="1"/>
              </p:cNvSpPr>
              <p:nvPr/>
            </p:nvSpPr>
            <p:spPr bwMode="auto">
              <a:xfrm>
                <a:off x="4131" y="6197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Rectangle 1384"/>
              <p:cNvSpPr>
                <a:spLocks noChangeArrowheads="1"/>
              </p:cNvSpPr>
              <p:nvPr/>
            </p:nvSpPr>
            <p:spPr bwMode="auto">
              <a:xfrm>
                <a:off x="4131" y="6197"/>
                <a:ext cx="6" cy="5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Line 1385"/>
              <p:cNvSpPr>
                <a:spLocks noChangeShapeType="1"/>
              </p:cNvSpPr>
              <p:nvPr/>
            </p:nvSpPr>
            <p:spPr bwMode="auto">
              <a:xfrm>
                <a:off x="4245" y="-3313"/>
                <a:ext cx="1" cy="100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Rectangle 1386"/>
              <p:cNvSpPr>
                <a:spLocks noChangeArrowheads="1"/>
              </p:cNvSpPr>
              <p:nvPr/>
            </p:nvSpPr>
            <p:spPr bwMode="auto">
              <a:xfrm>
                <a:off x="4245" y="-3313"/>
                <a:ext cx="6" cy="1008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Line 1387"/>
              <p:cNvSpPr>
                <a:spLocks noChangeShapeType="1"/>
              </p:cNvSpPr>
              <p:nvPr/>
            </p:nvSpPr>
            <p:spPr bwMode="auto">
              <a:xfrm>
                <a:off x="4359" y="6293"/>
                <a:ext cx="1" cy="47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Rectangle 1388"/>
              <p:cNvSpPr>
                <a:spLocks noChangeArrowheads="1"/>
              </p:cNvSpPr>
              <p:nvPr/>
            </p:nvSpPr>
            <p:spPr bwMode="auto">
              <a:xfrm>
                <a:off x="4359" y="6293"/>
                <a:ext cx="6" cy="4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Line 1389"/>
              <p:cNvSpPr>
                <a:spLocks noChangeShapeType="1"/>
              </p:cNvSpPr>
              <p:nvPr/>
            </p:nvSpPr>
            <p:spPr bwMode="auto">
              <a:xfrm>
                <a:off x="4365" y="6767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Rectangle 1390"/>
              <p:cNvSpPr>
                <a:spLocks noChangeArrowheads="1"/>
              </p:cNvSpPr>
              <p:nvPr/>
            </p:nvSpPr>
            <p:spPr bwMode="auto">
              <a:xfrm>
                <a:off x="4365" y="6767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Line 1391"/>
              <p:cNvSpPr>
                <a:spLocks noChangeShapeType="1"/>
              </p:cNvSpPr>
              <p:nvPr/>
            </p:nvSpPr>
            <p:spPr bwMode="auto">
              <a:xfrm>
                <a:off x="4815" y="-3313"/>
                <a:ext cx="1" cy="100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Rectangle 1392"/>
              <p:cNvSpPr>
                <a:spLocks noChangeArrowheads="1"/>
              </p:cNvSpPr>
              <p:nvPr/>
            </p:nvSpPr>
            <p:spPr bwMode="auto">
              <a:xfrm>
                <a:off x="4815" y="-3313"/>
                <a:ext cx="6" cy="1008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Line 1393"/>
              <p:cNvSpPr>
                <a:spLocks noChangeShapeType="1"/>
              </p:cNvSpPr>
              <p:nvPr/>
            </p:nvSpPr>
            <p:spPr bwMode="auto">
              <a:xfrm>
                <a:off x="4929" y="-3313"/>
                <a:ext cx="1" cy="100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Rectangle 1394"/>
              <p:cNvSpPr>
                <a:spLocks noChangeArrowheads="1"/>
              </p:cNvSpPr>
              <p:nvPr/>
            </p:nvSpPr>
            <p:spPr bwMode="auto">
              <a:xfrm>
                <a:off x="4929" y="-3313"/>
                <a:ext cx="6" cy="1008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Line 1395"/>
              <p:cNvSpPr>
                <a:spLocks noChangeShapeType="1"/>
              </p:cNvSpPr>
              <p:nvPr/>
            </p:nvSpPr>
            <p:spPr bwMode="auto">
              <a:xfrm>
                <a:off x="4935" y="6767"/>
                <a:ext cx="113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Rectangle 1396"/>
              <p:cNvSpPr>
                <a:spLocks noChangeArrowheads="1"/>
              </p:cNvSpPr>
              <p:nvPr/>
            </p:nvSpPr>
            <p:spPr bwMode="auto">
              <a:xfrm>
                <a:off x="4935" y="6767"/>
                <a:ext cx="113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Line 1397"/>
              <p:cNvSpPr>
                <a:spLocks noChangeShapeType="1"/>
              </p:cNvSpPr>
              <p:nvPr/>
            </p:nvSpPr>
            <p:spPr bwMode="auto">
              <a:xfrm>
                <a:off x="6069" y="-3313"/>
                <a:ext cx="1" cy="100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Rectangle 1398"/>
              <p:cNvSpPr>
                <a:spLocks noChangeArrowheads="1"/>
              </p:cNvSpPr>
              <p:nvPr/>
            </p:nvSpPr>
            <p:spPr bwMode="auto">
              <a:xfrm>
                <a:off x="6069" y="-3313"/>
                <a:ext cx="6" cy="1008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Line 1399"/>
              <p:cNvSpPr>
                <a:spLocks noChangeShapeType="1"/>
              </p:cNvSpPr>
              <p:nvPr/>
            </p:nvSpPr>
            <p:spPr bwMode="auto">
              <a:xfrm>
                <a:off x="6183" y="-3313"/>
                <a:ext cx="1" cy="100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Rectangle 1400"/>
              <p:cNvSpPr>
                <a:spLocks noChangeArrowheads="1"/>
              </p:cNvSpPr>
              <p:nvPr/>
            </p:nvSpPr>
            <p:spPr bwMode="auto">
              <a:xfrm>
                <a:off x="6183" y="-3313"/>
                <a:ext cx="6" cy="1008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Line 1401"/>
              <p:cNvSpPr>
                <a:spLocks noChangeShapeType="1"/>
              </p:cNvSpPr>
              <p:nvPr/>
            </p:nvSpPr>
            <p:spPr bwMode="auto">
              <a:xfrm>
                <a:off x="6189" y="6767"/>
                <a:ext cx="67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Rectangle 1402"/>
              <p:cNvSpPr>
                <a:spLocks noChangeArrowheads="1"/>
              </p:cNvSpPr>
              <p:nvPr/>
            </p:nvSpPr>
            <p:spPr bwMode="auto">
              <a:xfrm>
                <a:off x="6189" y="6767"/>
                <a:ext cx="67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Line 1403"/>
              <p:cNvSpPr>
                <a:spLocks noChangeShapeType="1"/>
              </p:cNvSpPr>
              <p:nvPr/>
            </p:nvSpPr>
            <p:spPr bwMode="auto">
              <a:xfrm>
                <a:off x="-1911" y="6863"/>
                <a:ext cx="592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Rectangle 1404"/>
              <p:cNvSpPr>
                <a:spLocks noChangeArrowheads="1"/>
              </p:cNvSpPr>
              <p:nvPr/>
            </p:nvSpPr>
            <p:spPr bwMode="auto">
              <a:xfrm>
                <a:off x="-1911" y="6863"/>
                <a:ext cx="592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Line 1405"/>
              <p:cNvSpPr>
                <a:spLocks noChangeShapeType="1"/>
              </p:cNvSpPr>
              <p:nvPr/>
            </p:nvSpPr>
            <p:spPr bwMode="auto">
              <a:xfrm>
                <a:off x="4017" y="6197"/>
                <a:ext cx="1" cy="66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Rectangle 1406"/>
              <p:cNvSpPr>
                <a:spLocks noChangeArrowheads="1"/>
              </p:cNvSpPr>
              <p:nvPr/>
            </p:nvSpPr>
            <p:spPr bwMode="auto">
              <a:xfrm>
                <a:off x="4017" y="6197"/>
                <a:ext cx="6" cy="6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Line 1407"/>
              <p:cNvSpPr>
                <a:spLocks noChangeShapeType="1"/>
              </p:cNvSpPr>
              <p:nvPr/>
            </p:nvSpPr>
            <p:spPr bwMode="auto">
              <a:xfrm>
                <a:off x="4365" y="6863"/>
                <a:ext cx="4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Rectangle 1408"/>
              <p:cNvSpPr>
                <a:spLocks noChangeArrowheads="1"/>
              </p:cNvSpPr>
              <p:nvPr/>
            </p:nvSpPr>
            <p:spPr bwMode="auto">
              <a:xfrm>
                <a:off x="4365" y="6863"/>
                <a:ext cx="45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Line 1409"/>
              <p:cNvSpPr>
                <a:spLocks noChangeShapeType="1"/>
              </p:cNvSpPr>
              <p:nvPr/>
            </p:nvSpPr>
            <p:spPr bwMode="auto">
              <a:xfrm>
                <a:off x="4935" y="6863"/>
                <a:ext cx="113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Rectangle 1410"/>
              <p:cNvSpPr>
                <a:spLocks noChangeArrowheads="1"/>
              </p:cNvSpPr>
              <p:nvPr/>
            </p:nvSpPr>
            <p:spPr bwMode="auto">
              <a:xfrm>
                <a:off x="4935" y="6863"/>
                <a:ext cx="113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Line 1411"/>
              <p:cNvSpPr>
                <a:spLocks noChangeShapeType="1"/>
              </p:cNvSpPr>
              <p:nvPr/>
            </p:nvSpPr>
            <p:spPr bwMode="auto">
              <a:xfrm>
                <a:off x="-1911" y="6959"/>
                <a:ext cx="592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Rectangle 1412"/>
              <p:cNvSpPr>
                <a:spLocks noChangeArrowheads="1"/>
              </p:cNvSpPr>
              <p:nvPr/>
            </p:nvSpPr>
            <p:spPr bwMode="auto">
              <a:xfrm>
                <a:off x="-1911" y="6959"/>
                <a:ext cx="592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Line 1413"/>
              <p:cNvSpPr>
                <a:spLocks noChangeShapeType="1"/>
              </p:cNvSpPr>
              <p:nvPr/>
            </p:nvSpPr>
            <p:spPr bwMode="auto">
              <a:xfrm>
                <a:off x="4365" y="6959"/>
                <a:ext cx="124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Rectangle 1414"/>
              <p:cNvSpPr>
                <a:spLocks noChangeArrowheads="1"/>
              </p:cNvSpPr>
              <p:nvPr/>
            </p:nvSpPr>
            <p:spPr bwMode="auto">
              <a:xfrm>
                <a:off x="4365" y="6959"/>
                <a:ext cx="124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Line 1415"/>
              <p:cNvSpPr>
                <a:spLocks noChangeShapeType="1"/>
              </p:cNvSpPr>
              <p:nvPr/>
            </p:nvSpPr>
            <p:spPr bwMode="auto">
              <a:xfrm>
                <a:off x="5613" y="6677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Rectangle 1416"/>
              <p:cNvSpPr>
                <a:spLocks noChangeArrowheads="1"/>
              </p:cNvSpPr>
              <p:nvPr/>
            </p:nvSpPr>
            <p:spPr bwMode="auto">
              <a:xfrm>
                <a:off x="5613" y="6677"/>
                <a:ext cx="6" cy="2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Line 1417"/>
              <p:cNvSpPr>
                <a:spLocks noChangeShapeType="1"/>
              </p:cNvSpPr>
              <p:nvPr/>
            </p:nvSpPr>
            <p:spPr bwMode="auto">
              <a:xfrm>
                <a:off x="5727" y="-3313"/>
                <a:ext cx="1" cy="102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Rectangle 1418"/>
              <p:cNvSpPr>
                <a:spLocks noChangeArrowheads="1"/>
              </p:cNvSpPr>
              <p:nvPr/>
            </p:nvSpPr>
            <p:spPr bwMode="auto">
              <a:xfrm>
                <a:off x="5727" y="-3313"/>
                <a:ext cx="6" cy="102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Line 1419"/>
              <p:cNvSpPr>
                <a:spLocks noChangeShapeType="1"/>
              </p:cNvSpPr>
              <p:nvPr/>
            </p:nvSpPr>
            <p:spPr bwMode="auto">
              <a:xfrm>
                <a:off x="5841" y="-3313"/>
                <a:ext cx="1" cy="102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Rectangle 1420"/>
              <p:cNvSpPr>
                <a:spLocks noChangeArrowheads="1"/>
              </p:cNvSpPr>
              <p:nvPr/>
            </p:nvSpPr>
            <p:spPr bwMode="auto">
              <a:xfrm>
                <a:off x="5841" y="-3313"/>
                <a:ext cx="6" cy="102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Line 1421"/>
              <p:cNvSpPr>
                <a:spLocks noChangeShapeType="1"/>
              </p:cNvSpPr>
              <p:nvPr/>
            </p:nvSpPr>
            <p:spPr bwMode="auto">
              <a:xfrm>
                <a:off x="5955" y="-3313"/>
                <a:ext cx="1" cy="102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Rectangle 1422"/>
              <p:cNvSpPr>
                <a:spLocks noChangeArrowheads="1"/>
              </p:cNvSpPr>
              <p:nvPr/>
            </p:nvSpPr>
            <p:spPr bwMode="auto">
              <a:xfrm>
                <a:off x="5955" y="-3313"/>
                <a:ext cx="6" cy="102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Line 1423"/>
              <p:cNvSpPr>
                <a:spLocks noChangeShapeType="1"/>
              </p:cNvSpPr>
              <p:nvPr/>
            </p:nvSpPr>
            <p:spPr bwMode="auto">
              <a:xfrm>
                <a:off x="6297" y="-3313"/>
                <a:ext cx="1" cy="102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Rectangle 1424"/>
              <p:cNvSpPr>
                <a:spLocks noChangeArrowheads="1"/>
              </p:cNvSpPr>
              <p:nvPr/>
            </p:nvSpPr>
            <p:spPr bwMode="auto">
              <a:xfrm>
                <a:off x="6297" y="-3313"/>
                <a:ext cx="6" cy="102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Line 1425"/>
              <p:cNvSpPr>
                <a:spLocks noChangeShapeType="1"/>
              </p:cNvSpPr>
              <p:nvPr/>
            </p:nvSpPr>
            <p:spPr bwMode="auto">
              <a:xfrm>
                <a:off x="6411" y="-3313"/>
                <a:ext cx="1" cy="102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Rectangle 1426"/>
              <p:cNvSpPr>
                <a:spLocks noChangeArrowheads="1"/>
              </p:cNvSpPr>
              <p:nvPr/>
            </p:nvSpPr>
            <p:spPr bwMode="auto">
              <a:xfrm>
                <a:off x="6411" y="-3313"/>
                <a:ext cx="6" cy="1027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Line 1427"/>
              <p:cNvSpPr>
                <a:spLocks noChangeShapeType="1"/>
              </p:cNvSpPr>
              <p:nvPr/>
            </p:nvSpPr>
            <p:spPr bwMode="auto">
              <a:xfrm>
                <a:off x="-1911" y="7055"/>
                <a:ext cx="604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Rectangle 1428"/>
              <p:cNvSpPr>
                <a:spLocks noChangeArrowheads="1"/>
              </p:cNvSpPr>
              <p:nvPr/>
            </p:nvSpPr>
            <p:spPr bwMode="auto">
              <a:xfrm>
                <a:off x="-1911" y="7055"/>
                <a:ext cx="604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Line 1429"/>
              <p:cNvSpPr>
                <a:spLocks noChangeShapeType="1"/>
              </p:cNvSpPr>
              <p:nvPr/>
            </p:nvSpPr>
            <p:spPr bwMode="auto">
              <a:xfrm>
                <a:off x="4251" y="7055"/>
                <a:ext cx="136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Rectangle 1430"/>
              <p:cNvSpPr>
                <a:spLocks noChangeArrowheads="1"/>
              </p:cNvSpPr>
              <p:nvPr/>
            </p:nvSpPr>
            <p:spPr bwMode="auto">
              <a:xfrm>
                <a:off x="4251" y="7055"/>
                <a:ext cx="136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Line 1431"/>
              <p:cNvSpPr>
                <a:spLocks noChangeShapeType="1"/>
              </p:cNvSpPr>
              <p:nvPr/>
            </p:nvSpPr>
            <p:spPr bwMode="auto">
              <a:xfrm>
                <a:off x="6417" y="7055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Rectangle 1432"/>
              <p:cNvSpPr>
                <a:spLocks noChangeArrowheads="1"/>
              </p:cNvSpPr>
              <p:nvPr/>
            </p:nvSpPr>
            <p:spPr bwMode="auto">
              <a:xfrm>
                <a:off x="6417" y="7055"/>
                <a:ext cx="10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Line 1433"/>
              <p:cNvSpPr>
                <a:spLocks noChangeShapeType="1"/>
              </p:cNvSpPr>
              <p:nvPr/>
            </p:nvSpPr>
            <p:spPr bwMode="auto">
              <a:xfrm>
                <a:off x="6525" y="-3313"/>
                <a:ext cx="1" cy="1036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Rectangle 1434"/>
              <p:cNvSpPr>
                <a:spLocks noChangeArrowheads="1"/>
              </p:cNvSpPr>
              <p:nvPr/>
            </p:nvSpPr>
            <p:spPr bwMode="auto">
              <a:xfrm>
                <a:off x="6525" y="-3313"/>
                <a:ext cx="6" cy="1036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Line 1435"/>
              <p:cNvSpPr>
                <a:spLocks noChangeShapeType="1"/>
              </p:cNvSpPr>
              <p:nvPr/>
            </p:nvSpPr>
            <p:spPr bwMode="auto">
              <a:xfrm>
                <a:off x="6639" y="-3313"/>
                <a:ext cx="1" cy="1036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Rectangle 1436"/>
              <p:cNvSpPr>
                <a:spLocks noChangeArrowheads="1"/>
              </p:cNvSpPr>
              <p:nvPr/>
            </p:nvSpPr>
            <p:spPr bwMode="auto">
              <a:xfrm>
                <a:off x="6639" y="-3313"/>
                <a:ext cx="6" cy="1036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Line 1437"/>
              <p:cNvSpPr>
                <a:spLocks noChangeShapeType="1"/>
              </p:cNvSpPr>
              <p:nvPr/>
            </p:nvSpPr>
            <p:spPr bwMode="auto">
              <a:xfrm>
                <a:off x="-1911" y="7151"/>
                <a:ext cx="604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Rectangle 1438"/>
              <p:cNvSpPr>
                <a:spLocks noChangeArrowheads="1"/>
              </p:cNvSpPr>
              <p:nvPr/>
            </p:nvSpPr>
            <p:spPr bwMode="auto">
              <a:xfrm>
                <a:off x="-1911" y="7151"/>
                <a:ext cx="604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Line 1439"/>
              <p:cNvSpPr>
                <a:spLocks noChangeShapeType="1"/>
              </p:cNvSpPr>
              <p:nvPr/>
            </p:nvSpPr>
            <p:spPr bwMode="auto">
              <a:xfrm>
                <a:off x="4251" y="7151"/>
                <a:ext cx="159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Rectangle 1440"/>
              <p:cNvSpPr>
                <a:spLocks noChangeArrowheads="1"/>
              </p:cNvSpPr>
              <p:nvPr/>
            </p:nvSpPr>
            <p:spPr bwMode="auto">
              <a:xfrm>
                <a:off x="4251" y="7151"/>
                <a:ext cx="159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Line 1441"/>
              <p:cNvSpPr>
                <a:spLocks noChangeShapeType="1"/>
              </p:cNvSpPr>
              <p:nvPr/>
            </p:nvSpPr>
            <p:spPr bwMode="auto">
              <a:xfrm>
                <a:off x="5841" y="7061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Rectangle 1442"/>
              <p:cNvSpPr>
                <a:spLocks noChangeArrowheads="1"/>
              </p:cNvSpPr>
              <p:nvPr/>
            </p:nvSpPr>
            <p:spPr bwMode="auto">
              <a:xfrm>
                <a:off x="5841" y="7061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Line 1443"/>
              <p:cNvSpPr>
                <a:spLocks noChangeShapeType="1"/>
              </p:cNvSpPr>
              <p:nvPr/>
            </p:nvSpPr>
            <p:spPr bwMode="auto">
              <a:xfrm>
                <a:off x="-1911" y="7247"/>
                <a:ext cx="775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Rectangle 1444"/>
              <p:cNvSpPr>
                <a:spLocks noChangeArrowheads="1"/>
              </p:cNvSpPr>
              <p:nvPr/>
            </p:nvSpPr>
            <p:spPr bwMode="auto">
              <a:xfrm>
                <a:off x="-1911" y="7247"/>
                <a:ext cx="775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Line 1445"/>
              <p:cNvSpPr>
                <a:spLocks noChangeShapeType="1"/>
              </p:cNvSpPr>
              <p:nvPr/>
            </p:nvSpPr>
            <p:spPr bwMode="auto">
              <a:xfrm>
                <a:off x="-1911" y="7343"/>
                <a:ext cx="775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Rectangle 1446"/>
              <p:cNvSpPr>
                <a:spLocks noChangeArrowheads="1"/>
              </p:cNvSpPr>
              <p:nvPr/>
            </p:nvSpPr>
            <p:spPr bwMode="auto">
              <a:xfrm>
                <a:off x="-1911" y="7343"/>
                <a:ext cx="775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Line 1447"/>
              <p:cNvSpPr>
                <a:spLocks noChangeShapeType="1"/>
              </p:cNvSpPr>
              <p:nvPr/>
            </p:nvSpPr>
            <p:spPr bwMode="auto">
              <a:xfrm>
                <a:off x="6411" y="725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Rectangle 1448"/>
              <p:cNvSpPr>
                <a:spLocks noChangeArrowheads="1"/>
              </p:cNvSpPr>
              <p:nvPr/>
            </p:nvSpPr>
            <p:spPr bwMode="auto">
              <a:xfrm>
                <a:off x="6411" y="725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Line 1449"/>
              <p:cNvSpPr>
                <a:spLocks noChangeShapeType="1"/>
              </p:cNvSpPr>
              <p:nvPr/>
            </p:nvSpPr>
            <p:spPr bwMode="auto">
              <a:xfrm>
                <a:off x="6525" y="7253"/>
                <a:ext cx="1" cy="9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Rectangle 1450"/>
              <p:cNvSpPr>
                <a:spLocks noChangeArrowheads="1"/>
              </p:cNvSpPr>
              <p:nvPr/>
            </p:nvSpPr>
            <p:spPr bwMode="auto">
              <a:xfrm>
                <a:off x="6525" y="7253"/>
                <a:ext cx="6" cy="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Line 1451"/>
              <p:cNvSpPr>
                <a:spLocks noChangeShapeType="1"/>
              </p:cNvSpPr>
              <p:nvPr/>
            </p:nvSpPr>
            <p:spPr bwMode="auto">
              <a:xfrm>
                <a:off x="-1911" y="7439"/>
                <a:ext cx="775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Rectangle 1452"/>
              <p:cNvSpPr>
                <a:spLocks noChangeArrowheads="1"/>
              </p:cNvSpPr>
              <p:nvPr/>
            </p:nvSpPr>
            <p:spPr bwMode="auto">
              <a:xfrm>
                <a:off x="-1911" y="7439"/>
                <a:ext cx="775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Line 1453"/>
              <p:cNvSpPr>
                <a:spLocks noChangeShapeType="1"/>
              </p:cNvSpPr>
              <p:nvPr/>
            </p:nvSpPr>
            <p:spPr bwMode="auto">
              <a:xfrm>
                <a:off x="-1911" y="7535"/>
                <a:ext cx="798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Rectangle 1454"/>
              <p:cNvSpPr>
                <a:spLocks noChangeArrowheads="1"/>
              </p:cNvSpPr>
              <p:nvPr/>
            </p:nvSpPr>
            <p:spPr bwMode="auto">
              <a:xfrm>
                <a:off x="-1911" y="7535"/>
                <a:ext cx="798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Line 1455"/>
              <p:cNvSpPr>
                <a:spLocks noChangeShapeType="1"/>
              </p:cNvSpPr>
              <p:nvPr/>
            </p:nvSpPr>
            <p:spPr bwMode="auto">
              <a:xfrm>
                <a:off x="-1911" y="629"/>
                <a:ext cx="1" cy="70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Rectangle 1456"/>
              <p:cNvSpPr>
                <a:spLocks noChangeArrowheads="1"/>
              </p:cNvSpPr>
              <p:nvPr/>
            </p:nvSpPr>
            <p:spPr bwMode="auto">
              <a:xfrm>
                <a:off x="-1911" y="629"/>
                <a:ext cx="6" cy="701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Line 1457"/>
              <p:cNvSpPr>
                <a:spLocks noChangeShapeType="1"/>
              </p:cNvSpPr>
              <p:nvPr/>
            </p:nvSpPr>
            <p:spPr bwMode="auto">
              <a:xfrm>
                <a:off x="-1797" y="917"/>
                <a:ext cx="1" cy="672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Rectangle 1458"/>
              <p:cNvSpPr>
                <a:spLocks noChangeArrowheads="1"/>
              </p:cNvSpPr>
              <p:nvPr/>
            </p:nvSpPr>
            <p:spPr bwMode="auto">
              <a:xfrm>
                <a:off x="-1797" y="917"/>
                <a:ext cx="6" cy="672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Line 1459"/>
              <p:cNvSpPr>
                <a:spLocks noChangeShapeType="1"/>
              </p:cNvSpPr>
              <p:nvPr/>
            </p:nvSpPr>
            <p:spPr bwMode="auto">
              <a:xfrm>
                <a:off x="-1683" y="1013"/>
                <a:ext cx="1" cy="662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Rectangle 1460"/>
              <p:cNvSpPr>
                <a:spLocks noChangeArrowheads="1"/>
              </p:cNvSpPr>
              <p:nvPr/>
            </p:nvSpPr>
            <p:spPr bwMode="auto">
              <a:xfrm>
                <a:off x="-1683" y="1013"/>
                <a:ext cx="6" cy="66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Line 1461"/>
              <p:cNvSpPr>
                <a:spLocks noChangeShapeType="1"/>
              </p:cNvSpPr>
              <p:nvPr/>
            </p:nvSpPr>
            <p:spPr bwMode="auto">
              <a:xfrm>
                <a:off x="-1569" y="1013"/>
                <a:ext cx="1" cy="662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Rectangle 1462"/>
              <p:cNvSpPr>
                <a:spLocks noChangeArrowheads="1"/>
              </p:cNvSpPr>
              <p:nvPr/>
            </p:nvSpPr>
            <p:spPr bwMode="auto">
              <a:xfrm>
                <a:off x="-1569" y="1013"/>
                <a:ext cx="6" cy="66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Line 1463"/>
              <p:cNvSpPr>
                <a:spLocks noChangeShapeType="1"/>
              </p:cNvSpPr>
              <p:nvPr/>
            </p:nvSpPr>
            <p:spPr bwMode="auto">
              <a:xfrm>
                <a:off x="-1455" y="1205"/>
                <a:ext cx="1" cy="64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Rectangle 1464"/>
              <p:cNvSpPr>
                <a:spLocks noChangeArrowheads="1"/>
              </p:cNvSpPr>
              <p:nvPr/>
            </p:nvSpPr>
            <p:spPr bwMode="auto">
              <a:xfrm>
                <a:off x="-1455" y="1205"/>
                <a:ext cx="6" cy="64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Line 1465"/>
              <p:cNvSpPr>
                <a:spLocks noChangeShapeType="1"/>
              </p:cNvSpPr>
              <p:nvPr/>
            </p:nvSpPr>
            <p:spPr bwMode="auto">
              <a:xfrm>
                <a:off x="-1341" y="1205"/>
                <a:ext cx="1" cy="64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Rectangle 1466"/>
              <p:cNvSpPr>
                <a:spLocks noChangeArrowheads="1"/>
              </p:cNvSpPr>
              <p:nvPr/>
            </p:nvSpPr>
            <p:spPr bwMode="auto">
              <a:xfrm>
                <a:off x="-1341" y="1205"/>
                <a:ext cx="6" cy="64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Line 1467"/>
              <p:cNvSpPr>
                <a:spLocks noChangeShapeType="1"/>
              </p:cNvSpPr>
              <p:nvPr/>
            </p:nvSpPr>
            <p:spPr bwMode="auto">
              <a:xfrm>
                <a:off x="-1227" y="2453"/>
                <a:ext cx="1" cy="518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Rectangle 1468"/>
              <p:cNvSpPr>
                <a:spLocks noChangeArrowheads="1"/>
              </p:cNvSpPr>
              <p:nvPr/>
            </p:nvSpPr>
            <p:spPr bwMode="auto">
              <a:xfrm>
                <a:off x="-1227" y="2453"/>
                <a:ext cx="6" cy="519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Line 1469"/>
              <p:cNvSpPr>
                <a:spLocks noChangeShapeType="1"/>
              </p:cNvSpPr>
              <p:nvPr/>
            </p:nvSpPr>
            <p:spPr bwMode="auto">
              <a:xfrm>
                <a:off x="-1113" y="2645"/>
                <a:ext cx="1" cy="49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Rectangle 1470"/>
              <p:cNvSpPr>
                <a:spLocks noChangeArrowheads="1"/>
              </p:cNvSpPr>
              <p:nvPr/>
            </p:nvSpPr>
            <p:spPr bwMode="auto">
              <a:xfrm>
                <a:off x="-1113" y="2645"/>
                <a:ext cx="6" cy="499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Line 1471"/>
              <p:cNvSpPr>
                <a:spLocks noChangeShapeType="1"/>
              </p:cNvSpPr>
              <p:nvPr/>
            </p:nvSpPr>
            <p:spPr bwMode="auto">
              <a:xfrm>
                <a:off x="-999" y="2645"/>
                <a:ext cx="1" cy="49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Rectangle 1472"/>
              <p:cNvSpPr>
                <a:spLocks noChangeArrowheads="1"/>
              </p:cNvSpPr>
              <p:nvPr/>
            </p:nvSpPr>
            <p:spPr bwMode="auto">
              <a:xfrm>
                <a:off x="-999" y="2645"/>
                <a:ext cx="6" cy="499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Line 1473"/>
              <p:cNvSpPr>
                <a:spLocks noChangeShapeType="1"/>
              </p:cNvSpPr>
              <p:nvPr/>
            </p:nvSpPr>
            <p:spPr bwMode="auto">
              <a:xfrm>
                <a:off x="-885" y="2645"/>
                <a:ext cx="1" cy="49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Rectangle 1474"/>
              <p:cNvSpPr>
                <a:spLocks noChangeArrowheads="1"/>
              </p:cNvSpPr>
              <p:nvPr/>
            </p:nvSpPr>
            <p:spPr bwMode="auto">
              <a:xfrm>
                <a:off x="-885" y="2645"/>
                <a:ext cx="6" cy="499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Line 1475"/>
              <p:cNvSpPr>
                <a:spLocks noChangeShapeType="1"/>
              </p:cNvSpPr>
              <p:nvPr/>
            </p:nvSpPr>
            <p:spPr bwMode="auto">
              <a:xfrm>
                <a:off x="-771" y="3125"/>
                <a:ext cx="1" cy="451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Rectangle 1476"/>
              <p:cNvSpPr>
                <a:spLocks noChangeArrowheads="1"/>
              </p:cNvSpPr>
              <p:nvPr/>
            </p:nvSpPr>
            <p:spPr bwMode="auto">
              <a:xfrm>
                <a:off x="-771" y="3125"/>
                <a:ext cx="6" cy="451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Line 1477"/>
              <p:cNvSpPr>
                <a:spLocks noChangeShapeType="1"/>
              </p:cNvSpPr>
              <p:nvPr/>
            </p:nvSpPr>
            <p:spPr bwMode="auto">
              <a:xfrm>
                <a:off x="-657" y="3317"/>
                <a:ext cx="1" cy="432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Rectangle 1478"/>
              <p:cNvSpPr>
                <a:spLocks noChangeArrowheads="1"/>
              </p:cNvSpPr>
              <p:nvPr/>
            </p:nvSpPr>
            <p:spPr bwMode="auto">
              <a:xfrm>
                <a:off x="-657" y="3317"/>
                <a:ext cx="6" cy="432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Line 1479"/>
              <p:cNvSpPr>
                <a:spLocks noChangeShapeType="1"/>
              </p:cNvSpPr>
              <p:nvPr/>
            </p:nvSpPr>
            <p:spPr bwMode="auto">
              <a:xfrm>
                <a:off x="-543" y="3317"/>
                <a:ext cx="1" cy="432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Rectangle 1480"/>
              <p:cNvSpPr>
                <a:spLocks noChangeArrowheads="1"/>
              </p:cNvSpPr>
              <p:nvPr/>
            </p:nvSpPr>
            <p:spPr bwMode="auto">
              <a:xfrm>
                <a:off x="-543" y="3317"/>
                <a:ext cx="6" cy="432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Line 1481"/>
              <p:cNvSpPr>
                <a:spLocks noChangeShapeType="1"/>
              </p:cNvSpPr>
              <p:nvPr/>
            </p:nvSpPr>
            <p:spPr bwMode="auto">
              <a:xfrm>
                <a:off x="-429" y="3317"/>
                <a:ext cx="1" cy="432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Rectangle 1482"/>
              <p:cNvSpPr>
                <a:spLocks noChangeArrowheads="1"/>
              </p:cNvSpPr>
              <p:nvPr/>
            </p:nvSpPr>
            <p:spPr bwMode="auto">
              <a:xfrm>
                <a:off x="-429" y="3317"/>
                <a:ext cx="6" cy="432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Line 1483"/>
              <p:cNvSpPr>
                <a:spLocks noChangeShapeType="1"/>
              </p:cNvSpPr>
              <p:nvPr/>
            </p:nvSpPr>
            <p:spPr bwMode="auto">
              <a:xfrm>
                <a:off x="-315" y="3317"/>
                <a:ext cx="1" cy="432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Rectangle 1484"/>
              <p:cNvSpPr>
                <a:spLocks noChangeArrowheads="1"/>
              </p:cNvSpPr>
              <p:nvPr/>
            </p:nvSpPr>
            <p:spPr bwMode="auto">
              <a:xfrm>
                <a:off x="-315" y="3317"/>
                <a:ext cx="6" cy="432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Line 1485"/>
              <p:cNvSpPr>
                <a:spLocks noChangeShapeType="1"/>
              </p:cNvSpPr>
              <p:nvPr/>
            </p:nvSpPr>
            <p:spPr bwMode="auto">
              <a:xfrm>
                <a:off x="-201" y="3509"/>
                <a:ext cx="1" cy="412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Rectangle 1486"/>
              <p:cNvSpPr>
                <a:spLocks noChangeArrowheads="1"/>
              </p:cNvSpPr>
              <p:nvPr/>
            </p:nvSpPr>
            <p:spPr bwMode="auto">
              <a:xfrm>
                <a:off x="-201" y="3509"/>
                <a:ext cx="6" cy="413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Line 1487"/>
              <p:cNvSpPr>
                <a:spLocks noChangeShapeType="1"/>
              </p:cNvSpPr>
              <p:nvPr/>
            </p:nvSpPr>
            <p:spPr bwMode="auto">
              <a:xfrm>
                <a:off x="-87" y="3605"/>
                <a:ext cx="1" cy="40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Rectangle 1488"/>
              <p:cNvSpPr>
                <a:spLocks noChangeArrowheads="1"/>
              </p:cNvSpPr>
              <p:nvPr/>
            </p:nvSpPr>
            <p:spPr bwMode="auto">
              <a:xfrm>
                <a:off x="-87" y="3605"/>
                <a:ext cx="6" cy="40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Line 1489"/>
              <p:cNvSpPr>
                <a:spLocks noChangeShapeType="1"/>
              </p:cNvSpPr>
              <p:nvPr/>
            </p:nvSpPr>
            <p:spPr bwMode="auto">
              <a:xfrm>
                <a:off x="27" y="3701"/>
                <a:ext cx="1" cy="393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Rectangle 1490"/>
              <p:cNvSpPr>
                <a:spLocks noChangeArrowheads="1"/>
              </p:cNvSpPr>
              <p:nvPr/>
            </p:nvSpPr>
            <p:spPr bwMode="auto">
              <a:xfrm>
                <a:off x="27" y="3701"/>
                <a:ext cx="6" cy="394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Line 1491"/>
              <p:cNvSpPr>
                <a:spLocks noChangeShapeType="1"/>
              </p:cNvSpPr>
              <p:nvPr/>
            </p:nvSpPr>
            <p:spPr bwMode="auto">
              <a:xfrm>
                <a:off x="141" y="3701"/>
                <a:ext cx="1" cy="393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Rectangle 1492"/>
              <p:cNvSpPr>
                <a:spLocks noChangeArrowheads="1"/>
              </p:cNvSpPr>
              <p:nvPr/>
            </p:nvSpPr>
            <p:spPr bwMode="auto">
              <a:xfrm>
                <a:off x="141" y="3701"/>
                <a:ext cx="6" cy="394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Line 1493"/>
              <p:cNvSpPr>
                <a:spLocks noChangeShapeType="1"/>
              </p:cNvSpPr>
              <p:nvPr/>
            </p:nvSpPr>
            <p:spPr bwMode="auto">
              <a:xfrm>
                <a:off x="255" y="3989"/>
                <a:ext cx="1" cy="36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Rectangle 1494"/>
              <p:cNvSpPr>
                <a:spLocks noChangeArrowheads="1"/>
              </p:cNvSpPr>
              <p:nvPr/>
            </p:nvSpPr>
            <p:spPr bwMode="auto">
              <a:xfrm>
                <a:off x="255" y="3989"/>
                <a:ext cx="6" cy="365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Line 1495"/>
              <p:cNvSpPr>
                <a:spLocks noChangeShapeType="1"/>
              </p:cNvSpPr>
              <p:nvPr/>
            </p:nvSpPr>
            <p:spPr bwMode="auto">
              <a:xfrm>
                <a:off x="369" y="3989"/>
                <a:ext cx="1" cy="36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Rectangle 1496"/>
              <p:cNvSpPr>
                <a:spLocks noChangeArrowheads="1"/>
              </p:cNvSpPr>
              <p:nvPr/>
            </p:nvSpPr>
            <p:spPr bwMode="auto">
              <a:xfrm>
                <a:off x="369" y="3989"/>
                <a:ext cx="6" cy="365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Line 1497"/>
              <p:cNvSpPr>
                <a:spLocks noChangeShapeType="1"/>
              </p:cNvSpPr>
              <p:nvPr/>
            </p:nvSpPr>
            <p:spPr bwMode="auto">
              <a:xfrm>
                <a:off x="483" y="4661"/>
                <a:ext cx="1" cy="297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Rectangle 1498"/>
              <p:cNvSpPr>
                <a:spLocks noChangeArrowheads="1"/>
              </p:cNvSpPr>
              <p:nvPr/>
            </p:nvSpPr>
            <p:spPr bwMode="auto">
              <a:xfrm>
                <a:off x="483" y="4661"/>
                <a:ext cx="6" cy="29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Line 1499"/>
              <p:cNvSpPr>
                <a:spLocks noChangeShapeType="1"/>
              </p:cNvSpPr>
              <p:nvPr/>
            </p:nvSpPr>
            <p:spPr bwMode="auto">
              <a:xfrm>
                <a:off x="597" y="5045"/>
                <a:ext cx="1" cy="25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Rectangle 1500"/>
              <p:cNvSpPr>
                <a:spLocks noChangeArrowheads="1"/>
              </p:cNvSpPr>
              <p:nvPr/>
            </p:nvSpPr>
            <p:spPr bwMode="auto">
              <a:xfrm>
                <a:off x="597" y="5045"/>
                <a:ext cx="6" cy="259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Line 1501"/>
              <p:cNvSpPr>
                <a:spLocks noChangeShapeType="1"/>
              </p:cNvSpPr>
              <p:nvPr/>
            </p:nvSpPr>
            <p:spPr bwMode="auto">
              <a:xfrm>
                <a:off x="711" y="5429"/>
                <a:ext cx="1" cy="22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Rectangle 1502"/>
              <p:cNvSpPr>
                <a:spLocks noChangeArrowheads="1"/>
              </p:cNvSpPr>
              <p:nvPr/>
            </p:nvSpPr>
            <p:spPr bwMode="auto">
              <a:xfrm>
                <a:off x="711" y="5429"/>
                <a:ext cx="6" cy="221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704"/>
            <p:cNvGrpSpPr>
              <a:grpSpLocks/>
            </p:cNvGrpSpPr>
            <p:nvPr/>
          </p:nvGrpSpPr>
          <p:grpSpPr bwMode="auto">
            <a:xfrm>
              <a:off x="-1911" y="-3313"/>
              <a:ext cx="9588" cy="10956"/>
              <a:chOff x="-1911" y="-3313"/>
              <a:chExt cx="9588" cy="10956"/>
            </a:xfrm>
          </p:grpSpPr>
          <p:sp>
            <p:nvSpPr>
              <p:cNvPr id="15558" name="Line 1504"/>
              <p:cNvSpPr>
                <a:spLocks noChangeShapeType="1"/>
              </p:cNvSpPr>
              <p:nvPr/>
            </p:nvSpPr>
            <p:spPr bwMode="auto">
              <a:xfrm>
                <a:off x="825" y="5429"/>
                <a:ext cx="1" cy="22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Rectangle 1505"/>
              <p:cNvSpPr>
                <a:spLocks noChangeArrowheads="1"/>
              </p:cNvSpPr>
              <p:nvPr/>
            </p:nvSpPr>
            <p:spPr bwMode="auto">
              <a:xfrm>
                <a:off x="825" y="5429"/>
                <a:ext cx="6" cy="221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Line 1506"/>
              <p:cNvSpPr>
                <a:spLocks noChangeShapeType="1"/>
              </p:cNvSpPr>
              <p:nvPr/>
            </p:nvSpPr>
            <p:spPr bwMode="auto">
              <a:xfrm>
                <a:off x="939" y="5429"/>
                <a:ext cx="1" cy="22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Rectangle 1507"/>
              <p:cNvSpPr>
                <a:spLocks noChangeArrowheads="1"/>
              </p:cNvSpPr>
              <p:nvPr/>
            </p:nvSpPr>
            <p:spPr bwMode="auto">
              <a:xfrm>
                <a:off x="939" y="5429"/>
                <a:ext cx="6" cy="221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Line 1508"/>
              <p:cNvSpPr>
                <a:spLocks noChangeShapeType="1"/>
              </p:cNvSpPr>
              <p:nvPr/>
            </p:nvSpPr>
            <p:spPr bwMode="auto">
              <a:xfrm>
                <a:off x="1053" y="5429"/>
                <a:ext cx="1" cy="22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Rectangle 1509"/>
              <p:cNvSpPr>
                <a:spLocks noChangeArrowheads="1"/>
              </p:cNvSpPr>
              <p:nvPr/>
            </p:nvSpPr>
            <p:spPr bwMode="auto">
              <a:xfrm>
                <a:off x="1053" y="5429"/>
                <a:ext cx="6" cy="221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Line 1510"/>
              <p:cNvSpPr>
                <a:spLocks noChangeShapeType="1"/>
              </p:cNvSpPr>
              <p:nvPr/>
            </p:nvSpPr>
            <p:spPr bwMode="auto">
              <a:xfrm>
                <a:off x="1167" y="5429"/>
                <a:ext cx="1" cy="22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Rectangle 1511"/>
              <p:cNvSpPr>
                <a:spLocks noChangeArrowheads="1"/>
              </p:cNvSpPr>
              <p:nvPr/>
            </p:nvSpPr>
            <p:spPr bwMode="auto">
              <a:xfrm>
                <a:off x="1167" y="5429"/>
                <a:ext cx="6" cy="221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Line 1512"/>
              <p:cNvSpPr>
                <a:spLocks noChangeShapeType="1"/>
              </p:cNvSpPr>
              <p:nvPr/>
            </p:nvSpPr>
            <p:spPr bwMode="auto">
              <a:xfrm>
                <a:off x="1281" y="5429"/>
                <a:ext cx="1" cy="220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Rectangle 1513"/>
              <p:cNvSpPr>
                <a:spLocks noChangeArrowheads="1"/>
              </p:cNvSpPr>
              <p:nvPr/>
            </p:nvSpPr>
            <p:spPr bwMode="auto">
              <a:xfrm>
                <a:off x="1281" y="5429"/>
                <a:ext cx="6" cy="221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Line 1514"/>
              <p:cNvSpPr>
                <a:spLocks noChangeShapeType="1"/>
              </p:cNvSpPr>
              <p:nvPr/>
            </p:nvSpPr>
            <p:spPr bwMode="auto">
              <a:xfrm>
                <a:off x="1395" y="3413"/>
                <a:ext cx="1" cy="422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Rectangle 1515"/>
              <p:cNvSpPr>
                <a:spLocks noChangeArrowheads="1"/>
              </p:cNvSpPr>
              <p:nvPr/>
            </p:nvSpPr>
            <p:spPr bwMode="auto">
              <a:xfrm>
                <a:off x="1395" y="3413"/>
                <a:ext cx="6" cy="42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Line 1516"/>
              <p:cNvSpPr>
                <a:spLocks noChangeShapeType="1"/>
              </p:cNvSpPr>
              <p:nvPr/>
            </p:nvSpPr>
            <p:spPr bwMode="auto">
              <a:xfrm>
                <a:off x="1509" y="4373"/>
                <a:ext cx="1" cy="326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Rectangle 1517"/>
              <p:cNvSpPr>
                <a:spLocks noChangeArrowheads="1"/>
              </p:cNvSpPr>
              <p:nvPr/>
            </p:nvSpPr>
            <p:spPr bwMode="auto">
              <a:xfrm>
                <a:off x="1509" y="4373"/>
                <a:ext cx="6" cy="32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Line 1518"/>
              <p:cNvSpPr>
                <a:spLocks noChangeShapeType="1"/>
              </p:cNvSpPr>
              <p:nvPr/>
            </p:nvSpPr>
            <p:spPr bwMode="auto">
              <a:xfrm>
                <a:off x="1623" y="5621"/>
                <a:ext cx="1" cy="201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Rectangle 1519"/>
              <p:cNvSpPr>
                <a:spLocks noChangeArrowheads="1"/>
              </p:cNvSpPr>
              <p:nvPr/>
            </p:nvSpPr>
            <p:spPr bwMode="auto">
              <a:xfrm>
                <a:off x="1623" y="5621"/>
                <a:ext cx="6" cy="202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Line 1520"/>
              <p:cNvSpPr>
                <a:spLocks noChangeShapeType="1"/>
              </p:cNvSpPr>
              <p:nvPr/>
            </p:nvSpPr>
            <p:spPr bwMode="auto">
              <a:xfrm>
                <a:off x="1737" y="5621"/>
                <a:ext cx="1" cy="201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Rectangle 1521"/>
              <p:cNvSpPr>
                <a:spLocks noChangeArrowheads="1"/>
              </p:cNvSpPr>
              <p:nvPr/>
            </p:nvSpPr>
            <p:spPr bwMode="auto">
              <a:xfrm>
                <a:off x="1737" y="5621"/>
                <a:ext cx="6" cy="202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Line 1522"/>
              <p:cNvSpPr>
                <a:spLocks noChangeShapeType="1"/>
              </p:cNvSpPr>
              <p:nvPr/>
            </p:nvSpPr>
            <p:spPr bwMode="auto">
              <a:xfrm>
                <a:off x="1851" y="5717"/>
                <a:ext cx="1" cy="192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Rectangle 1523"/>
              <p:cNvSpPr>
                <a:spLocks noChangeArrowheads="1"/>
              </p:cNvSpPr>
              <p:nvPr/>
            </p:nvSpPr>
            <p:spPr bwMode="auto">
              <a:xfrm>
                <a:off x="1851" y="5717"/>
                <a:ext cx="6" cy="192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Line 1524"/>
              <p:cNvSpPr>
                <a:spLocks noChangeShapeType="1"/>
              </p:cNvSpPr>
              <p:nvPr/>
            </p:nvSpPr>
            <p:spPr bwMode="auto">
              <a:xfrm>
                <a:off x="1965" y="5813"/>
                <a:ext cx="1" cy="182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Rectangle 1525"/>
              <p:cNvSpPr>
                <a:spLocks noChangeArrowheads="1"/>
              </p:cNvSpPr>
              <p:nvPr/>
            </p:nvSpPr>
            <p:spPr bwMode="auto">
              <a:xfrm>
                <a:off x="1965" y="5813"/>
                <a:ext cx="6" cy="18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Line 1526"/>
              <p:cNvSpPr>
                <a:spLocks noChangeShapeType="1"/>
              </p:cNvSpPr>
              <p:nvPr/>
            </p:nvSpPr>
            <p:spPr bwMode="auto">
              <a:xfrm>
                <a:off x="2079" y="6005"/>
                <a:ext cx="1" cy="16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Rectangle 1527"/>
              <p:cNvSpPr>
                <a:spLocks noChangeArrowheads="1"/>
              </p:cNvSpPr>
              <p:nvPr/>
            </p:nvSpPr>
            <p:spPr bwMode="auto">
              <a:xfrm>
                <a:off x="2079" y="6005"/>
                <a:ext cx="6" cy="16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Line 1528"/>
              <p:cNvSpPr>
                <a:spLocks noChangeShapeType="1"/>
              </p:cNvSpPr>
              <p:nvPr/>
            </p:nvSpPr>
            <p:spPr bwMode="auto">
              <a:xfrm>
                <a:off x="2193" y="6005"/>
                <a:ext cx="1" cy="16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Rectangle 1529"/>
              <p:cNvSpPr>
                <a:spLocks noChangeArrowheads="1"/>
              </p:cNvSpPr>
              <p:nvPr/>
            </p:nvSpPr>
            <p:spPr bwMode="auto">
              <a:xfrm>
                <a:off x="2193" y="6005"/>
                <a:ext cx="6" cy="16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Line 1530"/>
              <p:cNvSpPr>
                <a:spLocks noChangeShapeType="1"/>
              </p:cNvSpPr>
              <p:nvPr/>
            </p:nvSpPr>
            <p:spPr bwMode="auto">
              <a:xfrm>
                <a:off x="2307" y="6005"/>
                <a:ext cx="1" cy="16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Rectangle 1531"/>
              <p:cNvSpPr>
                <a:spLocks noChangeArrowheads="1"/>
              </p:cNvSpPr>
              <p:nvPr/>
            </p:nvSpPr>
            <p:spPr bwMode="auto">
              <a:xfrm>
                <a:off x="2307" y="6005"/>
                <a:ext cx="6" cy="16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Line 1532"/>
              <p:cNvSpPr>
                <a:spLocks noChangeShapeType="1"/>
              </p:cNvSpPr>
              <p:nvPr/>
            </p:nvSpPr>
            <p:spPr bwMode="auto">
              <a:xfrm>
                <a:off x="2421" y="6005"/>
                <a:ext cx="1" cy="16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Rectangle 1533"/>
              <p:cNvSpPr>
                <a:spLocks noChangeArrowheads="1"/>
              </p:cNvSpPr>
              <p:nvPr/>
            </p:nvSpPr>
            <p:spPr bwMode="auto">
              <a:xfrm>
                <a:off x="2421" y="6005"/>
                <a:ext cx="6" cy="16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Line 1534"/>
              <p:cNvSpPr>
                <a:spLocks noChangeShapeType="1"/>
              </p:cNvSpPr>
              <p:nvPr/>
            </p:nvSpPr>
            <p:spPr bwMode="auto">
              <a:xfrm>
                <a:off x="2535" y="6005"/>
                <a:ext cx="1" cy="163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Rectangle 1535"/>
              <p:cNvSpPr>
                <a:spLocks noChangeArrowheads="1"/>
              </p:cNvSpPr>
              <p:nvPr/>
            </p:nvSpPr>
            <p:spPr bwMode="auto">
              <a:xfrm>
                <a:off x="2535" y="6005"/>
                <a:ext cx="6" cy="163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Line 1536"/>
              <p:cNvSpPr>
                <a:spLocks noChangeShapeType="1"/>
              </p:cNvSpPr>
              <p:nvPr/>
            </p:nvSpPr>
            <p:spPr bwMode="auto">
              <a:xfrm>
                <a:off x="2649" y="5909"/>
                <a:ext cx="1" cy="172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Rectangle 1537"/>
              <p:cNvSpPr>
                <a:spLocks noChangeArrowheads="1"/>
              </p:cNvSpPr>
              <p:nvPr/>
            </p:nvSpPr>
            <p:spPr bwMode="auto">
              <a:xfrm>
                <a:off x="2649" y="5909"/>
                <a:ext cx="6" cy="173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Line 1538"/>
              <p:cNvSpPr>
                <a:spLocks noChangeShapeType="1"/>
              </p:cNvSpPr>
              <p:nvPr/>
            </p:nvSpPr>
            <p:spPr bwMode="auto">
              <a:xfrm>
                <a:off x="2763" y="5909"/>
                <a:ext cx="1" cy="172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Rectangle 1539"/>
              <p:cNvSpPr>
                <a:spLocks noChangeArrowheads="1"/>
              </p:cNvSpPr>
              <p:nvPr/>
            </p:nvSpPr>
            <p:spPr bwMode="auto">
              <a:xfrm>
                <a:off x="2763" y="5909"/>
                <a:ext cx="6" cy="173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Line 1540"/>
              <p:cNvSpPr>
                <a:spLocks noChangeShapeType="1"/>
              </p:cNvSpPr>
              <p:nvPr/>
            </p:nvSpPr>
            <p:spPr bwMode="auto">
              <a:xfrm>
                <a:off x="2877" y="5237"/>
                <a:ext cx="1" cy="240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Rectangle 1541"/>
              <p:cNvSpPr>
                <a:spLocks noChangeArrowheads="1"/>
              </p:cNvSpPr>
              <p:nvPr/>
            </p:nvSpPr>
            <p:spPr bwMode="auto">
              <a:xfrm>
                <a:off x="2877" y="5237"/>
                <a:ext cx="6" cy="240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Line 1542"/>
              <p:cNvSpPr>
                <a:spLocks noChangeShapeType="1"/>
              </p:cNvSpPr>
              <p:nvPr/>
            </p:nvSpPr>
            <p:spPr bwMode="auto">
              <a:xfrm>
                <a:off x="2991" y="5141"/>
                <a:ext cx="1" cy="24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Rectangle 1543"/>
              <p:cNvSpPr>
                <a:spLocks noChangeArrowheads="1"/>
              </p:cNvSpPr>
              <p:nvPr/>
            </p:nvSpPr>
            <p:spPr bwMode="auto">
              <a:xfrm>
                <a:off x="2991" y="5141"/>
                <a:ext cx="6" cy="250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Line 1544"/>
              <p:cNvSpPr>
                <a:spLocks noChangeShapeType="1"/>
              </p:cNvSpPr>
              <p:nvPr/>
            </p:nvSpPr>
            <p:spPr bwMode="auto">
              <a:xfrm>
                <a:off x="3105" y="5141"/>
                <a:ext cx="1" cy="24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Rectangle 1545"/>
              <p:cNvSpPr>
                <a:spLocks noChangeArrowheads="1"/>
              </p:cNvSpPr>
              <p:nvPr/>
            </p:nvSpPr>
            <p:spPr bwMode="auto">
              <a:xfrm>
                <a:off x="3105" y="5141"/>
                <a:ext cx="6" cy="250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Line 1546"/>
              <p:cNvSpPr>
                <a:spLocks noChangeShapeType="1"/>
              </p:cNvSpPr>
              <p:nvPr/>
            </p:nvSpPr>
            <p:spPr bwMode="auto">
              <a:xfrm>
                <a:off x="3219" y="6197"/>
                <a:ext cx="1" cy="144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Rectangle 1547"/>
              <p:cNvSpPr>
                <a:spLocks noChangeArrowheads="1"/>
              </p:cNvSpPr>
              <p:nvPr/>
            </p:nvSpPr>
            <p:spPr bwMode="auto">
              <a:xfrm>
                <a:off x="3219" y="6197"/>
                <a:ext cx="6" cy="144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Line 1548"/>
              <p:cNvSpPr>
                <a:spLocks noChangeShapeType="1"/>
              </p:cNvSpPr>
              <p:nvPr/>
            </p:nvSpPr>
            <p:spPr bwMode="auto">
              <a:xfrm>
                <a:off x="3333" y="6389"/>
                <a:ext cx="1" cy="1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Rectangle 1549"/>
              <p:cNvSpPr>
                <a:spLocks noChangeArrowheads="1"/>
              </p:cNvSpPr>
              <p:nvPr/>
            </p:nvSpPr>
            <p:spPr bwMode="auto">
              <a:xfrm>
                <a:off x="3333" y="6389"/>
                <a:ext cx="6" cy="125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Line 1550"/>
              <p:cNvSpPr>
                <a:spLocks noChangeShapeType="1"/>
              </p:cNvSpPr>
              <p:nvPr/>
            </p:nvSpPr>
            <p:spPr bwMode="auto">
              <a:xfrm>
                <a:off x="3447" y="6389"/>
                <a:ext cx="1" cy="1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Rectangle 1551"/>
              <p:cNvSpPr>
                <a:spLocks noChangeArrowheads="1"/>
              </p:cNvSpPr>
              <p:nvPr/>
            </p:nvSpPr>
            <p:spPr bwMode="auto">
              <a:xfrm>
                <a:off x="3447" y="6389"/>
                <a:ext cx="6" cy="125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Line 1552"/>
              <p:cNvSpPr>
                <a:spLocks noChangeShapeType="1"/>
              </p:cNvSpPr>
              <p:nvPr/>
            </p:nvSpPr>
            <p:spPr bwMode="auto">
              <a:xfrm>
                <a:off x="3561" y="6485"/>
                <a:ext cx="1" cy="115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Rectangle 1553"/>
              <p:cNvSpPr>
                <a:spLocks noChangeArrowheads="1"/>
              </p:cNvSpPr>
              <p:nvPr/>
            </p:nvSpPr>
            <p:spPr bwMode="auto">
              <a:xfrm>
                <a:off x="3561" y="6485"/>
                <a:ext cx="6" cy="115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Line 1554"/>
              <p:cNvSpPr>
                <a:spLocks noChangeShapeType="1"/>
              </p:cNvSpPr>
              <p:nvPr/>
            </p:nvSpPr>
            <p:spPr bwMode="auto">
              <a:xfrm>
                <a:off x="3675" y="6485"/>
                <a:ext cx="1" cy="115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Rectangle 1555"/>
              <p:cNvSpPr>
                <a:spLocks noChangeArrowheads="1"/>
              </p:cNvSpPr>
              <p:nvPr/>
            </p:nvSpPr>
            <p:spPr bwMode="auto">
              <a:xfrm>
                <a:off x="3675" y="6485"/>
                <a:ext cx="6" cy="115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Line 1556"/>
              <p:cNvSpPr>
                <a:spLocks noChangeShapeType="1"/>
              </p:cNvSpPr>
              <p:nvPr/>
            </p:nvSpPr>
            <p:spPr bwMode="auto">
              <a:xfrm>
                <a:off x="3789" y="6485"/>
                <a:ext cx="1" cy="115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Rectangle 1557"/>
              <p:cNvSpPr>
                <a:spLocks noChangeArrowheads="1"/>
              </p:cNvSpPr>
              <p:nvPr/>
            </p:nvSpPr>
            <p:spPr bwMode="auto">
              <a:xfrm>
                <a:off x="3789" y="6485"/>
                <a:ext cx="6" cy="115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Line 1558"/>
              <p:cNvSpPr>
                <a:spLocks noChangeShapeType="1"/>
              </p:cNvSpPr>
              <p:nvPr/>
            </p:nvSpPr>
            <p:spPr bwMode="auto">
              <a:xfrm>
                <a:off x="3903" y="6293"/>
                <a:ext cx="1" cy="134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Rectangle 1559"/>
              <p:cNvSpPr>
                <a:spLocks noChangeArrowheads="1"/>
              </p:cNvSpPr>
              <p:nvPr/>
            </p:nvSpPr>
            <p:spPr bwMode="auto">
              <a:xfrm>
                <a:off x="3903" y="6293"/>
                <a:ext cx="6" cy="135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Line 1560"/>
              <p:cNvSpPr>
                <a:spLocks noChangeShapeType="1"/>
              </p:cNvSpPr>
              <p:nvPr/>
            </p:nvSpPr>
            <p:spPr bwMode="auto">
              <a:xfrm>
                <a:off x="4017" y="6965"/>
                <a:ext cx="1" cy="6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Rectangle 1561"/>
              <p:cNvSpPr>
                <a:spLocks noChangeArrowheads="1"/>
              </p:cNvSpPr>
              <p:nvPr/>
            </p:nvSpPr>
            <p:spPr bwMode="auto">
              <a:xfrm>
                <a:off x="4017" y="6965"/>
                <a:ext cx="6" cy="6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Line 1562"/>
              <p:cNvSpPr>
                <a:spLocks noChangeShapeType="1"/>
              </p:cNvSpPr>
              <p:nvPr/>
            </p:nvSpPr>
            <p:spPr bwMode="auto">
              <a:xfrm>
                <a:off x="4131" y="7157"/>
                <a:ext cx="1" cy="4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Rectangle 1563"/>
              <p:cNvSpPr>
                <a:spLocks noChangeArrowheads="1"/>
              </p:cNvSpPr>
              <p:nvPr/>
            </p:nvSpPr>
            <p:spPr bwMode="auto">
              <a:xfrm>
                <a:off x="4131" y="7157"/>
                <a:ext cx="6" cy="4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Line 1564"/>
              <p:cNvSpPr>
                <a:spLocks noChangeShapeType="1"/>
              </p:cNvSpPr>
              <p:nvPr/>
            </p:nvSpPr>
            <p:spPr bwMode="auto">
              <a:xfrm>
                <a:off x="4245" y="7157"/>
                <a:ext cx="1" cy="4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Rectangle 1565"/>
              <p:cNvSpPr>
                <a:spLocks noChangeArrowheads="1"/>
              </p:cNvSpPr>
              <p:nvPr/>
            </p:nvSpPr>
            <p:spPr bwMode="auto">
              <a:xfrm>
                <a:off x="4245" y="7157"/>
                <a:ext cx="6" cy="4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Line 1566"/>
              <p:cNvSpPr>
                <a:spLocks noChangeShapeType="1"/>
              </p:cNvSpPr>
              <p:nvPr/>
            </p:nvSpPr>
            <p:spPr bwMode="auto">
              <a:xfrm>
                <a:off x="4359" y="6965"/>
                <a:ext cx="1" cy="67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Rectangle 1567"/>
              <p:cNvSpPr>
                <a:spLocks noChangeArrowheads="1"/>
              </p:cNvSpPr>
              <p:nvPr/>
            </p:nvSpPr>
            <p:spPr bwMode="auto">
              <a:xfrm>
                <a:off x="4359" y="6965"/>
                <a:ext cx="6" cy="67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Line 1568"/>
              <p:cNvSpPr>
                <a:spLocks noChangeShapeType="1"/>
              </p:cNvSpPr>
              <p:nvPr/>
            </p:nvSpPr>
            <p:spPr bwMode="auto">
              <a:xfrm>
                <a:off x="4473" y="6293"/>
                <a:ext cx="1" cy="134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Rectangle 1569"/>
              <p:cNvSpPr>
                <a:spLocks noChangeArrowheads="1"/>
              </p:cNvSpPr>
              <p:nvPr/>
            </p:nvSpPr>
            <p:spPr bwMode="auto">
              <a:xfrm>
                <a:off x="4473" y="6293"/>
                <a:ext cx="6" cy="135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Line 1570"/>
              <p:cNvSpPr>
                <a:spLocks noChangeShapeType="1"/>
              </p:cNvSpPr>
              <p:nvPr/>
            </p:nvSpPr>
            <p:spPr bwMode="auto">
              <a:xfrm>
                <a:off x="4587" y="6389"/>
                <a:ext cx="1" cy="1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Rectangle 1571"/>
              <p:cNvSpPr>
                <a:spLocks noChangeArrowheads="1"/>
              </p:cNvSpPr>
              <p:nvPr/>
            </p:nvSpPr>
            <p:spPr bwMode="auto">
              <a:xfrm>
                <a:off x="4587" y="6389"/>
                <a:ext cx="6" cy="125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Line 1572"/>
              <p:cNvSpPr>
                <a:spLocks noChangeShapeType="1"/>
              </p:cNvSpPr>
              <p:nvPr/>
            </p:nvSpPr>
            <p:spPr bwMode="auto">
              <a:xfrm>
                <a:off x="4701" y="6389"/>
                <a:ext cx="1" cy="1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Rectangle 1573"/>
              <p:cNvSpPr>
                <a:spLocks noChangeArrowheads="1"/>
              </p:cNvSpPr>
              <p:nvPr/>
            </p:nvSpPr>
            <p:spPr bwMode="auto">
              <a:xfrm>
                <a:off x="4701" y="6389"/>
                <a:ext cx="6" cy="125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Line 1574"/>
              <p:cNvSpPr>
                <a:spLocks noChangeShapeType="1"/>
              </p:cNvSpPr>
              <p:nvPr/>
            </p:nvSpPr>
            <p:spPr bwMode="auto">
              <a:xfrm>
                <a:off x="4815" y="6869"/>
                <a:ext cx="1" cy="76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Rectangle 1575"/>
              <p:cNvSpPr>
                <a:spLocks noChangeArrowheads="1"/>
              </p:cNvSpPr>
              <p:nvPr/>
            </p:nvSpPr>
            <p:spPr bwMode="auto">
              <a:xfrm>
                <a:off x="4815" y="6869"/>
                <a:ext cx="6" cy="7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Line 1576"/>
              <p:cNvSpPr>
                <a:spLocks noChangeShapeType="1"/>
              </p:cNvSpPr>
              <p:nvPr/>
            </p:nvSpPr>
            <p:spPr bwMode="auto">
              <a:xfrm>
                <a:off x="4929" y="6869"/>
                <a:ext cx="1" cy="76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Rectangle 1577"/>
              <p:cNvSpPr>
                <a:spLocks noChangeArrowheads="1"/>
              </p:cNvSpPr>
              <p:nvPr/>
            </p:nvSpPr>
            <p:spPr bwMode="auto">
              <a:xfrm>
                <a:off x="4929" y="6869"/>
                <a:ext cx="6" cy="774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Line 1578"/>
              <p:cNvSpPr>
                <a:spLocks noChangeShapeType="1"/>
              </p:cNvSpPr>
              <p:nvPr/>
            </p:nvSpPr>
            <p:spPr bwMode="auto">
              <a:xfrm>
                <a:off x="5043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Rectangle 1579"/>
              <p:cNvSpPr>
                <a:spLocks noChangeArrowheads="1"/>
              </p:cNvSpPr>
              <p:nvPr/>
            </p:nvSpPr>
            <p:spPr bwMode="auto">
              <a:xfrm>
                <a:off x="5043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Line 1580"/>
              <p:cNvSpPr>
                <a:spLocks noChangeShapeType="1"/>
              </p:cNvSpPr>
              <p:nvPr/>
            </p:nvSpPr>
            <p:spPr bwMode="auto">
              <a:xfrm>
                <a:off x="5157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Rectangle 1581"/>
              <p:cNvSpPr>
                <a:spLocks noChangeArrowheads="1"/>
              </p:cNvSpPr>
              <p:nvPr/>
            </p:nvSpPr>
            <p:spPr bwMode="auto">
              <a:xfrm>
                <a:off x="5157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Line 1582"/>
              <p:cNvSpPr>
                <a:spLocks noChangeShapeType="1"/>
              </p:cNvSpPr>
              <p:nvPr/>
            </p:nvSpPr>
            <p:spPr bwMode="auto">
              <a:xfrm>
                <a:off x="5271" y="6677"/>
                <a:ext cx="1" cy="96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Rectangle 1583"/>
              <p:cNvSpPr>
                <a:spLocks noChangeArrowheads="1"/>
              </p:cNvSpPr>
              <p:nvPr/>
            </p:nvSpPr>
            <p:spPr bwMode="auto">
              <a:xfrm>
                <a:off x="5271" y="6677"/>
                <a:ext cx="6" cy="9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Line 1584"/>
              <p:cNvSpPr>
                <a:spLocks noChangeShapeType="1"/>
              </p:cNvSpPr>
              <p:nvPr/>
            </p:nvSpPr>
            <p:spPr bwMode="auto">
              <a:xfrm>
                <a:off x="5385" y="6677"/>
                <a:ext cx="1" cy="96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Rectangle 1585"/>
              <p:cNvSpPr>
                <a:spLocks noChangeArrowheads="1"/>
              </p:cNvSpPr>
              <p:nvPr/>
            </p:nvSpPr>
            <p:spPr bwMode="auto">
              <a:xfrm>
                <a:off x="5385" y="6677"/>
                <a:ext cx="6" cy="9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Line 1586"/>
              <p:cNvSpPr>
                <a:spLocks noChangeShapeType="1"/>
              </p:cNvSpPr>
              <p:nvPr/>
            </p:nvSpPr>
            <p:spPr bwMode="auto">
              <a:xfrm>
                <a:off x="5499" y="6677"/>
                <a:ext cx="1" cy="96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Rectangle 1587"/>
              <p:cNvSpPr>
                <a:spLocks noChangeArrowheads="1"/>
              </p:cNvSpPr>
              <p:nvPr/>
            </p:nvSpPr>
            <p:spPr bwMode="auto">
              <a:xfrm>
                <a:off x="5499" y="6677"/>
                <a:ext cx="6" cy="96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Line 1588"/>
              <p:cNvSpPr>
                <a:spLocks noChangeShapeType="1"/>
              </p:cNvSpPr>
              <p:nvPr/>
            </p:nvSpPr>
            <p:spPr bwMode="auto">
              <a:xfrm>
                <a:off x="5613" y="7061"/>
                <a:ext cx="1" cy="57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Rectangle 1589"/>
              <p:cNvSpPr>
                <a:spLocks noChangeArrowheads="1"/>
              </p:cNvSpPr>
              <p:nvPr/>
            </p:nvSpPr>
            <p:spPr bwMode="auto">
              <a:xfrm>
                <a:off x="5613" y="7061"/>
                <a:ext cx="6" cy="5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Line 1590"/>
              <p:cNvSpPr>
                <a:spLocks noChangeShapeType="1"/>
              </p:cNvSpPr>
              <p:nvPr/>
            </p:nvSpPr>
            <p:spPr bwMode="auto">
              <a:xfrm>
                <a:off x="5727" y="7061"/>
                <a:ext cx="1" cy="57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Rectangle 1591"/>
              <p:cNvSpPr>
                <a:spLocks noChangeArrowheads="1"/>
              </p:cNvSpPr>
              <p:nvPr/>
            </p:nvSpPr>
            <p:spPr bwMode="auto">
              <a:xfrm>
                <a:off x="5727" y="7061"/>
                <a:ext cx="6" cy="58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Line 1592"/>
              <p:cNvSpPr>
                <a:spLocks noChangeShapeType="1"/>
              </p:cNvSpPr>
              <p:nvPr/>
            </p:nvSpPr>
            <p:spPr bwMode="auto">
              <a:xfrm>
                <a:off x="5841" y="7445"/>
                <a:ext cx="1" cy="1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Rectangle 1593"/>
              <p:cNvSpPr>
                <a:spLocks noChangeArrowheads="1"/>
              </p:cNvSpPr>
              <p:nvPr/>
            </p:nvSpPr>
            <p:spPr bwMode="auto">
              <a:xfrm>
                <a:off x="5841" y="7445"/>
                <a:ext cx="6" cy="19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Line 1594"/>
              <p:cNvSpPr>
                <a:spLocks noChangeShapeType="1"/>
              </p:cNvSpPr>
              <p:nvPr/>
            </p:nvSpPr>
            <p:spPr bwMode="auto">
              <a:xfrm>
                <a:off x="5955" y="7445"/>
                <a:ext cx="1" cy="192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Rectangle 1595"/>
              <p:cNvSpPr>
                <a:spLocks noChangeArrowheads="1"/>
              </p:cNvSpPr>
              <p:nvPr/>
            </p:nvSpPr>
            <p:spPr bwMode="auto">
              <a:xfrm>
                <a:off x="5955" y="7445"/>
                <a:ext cx="6" cy="19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Line 1596"/>
              <p:cNvSpPr>
                <a:spLocks noChangeShapeType="1"/>
              </p:cNvSpPr>
              <p:nvPr/>
            </p:nvSpPr>
            <p:spPr bwMode="auto">
              <a:xfrm>
                <a:off x="6069" y="7541"/>
                <a:ext cx="1" cy="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Rectangle 1597"/>
              <p:cNvSpPr>
                <a:spLocks noChangeArrowheads="1"/>
              </p:cNvSpPr>
              <p:nvPr/>
            </p:nvSpPr>
            <p:spPr bwMode="auto">
              <a:xfrm>
                <a:off x="6069" y="7541"/>
                <a:ext cx="6" cy="10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Line 1598"/>
              <p:cNvSpPr>
                <a:spLocks noChangeShapeType="1"/>
              </p:cNvSpPr>
              <p:nvPr/>
            </p:nvSpPr>
            <p:spPr bwMode="auto">
              <a:xfrm>
                <a:off x="6183" y="7541"/>
                <a:ext cx="1" cy="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Rectangle 1599"/>
              <p:cNvSpPr>
                <a:spLocks noChangeArrowheads="1"/>
              </p:cNvSpPr>
              <p:nvPr/>
            </p:nvSpPr>
            <p:spPr bwMode="auto">
              <a:xfrm>
                <a:off x="6183" y="7541"/>
                <a:ext cx="6" cy="10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Line 1600"/>
              <p:cNvSpPr>
                <a:spLocks noChangeShapeType="1"/>
              </p:cNvSpPr>
              <p:nvPr/>
            </p:nvSpPr>
            <p:spPr bwMode="auto">
              <a:xfrm>
                <a:off x="6297" y="7541"/>
                <a:ext cx="1" cy="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Rectangle 1601"/>
              <p:cNvSpPr>
                <a:spLocks noChangeArrowheads="1"/>
              </p:cNvSpPr>
              <p:nvPr/>
            </p:nvSpPr>
            <p:spPr bwMode="auto">
              <a:xfrm>
                <a:off x="6297" y="7541"/>
                <a:ext cx="6" cy="10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Line 1602"/>
              <p:cNvSpPr>
                <a:spLocks noChangeShapeType="1"/>
              </p:cNvSpPr>
              <p:nvPr/>
            </p:nvSpPr>
            <p:spPr bwMode="auto">
              <a:xfrm>
                <a:off x="6411" y="7541"/>
                <a:ext cx="1" cy="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Rectangle 1603"/>
              <p:cNvSpPr>
                <a:spLocks noChangeArrowheads="1"/>
              </p:cNvSpPr>
              <p:nvPr/>
            </p:nvSpPr>
            <p:spPr bwMode="auto">
              <a:xfrm>
                <a:off x="6411" y="7541"/>
                <a:ext cx="6" cy="10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Line 1604"/>
              <p:cNvSpPr>
                <a:spLocks noChangeShapeType="1"/>
              </p:cNvSpPr>
              <p:nvPr/>
            </p:nvSpPr>
            <p:spPr bwMode="auto">
              <a:xfrm>
                <a:off x="6525" y="7541"/>
                <a:ext cx="1" cy="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Rectangle 1605"/>
              <p:cNvSpPr>
                <a:spLocks noChangeArrowheads="1"/>
              </p:cNvSpPr>
              <p:nvPr/>
            </p:nvSpPr>
            <p:spPr bwMode="auto">
              <a:xfrm>
                <a:off x="6525" y="7541"/>
                <a:ext cx="6" cy="10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Line 1606"/>
              <p:cNvSpPr>
                <a:spLocks noChangeShapeType="1"/>
              </p:cNvSpPr>
              <p:nvPr/>
            </p:nvSpPr>
            <p:spPr bwMode="auto">
              <a:xfrm>
                <a:off x="6639" y="7157"/>
                <a:ext cx="1" cy="48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Rectangle 1607"/>
              <p:cNvSpPr>
                <a:spLocks noChangeArrowheads="1"/>
              </p:cNvSpPr>
              <p:nvPr/>
            </p:nvSpPr>
            <p:spPr bwMode="auto">
              <a:xfrm>
                <a:off x="6639" y="7157"/>
                <a:ext cx="6" cy="48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Line 1608"/>
              <p:cNvSpPr>
                <a:spLocks noChangeShapeType="1"/>
              </p:cNvSpPr>
              <p:nvPr/>
            </p:nvSpPr>
            <p:spPr bwMode="auto">
              <a:xfrm>
                <a:off x="6753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Rectangle 1609"/>
              <p:cNvSpPr>
                <a:spLocks noChangeArrowheads="1"/>
              </p:cNvSpPr>
              <p:nvPr/>
            </p:nvSpPr>
            <p:spPr bwMode="auto">
              <a:xfrm>
                <a:off x="6753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Line 1610"/>
              <p:cNvSpPr>
                <a:spLocks noChangeShapeType="1"/>
              </p:cNvSpPr>
              <p:nvPr/>
            </p:nvSpPr>
            <p:spPr bwMode="auto">
              <a:xfrm>
                <a:off x="6867" y="6773"/>
                <a:ext cx="1" cy="86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Rectangle 1611"/>
              <p:cNvSpPr>
                <a:spLocks noChangeArrowheads="1"/>
              </p:cNvSpPr>
              <p:nvPr/>
            </p:nvSpPr>
            <p:spPr bwMode="auto">
              <a:xfrm>
                <a:off x="6867" y="6773"/>
                <a:ext cx="6" cy="8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Line 1612"/>
              <p:cNvSpPr>
                <a:spLocks noChangeShapeType="1"/>
              </p:cNvSpPr>
              <p:nvPr/>
            </p:nvSpPr>
            <p:spPr bwMode="auto">
              <a:xfrm>
                <a:off x="6981" y="6773"/>
                <a:ext cx="1" cy="864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Rectangle 1613"/>
              <p:cNvSpPr>
                <a:spLocks noChangeArrowheads="1"/>
              </p:cNvSpPr>
              <p:nvPr/>
            </p:nvSpPr>
            <p:spPr bwMode="auto">
              <a:xfrm>
                <a:off x="6981" y="6773"/>
                <a:ext cx="6" cy="87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Line 1614"/>
              <p:cNvSpPr>
                <a:spLocks noChangeShapeType="1"/>
              </p:cNvSpPr>
              <p:nvPr/>
            </p:nvSpPr>
            <p:spPr bwMode="auto">
              <a:xfrm>
                <a:off x="7095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Rectangle 1615"/>
              <p:cNvSpPr>
                <a:spLocks noChangeArrowheads="1"/>
              </p:cNvSpPr>
              <p:nvPr/>
            </p:nvSpPr>
            <p:spPr bwMode="auto">
              <a:xfrm>
                <a:off x="7095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Line 1616"/>
              <p:cNvSpPr>
                <a:spLocks noChangeShapeType="1"/>
              </p:cNvSpPr>
              <p:nvPr/>
            </p:nvSpPr>
            <p:spPr bwMode="auto">
              <a:xfrm>
                <a:off x="7209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Rectangle 1617"/>
              <p:cNvSpPr>
                <a:spLocks noChangeArrowheads="1"/>
              </p:cNvSpPr>
              <p:nvPr/>
            </p:nvSpPr>
            <p:spPr bwMode="auto">
              <a:xfrm>
                <a:off x="7209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Line 1618"/>
              <p:cNvSpPr>
                <a:spLocks noChangeShapeType="1"/>
              </p:cNvSpPr>
              <p:nvPr/>
            </p:nvSpPr>
            <p:spPr bwMode="auto">
              <a:xfrm>
                <a:off x="7323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Rectangle 1619"/>
              <p:cNvSpPr>
                <a:spLocks noChangeArrowheads="1"/>
              </p:cNvSpPr>
              <p:nvPr/>
            </p:nvSpPr>
            <p:spPr bwMode="auto">
              <a:xfrm>
                <a:off x="7323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Line 1620"/>
              <p:cNvSpPr>
                <a:spLocks noChangeShapeType="1"/>
              </p:cNvSpPr>
              <p:nvPr/>
            </p:nvSpPr>
            <p:spPr bwMode="auto">
              <a:xfrm>
                <a:off x="7437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Rectangle 1621"/>
              <p:cNvSpPr>
                <a:spLocks noChangeArrowheads="1"/>
              </p:cNvSpPr>
              <p:nvPr/>
            </p:nvSpPr>
            <p:spPr bwMode="auto">
              <a:xfrm>
                <a:off x="7437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Line 1622"/>
              <p:cNvSpPr>
                <a:spLocks noChangeShapeType="1"/>
              </p:cNvSpPr>
              <p:nvPr/>
            </p:nvSpPr>
            <p:spPr bwMode="auto">
              <a:xfrm>
                <a:off x="7551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Rectangle 1623"/>
              <p:cNvSpPr>
                <a:spLocks noChangeArrowheads="1"/>
              </p:cNvSpPr>
              <p:nvPr/>
            </p:nvSpPr>
            <p:spPr bwMode="auto">
              <a:xfrm>
                <a:off x="7551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Line 1624"/>
              <p:cNvSpPr>
                <a:spLocks noChangeShapeType="1"/>
              </p:cNvSpPr>
              <p:nvPr/>
            </p:nvSpPr>
            <p:spPr bwMode="auto">
              <a:xfrm>
                <a:off x="7665" y="-3313"/>
                <a:ext cx="1" cy="1095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Rectangle 1625"/>
              <p:cNvSpPr>
                <a:spLocks noChangeArrowheads="1"/>
              </p:cNvSpPr>
              <p:nvPr/>
            </p:nvSpPr>
            <p:spPr bwMode="auto">
              <a:xfrm>
                <a:off x="7665" y="-3313"/>
                <a:ext cx="6" cy="1095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Line 1626"/>
              <p:cNvSpPr>
                <a:spLocks noChangeShapeType="1"/>
              </p:cNvSpPr>
              <p:nvPr/>
            </p:nvSpPr>
            <p:spPr bwMode="auto">
              <a:xfrm>
                <a:off x="-1911" y="-3313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Rectangle 1627"/>
              <p:cNvSpPr>
                <a:spLocks noChangeArrowheads="1"/>
              </p:cNvSpPr>
              <p:nvPr/>
            </p:nvSpPr>
            <p:spPr bwMode="auto">
              <a:xfrm>
                <a:off x="-1911" y="-3313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Line 1628"/>
              <p:cNvSpPr>
                <a:spLocks noChangeShapeType="1"/>
              </p:cNvSpPr>
              <p:nvPr/>
            </p:nvSpPr>
            <p:spPr bwMode="auto">
              <a:xfrm>
                <a:off x="-1911" y="-3217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Rectangle 1629"/>
              <p:cNvSpPr>
                <a:spLocks noChangeArrowheads="1"/>
              </p:cNvSpPr>
              <p:nvPr/>
            </p:nvSpPr>
            <p:spPr bwMode="auto">
              <a:xfrm>
                <a:off x="-1911" y="-3217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Line 1630"/>
              <p:cNvSpPr>
                <a:spLocks noChangeShapeType="1"/>
              </p:cNvSpPr>
              <p:nvPr/>
            </p:nvSpPr>
            <p:spPr bwMode="auto">
              <a:xfrm>
                <a:off x="-1911" y="-3121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Rectangle 1631"/>
              <p:cNvSpPr>
                <a:spLocks noChangeArrowheads="1"/>
              </p:cNvSpPr>
              <p:nvPr/>
            </p:nvSpPr>
            <p:spPr bwMode="auto">
              <a:xfrm>
                <a:off x="-1911" y="-3121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Line 1632"/>
              <p:cNvSpPr>
                <a:spLocks noChangeShapeType="1"/>
              </p:cNvSpPr>
              <p:nvPr/>
            </p:nvSpPr>
            <p:spPr bwMode="auto">
              <a:xfrm>
                <a:off x="-81" y="-3025"/>
                <a:ext cx="775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Rectangle 1633"/>
              <p:cNvSpPr>
                <a:spLocks noChangeArrowheads="1"/>
              </p:cNvSpPr>
              <p:nvPr/>
            </p:nvSpPr>
            <p:spPr bwMode="auto">
              <a:xfrm>
                <a:off x="-81" y="-3025"/>
                <a:ext cx="775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Line 1634"/>
              <p:cNvSpPr>
                <a:spLocks noChangeShapeType="1"/>
              </p:cNvSpPr>
              <p:nvPr/>
            </p:nvSpPr>
            <p:spPr bwMode="auto">
              <a:xfrm>
                <a:off x="-81" y="-2929"/>
                <a:ext cx="775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Rectangle 1635"/>
              <p:cNvSpPr>
                <a:spLocks noChangeArrowheads="1"/>
              </p:cNvSpPr>
              <p:nvPr/>
            </p:nvSpPr>
            <p:spPr bwMode="auto">
              <a:xfrm>
                <a:off x="-81" y="-2929"/>
                <a:ext cx="775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Line 1636"/>
              <p:cNvSpPr>
                <a:spLocks noChangeShapeType="1"/>
              </p:cNvSpPr>
              <p:nvPr/>
            </p:nvSpPr>
            <p:spPr bwMode="auto">
              <a:xfrm>
                <a:off x="-81" y="-2833"/>
                <a:ext cx="775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Rectangle 1637"/>
              <p:cNvSpPr>
                <a:spLocks noChangeArrowheads="1"/>
              </p:cNvSpPr>
              <p:nvPr/>
            </p:nvSpPr>
            <p:spPr bwMode="auto">
              <a:xfrm>
                <a:off x="-81" y="-2833"/>
                <a:ext cx="775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Line 1638"/>
              <p:cNvSpPr>
                <a:spLocks noChangeShapeType="1"/>
              </p:cNvSpPr>
              <p:nvPr/>
            </p:nvSpPr>
            <p:spPr bwMode="auto">
              <a:xfrm>
                <a:off x="-195" y="-2737"/>
                <a:ext cx="786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Rectangle 1639"/>
              <p:cNvSpPr>
                <a:spLocks noChangeArrowheads="1"/>
              </p:cNvSpPr>
              <p:nvPr/>
            </p:nvSpPr>
            <p:spPr bwMode="auto">
              <a:xfrm>
                <a:off x="-195" y="-2737"/>
                <a:ext cx="787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Line 1640"/>
              <p:cNvSpPr>
                <a:spLocks noChangeShapeType="1"/>
              </p:cNvSpPr>
              <p:nvPr/>
            </p:nvSpPr>
            <p:spPr bwMode="auto">
              <a:xfrm>
                <a:off x="-309" y="-2641"/>
                <a:ext cx="798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Rectangle 1641"/>
              <p:cNvSpPr>
                <a:spLocks noChangeArrowheads="1"/>
              </p:cNvSpPr>
              <p:nvPr/>
            </p:nvSpPr>
            <p:spPr bwMode="auto">
              <a:xfrm>
                <a:off x="-309" y="-2641"/>
                <a:ext cx="798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Line 1642"/>
              <p:cNvSpPr>
                <a:spLocks noChangeShapeType="1"/>
              </p:cNvSpPr>
              <p:nvPr/>
            </p:nvSpPr>
            <p:spPr bwMode="auto">
              <a:xfrm>
                <a:off x="-1911" y="-2545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Rectangle 1643"/>
              <p:cNvSpPr>
                <a:spLocks noChangeArrowheads="1"/>
              </p:cNvSpPr>
              <p:nvPr/>
            </p:nvSpPr>
            <p:spPr bwMode="auto">
              <a:xfrm>
                <a:off x="-1911" y="-2545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Line 1644"/>
              <p:cNvSpPr>
                <a:spLocks noChangeShapeType="1"/>
              </p:cNvSpPr>
              <p:nvPr/>
            </p:nvSpPr>
            <p:spPr bwMode="auto">
              <a:xfrm>
                <a:off x="-1911" y="-2449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Rectangle 1645"/>
              <p:cNvSpPr>
                <a:spLocks noChangeArrowheads="1"/>
              </p:cNvSpPr>
              <p:nvPr/>
            </p:nvSpPr>
            <p:spPr bwMode="auto">
              <a:xfrm>
                <a:off x="-1911" y="-2449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Line 1646"/>
              <p:cNvSpPr>
                <a:spLocks noChangeShapeType="1"/>
              </p:cNvSpPr>
              <p:nvPr/>
            </p:nvSpPr>
            <p:spPr bwMode="auto">
              <a:xfrm>
                <a:off x="-1911" y="-2353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Rectangle 1647"/>
              <p:cNvSpPr>
                <a:spLocks noChangeArrowheads="1"/>
              </p:cNvSpPr>
              <p:nvPr/>
            </p:nvSpPr>
            <p:spPr bwMode="auto">
              <a:xfrm>
                <a:off x="-1911" y="-2353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Line 1648"/>
              <p:cNvSpPr>
                <a:spLocks noChangeShapeType="1"/>
              </p:cNvSpPr>
              <p:nvPr/>
            </p:nvSpPr>
            <p:spPr bwMode="auto">
              <a:xfrm>
                <a:off x="-1911" y="-2257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Rectangle 1649"/>
              <p:cNvSpPr>
                <a:spLocks noChangeArrowheads="1"/>
              </p:cNvSpPr>
              <p:nvPr/>
            </p:nvSpPr>
            <p:spPr bwMode="auto">
              <a:xfrm>
                <a:off x="-1911" y="-2257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Line 1650"/>
              <p:cNvSpPr>
                <a:spLocks noChangeShapeType="1"/>
              </p:cNvSpPr>
              <p:nvPr/>
            </p:nvSpPr>
            <p:spPr bwMode="auto">
              <a:xfrm>
                <a:off x="-1911" y="-2161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Rectangle 1651"/>
              <p:cNvSpPr>
                <a:spLocks noChangeArrowheads="1"/>
              </p:cNvSpPr>
              <p:nvPr/>
            </p:nvSpPr>
            <p:spPr bwMode="auto">
              <a:xfrm>
                <a:off x="-1911" y="-2161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Line 1652"/>
              <p:cNvSpPr>
                <a:spLocks noChangeShapeType="1"/>
              </p:cNvSpPr>
              <p:nvPr/>
            </p:nvSpPr>
            <p:spPr bwMode="auto">
              <a:xfrm>
                <a:off x="-1911" y="-2065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Rectangle 1653"/>
              <p:cNvSpPr>
                <a:spLocks noChangeArrowheads="1"/>
              </p:cNvSpPr>
              <p:nvPr/>
            </p:nvSpPr>
            <p:spPr bwMode="auto">
              <a:xfrm>
                <a:off x="-1911" y="-2065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Line 1654"/>
              <p:cNvSpPr>
                <a:spLocks noChangeShapeType="1"/>
              </p:cNvSpPr>
              <p:nvPr/>
            </p:nvSpPr>
            <p:spPr bwMode="auto">
              <a:xfrm>
                <a:off x="-1911" y="-1969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Rectangle 1655"/>
              <p:cNvSpPr>
                <a:spLocks noChangeArrowheads="1"/>
              </p:cNvSpPr>
              <p:nvPr/>
            </p:nvSpPr>
            <p:spPr bwMode="auto">
              <a:xfrm>
                <a:off x="-1911" y="-1969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Line 1656"/>
              <p:cNvSpPr>
                <a:spLocks noChangeShapeType="1"/>
              </p:cNvSpPr>
              <p:nvPr/>
            </p:nvSpPr>
            <p:spPr bwMode="auto">
              <a:xfrm>
                <a:off x="-1911" y="-1873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Rectangle 1657"/>
              <p:cNvSpPr>
                <a:spLocks noChangeArrowheads="1"/>
              </p:cNvSpPr>
              <p:nvPr/>
            </p:nvSpPr>
            <p:spPr bwMode="auto">
              <a:xfrm>
                <a:off x="-1911" y="-1873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Line 1658"/>
              <p:cNvSpPr>
                <a:spLocks noChangeShapeType="1"/>
              </p:cNvSpPr>
              <p:nvPr/>
            </p:nvSpPr>
            <p:spPr bwMode="auto">
              <a:xfrm>
                <a:off x="-1911" y="-1777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Rectangle 1659"/>
              <p:cNvSpPr>
                <a:spLocks noChangeArrowheads="1"/>
              </p:cNvSpPr>
              <p:nvPr/>
            </p:nvSpPr>
            <p:spPr bwMode="auto">
              <a:xfrm>
                <a:off x="-1911" y="-1777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Line 1660"/>
              <p:cNvSpPr>
                <a:spLocks noChangeShapeType="1"/>
              </p:cNvSpPr>
              <p:nvPr/>
            </p:nvSpPr>
            <p:spPr bwMode="auto">
              <a:xfrm>
                <a:off x="-1911" y="-1681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Rectangle 1661"/>
              <p:cNvSpPr>
                <a:spLocks noChangeArrowheads="1"/>
              </p:cNvSpPr>
              <p:nvPr/>
            </p:nvSpPr>
            <p:spPr bwMode="auto">
              <a:xfrm>
                <a:off x="-1911" y="-1681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Line 1662"/>
              <p:cNvSpPr>
                <a:spLocks noChangeShapeType="1"/>
              </p:cNvSpPr>
              <p:nvPr/>
            </p:nvSpPr>
            <p:spPr bwMode="auto">
              <a:xfrm>
                <a:off x="-1911" y="-1585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Rectangle 1663"/>
              <p:cNvSpPr>
                <a:spLocks noChangeArrowheads="1"/>
              </p:cNvSpPr>
              <p:nvPr/>
            </p:nvSpPr>
            <p:spPr bwMode="auto">
              <a:xfrm>
                <a:off x="-1911" y="-1585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Line 1664"/>
              <p:cNvSpPr>
                <a:spLocks noChangeShapeType="1"/>
              </p:cNvSpPr>
              <p:nvPr/>
            </p:nvSpPr>
            <p:spPr bwMode="auto">
              <a:xfrm>
                <a:off x="-1911" y="-1489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Rectangle 1665"/>
              <p:cNvSpPr>
                <a:spLocks noChangeArrowheads="1"/>
              </p:cNvSpPr>
              <p:nvPr/>
            </p:nvSpPr>
            <p:spPr bwMode="auto">
              <a:xfrm>
                <a:off x="-1911" y="-1489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Line 1666"/>
              <p:cNvSpPr>
                <a:spLocks noChangeShapeType="1"/>
              </p:cNvSpPr>
              <p:nvPr/>
            </p:nvSpPr>
            <p:spPr bwMode="auto">
              <a:xfrm>
                <a:off x="-1911" y="-1393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Rectangle 1667"/>
              <p:cNvSpPr>
                <a:spLocks noChangeArrowheads="1"/>
              </p:cNvSpPr>
              <p:nvPr/>
            </p:nvSpPr>
            <p:spPr bwMode="auto">
              <a:xfrm>
                <a:off x="-1911" y="-1393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Line 1668"/>
              <p:cNvSpPr>
                <a:spLocks noChangeShapeType="1"/>
              </p:cNvSpPr>
              <p:nvPr/>
            </p:nvSpPr>
            <p:spPr bwMode="auto">
              <a:xfrm>
                <a:off x="-1911" y="-1297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Rectangle 1669"/>
              <p:cNvSpPr>
                <a:spLocks noChangeArrowheads="1"/>
              </p:cNvSpPr>
              <p:nvPr/>
            </p:nvSpPr>
            <p:spPr bwMode="auto">
              <a:xfrm>
                <a:off x="-1911" y="-1297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Line 1670"/>
              <p:cNvSpPr>
                <a:spLocks noChangeShapeType="1"/>
              </p:cNvSpPr>
              <p:nvPr/>
            </p:nvSpPr>
            <p:spPr bwMode="auto">
              <a:xfrm>
                <a:off x="-1911" y="-1201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Rectangle 1671"/>
              <p:cNvSpPr>
                <a:spLocks noChangeArrowheads="1"/>
              </p:cNvSpPr>
              <p:nvPr/>
            </p:nvSpPr>
            <p:spPr bwMode="auto">
              <a:xfrm>
                <a:off x="-1911" y="-1201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Line 1672"/>
              <p:cNvSpPr>
                <a:spLocks noChangeShapeType="1"/>
              </p:cNvSpPr>
              <p:nvPr/>
            </p:nvSpPr>
            <p:spPr bwMode="auto">
              <a:xfrm>
                <a:off x="-1911" y="-1105"/>
                <a:ext cx="958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Rectangle 1673"/>
              <p:cNvSpPr>
                <a:spLocks noChangeArrowheads="1"/>
              </p:cNvSpPr>
              <p:nvPr/>
            </p:nvSpPr>
            <p:spPr bwMode="auto">
              <a:xfrm>
                <a:off x="-1911" y="-1105"/>
                <a:ext cx="958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Line 1674"/>
              <p:cNvSpPr>
                <a:spLocks noChangeShapeType="1"/>
              </p:cNvSpPr>
              <p:nvPr/>
            </p:nvSpPr>
            <p:spPr bwMode="auto">
              <a:xfrm>
                <a:off x="-879" y="-1009"/>
                <a:ext cx="85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Rectangle 1675"/>
              <p:cNvSpPr>
                <a:spLocks noChangeArrowheads="1"/>
              </p:cNvSpPr>
              <p:nvPr/>
            </p:nvSpPr>
            <p:spPr bwMode="auto">
              <a:xfrm>
                <a:off x="-879" y="-1009"/>
                <a:ext cx="855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Line 1676"/>
              <p:cNvSpPr>
                <a:spLocks noChangeShapeType="1"/>
              </p:cNvSpPr>
              <p:nvPr/>
            </p:nvSpPr>
            <p:spPr bwMode="auto">
              <a:xfrm>
                <a:off x="-879" y="-913"/>
                <a:ext cx="85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Rectangle 1677"/>
              <p:cNvSpPr>
                <a:spLocks noChangeArrowheads="1"/>
              </p:cNvSpPr>
              <p:nvPr/>
            </p:nvSpPr>
            <p:spPr bwMode="auto">
              <a:xfrm>
                <a:off x="-879" y="-913"/>
                <a:ext cx="855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Line 1678"/>
              <p:cNvSpPr>
                <a:spLocks noChangeShapeType="1"/>
              </p:cNvSpPr>
              <p:nvPr/>
            </p:nvSpPr>
            <p:spPr bwMode="auto">
              <a:xfrm>
                <a:off x="-879" y="-817"/>
                <a:ext cx="85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Rectangle 1679"/>
              <p:cNvSpPr>
                <a:spLocks noChangeArrowheads="1"/>
              </p:cNvSpPr>
              <p:nvPr/>
            </p:nvSpPr>
            <p:spPr bwMode="auto">
              <a:xfrm>
                <a:off x="-879" y="-817"/>
                <a:ext cx="855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Line 1680"/>
              <p:cNvSpPr>
                <a:spLocks noChangeShapeType="1"/>
              </p:cNvSpPr>
              <p:nvPr/>
            </p:nvSpPr>
            <p:spPr bwMode="auto">
              <a:xfrm>
                <a:off x="-879" y="-721"/>
                <a:ext cx="855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Rectangle 1681"/>
              <p:cNvSpPr>
                <a:spLocks noChangeArrowheads="1"/>
              </p:cNvSpPr>
              <p:nvPr/>
            </p:nvSpPr>
            <p:spPr bwMode="auto">
              <a:xfrm>
                <a:off x="-879" y="-721"/>
                <a:ext cx="855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Line 1682"/>
              <p:cNvSpPr>
                <a:spLocks noChangeShapeType="1"/>
              </p:cNvSpPr>
              <p:nvPr/>
            </p:nvSpPr>
            <p:spPr bwMode="auto">
              <a:xfrm>
                <a:off x="-765" y="-625"/>
                <a:ext cx="843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Rectangle 1683"/>
              <p:cNvSpPr>
                <a:spLocks noChangeArrowheads="1"/>
              </p:cNvSpPr>
              <p:nvPr/>
            </p:nvSpPr>
            <p:spPr bwMode="auto">
              <a:xfrm>
                <a:off x="-765" y="-625"/>
                <a:ext cx="844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Line 1684"/>
              <p:cNvSpPr>
                <a:spLocks noChangeShapeType="1"/>
              </p:cNvSpPr>
              <p:nvPr/>
            </p:nvSpPr>
            <p:spPr bwMode="auto">
              <a:xfrm>
                <a:off x="-651" y="-529"/>
                <a:ext cx="8322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Rectangle 1685"/>
              <p:cNvSpPr>
                <a:spLocks noChangeArrowheads="1"/>
              </p:cNvSpPr>
              <p:nvPr/>
            </p:nvSpPr>
            <p:spPr bwMode="auto">
              <a:xfrm>
                <a:off x="-651" y="-529"/>
                <a:ext cx="8328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Line 1686"/>
              <p:cNvSpPr>
                <a:spLocks noChangeShapeType="1"/>
              </p:cNvSpPr>
              <p:nvPr/>
            </p:nvSpPr>
            <p:spPr bwMode="auto">
              <a:xfrm>
                <a:off x="-537" y="-433"/>
                <a:ext cx="82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Rectangle 1687"/>
              <p:cNvSpPr>
                <a:spLocks noChangeArrowheads="1"/>
              </p:cNvSpPr>
              <p:nvPr/>
            </p:nvSpPr>
            <p:spPr bwMode="auto">
              <a:xfrm>
                <a:off x="-537" y="-433"/>
                <a:ext cx="82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Line 1688"/>
              <p:cNvSpPr>
                <a:spLocks noChangeShapeType="1"/>
              </p:cNvSpPr>
              <p:nvPr/>
            </p:nvSpPr>
            <p:spPr bwMode="auto">
              <a:xfrm>
                <a:off x="-537" y="-337"/>
                <a:ext cx="82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Rectangle 1689"/>
              <p:cNvSpPr>
                <a:spLocks noChangeArrowheads="1"/>
              </p:cNvSpPr>
              <p:nvPr/>
            </p:nvSpPr>
            <p:spPr bwMode="auto">
              <a:xfrm>
                <a:off x="-537" y="-337"/>
                <a:ext cx="82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Line 1690"/>
              <p:cNvSpPr>
                <a:spLocks noChangeShapeType="1"/>
              </p:cNvSpPr>
              <p:nvPr/>
            </p:nvSpPr>
            <p:spPr bwMode="auto">
              <a:xfrm>
                <a:off x="-537" y="-241"/>
                <a:ext cx="820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Rectangle 1691"/>
              <p:cNvSpPr>
                <a:spLocks noChangeArrowheads="1"/>
              </p:cNvSpPr>
              <p:nvPr/>
            </p:nvSpPr>
            <p:spPr bwMode="auto">
              <a:xfrm>
                <a:off x="-537" y="-241"/>
                <a:ext cx="8214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Line 1692"/>
              <p:cNvSpPr>
                <a:spLocks noChangeShapeType="1"/>
              </p:cNvSpPr>
              <p:nvPr/>
            </p:nvSpPr>
            <p:spPr bwMode="auto">
              <a:xfrm>
                <a:off x="-423" y="-145"/>
                <a:ext cx="809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Rectangle 1693"/>
              <p:cNvSpPr>
                <a:spLocks noChangeArrowheads="1"/>
              </p:cNvSpPr>
              <p:nvPr/>
            </p:nvSpPr>
            <p:spPr bwMode="auto">
              <a:xfrm>
                <a:off x="-423" y="-145"/>
                <a:ext cx="8100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Line 1694"/>
              <p:cNvSpPr>
                <a:spLocks noChangeShapeType="1"/>
              </p:cNvSpPr>
              <p:nvPr/>
            </p:nvSpPr>
            <p:spPr bwMode="auto">
              <a:xfrm>
                <a:off x="-309" y="-49"/>
                <a:ext cx="798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Rectangle 1695"/>
              <p:cNvSpPr>
                <a:spLocks noChangeArrowheads="1"/>
              </p:cNvSpPr>
              <p:nvPr/>
            </p:nvSpPr>
            <p:spPr bwMode="auto">
              <a:xfrm>
                <a:off x="-309" y="-49"/>
                <a:ext cx="798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Line 1696"/>
              <p:cNvSpPr>
                <a:spLocks noChangeShapeType="1"/>
              </p:cNvSpPr>
              <p:nvPr/>
            </p:nvSpPr>
            <p:spPr bwMode="auto">
              <a:xfrm>
                <a:off x="-309" y="47"/>
                <a:ext cx="798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Rectangle 1697"/>
              <p:cNvSpPr>
                <a:spLocks noChangeArrowheads="1"/>
              </p:cNvSpPr>
              <p:nvPr/>
            </p:nvSpPr>
            <p:spPr bwMode="auto">
              <a:xfrm>
                <a:off x="-309" y="47"/>
                <a:ext cx="798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Line 1698"/>
              <p:cNvSpPr>
                <a:spLocks noChangeShapeType="1"/>
              </p:cNvSpPr>
              <p:nvPr/>
            </p:nvSpPr>
            <p:spPr bwMode="auto">
              <a:xfrm>
                <a:off x="-309" y="143"/>
                <a:ext cx="798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Rectangle 1699"/>
              <p:cNvSpPr>
                <a:spLocks noChangeArrowheads="1"/>
              </p:cNvSpPr>
              <p:nvPr/>
            </p:nvSpPr>
            <p:spPr bwMode="auto">
              <a:xfrm>
                <a:off x="-309" y="143"/>
                <a:ext cx="798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Line 1700"/>
              <p:cNvSpPr>
                <a:spLocks noChangeShapeType="1"/>
              </p:cNvSpPr>
              <p:nvPr/>
            </p:nvSpPr>
            <p:spPr bwMode="auto">
              <a:xfrm>
                <a:off x="-195" y="239"/>
                <a:ext cx="786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Rectangle 1701"/>
              <p:cNvSpPr>
                <a:spLocks noChangeArrowheads="1"/>
              </p:cNvSpPr>
              <p:nvPr/>
            </p:nvSpPr>
            <p:spPr bwMode="auto">
              <a:xfrm>
                <a:off x="-195" y="239"/>
                <a:ext cx="787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Line 1702"/>
              <p:cNvSpPr>
                <a:spLocks noChangeShapeType="1"/>
              </p:cNvSpPr>
              <p:nvPr/>
            </p:nvSpPr>
            <p:spPr bwMode="auto">
              <a:xfrm>
                <a:off x="-195" y="335"/>
                <a:ext cx="7866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Rectangle 1703"/>
              <p:cNvSpPr>
                <a:spLocks noChangeArrowheads="1"/>
              </p:cNvSpPr>
              <p:nvPr/>
            </p:nvSpPr>
            <p:spPr bwMode="auto">
              <a:xfrm>
                <a:off x="-195" y="335"/>
                <a:ext cx="7872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Line 1705"/>
            <p:cNvSpPr>
              <a:spLocks noChangeShapeType="1"/>
            </p:cNvSpPr>
            <p:nvPr/>
          </p:nvSpPr>
          <p:spPr bwMode="auto">
            <a:xfrm>
              <a:off x="-195" y="431"/>
              <a:ext cx="786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Rectangle 1706"/>
            <p:cNvSpPr>
              <a:spLocks noChangeArrowheads="1"/>
            </p:cNvSpPr>
            <p:nvPr/>
          </p:nvSpPr>
          <p:spPr bwMode="auto">
            <a:xfrm>
              <a:off x="-195" y="431"/>
              <a:ext cx="787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707"/>
            <p:cNvSpPr>
              <a:spLocks noChangeShapeType="1"/>
            </p:cNvSpPr>
            <p:nvPr/>
          </p:nvSpPr>
          <p:spPr bwMode="auto">
            <a:xfrm>
              <a:off x="-309" y="527"/>
              <a:ext cx="798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1708"/>
            <p:cNvSpPr>
              <a:spLocks noChangeArrowheads="1"/>
            </p:cNvSpPr>
            <p:nvPr/>
          </p:nvSpPr>
          <p:spPr bwMode="auto">
            <a:xfrm>
              <a:off x="-309" y="527"/>
              <a:ext cx="798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709"/>
            <p:cNvSpPr>
              <a:spLocks noChangeShapeType="1"/>
            </p:cNvSpPr>
            <p:nvPr/>
          </p:nvSpPr>
          <p:spPr bwMode="auto">
            <a:xfrm>
              <a:off x="-537" y="623"/>
              <a:ext cx="820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Rectangle 1710"/>
            <p:cNvSpPr>
              <a:spLocks noChangeArrowheads="1"/>
            </p:cNvSpPr>
            <p:nvPr/>
          </p:nvSpPr>
          <p:spPr bwMode="auto">
            <a:xfrm>
              <a:off x="-537" y="623"/>
              <a:ext cx="821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711"/>
            <p:cNvSpPr>
              <a:spLocks noChangeShapeType="1"/>
            </p:cNvSpPr>
            <p:nvPr/>
          </p:nvSpPr>
          <p:spPr bwMode="auto">
            <a:xfrm>
              <a:off x="-423" y="719"/>
              <a:ext cx="809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Rectangle 1712"/>
            <p:cNvSpPr>
              <a:spLocks noChangeArrowheads="1"/>
            </p:cNvSpPr>
            <p:nvPr/>
          </p:nvSpPr>
          <p:spPr bwMode="auto">
            <a:xfrm>
              <a:off x="-423" y="719"/>
              <a:ext cx="810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713"/>
            <p:cNvSpPr>
              <a:spLocks noChangeShapeType="1"/>
            </p:cNvSpPr>
            <p:nvPr/>
          </p:nvSpPr>
          <p:spPr bwMode="auto">
            <a:xfrm>
              <a:off x="-423" y="815"/>
              <a:ext cx="809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1714"/>
            <p:cNvSpPr>
              <a:spLocks noChangeArrowheads="1"/>
            </p:cNvSpPr>
            <p:nvPr/>
          </p:nvSpPr>
          <p:spPr bwMode="auto">
            <a:xfrm>
              <a:off x="-423" y="815"/>
              <a:ext cx="810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1715"/>
            <p:cNvSpPr>
              <a:spLocks noChangeShapeType="1"/>
            </p:cNvSpPr>
            <p:nvPr/>
          </p:nvSpPr>
          <p:spPr bwMode="auto">
            <a:xfrm>
              <a:off x="-537" y="911"/>
              <a:ext cx="820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Rectangle 1716"/>
            <p:cNvSpPr>
              <a:spLocks noChangeArrowheads="1"/>
            </p:cNvSpPr>
            <p:nvPr/>
          </p:nvSpPr>
          <p:spPr bwMode="auto">
            <a:xfrm>
              <a:off x="-537" y="911"/>
              <a:ext cx="821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717"/>
            <p:cNvSpPr>
              <a:spLocks noChangeShapeType="1"/>
            </p:cNvSpPr>
            <p:nvPr/>
          </p:nvSpPr>
          <p:spPr bwMode="auto">
            <a:xfrm>
              <a:off x="-993" y="1007"/>
              <a:ext cx="866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Rectangle 1718"/>
            <p:cNvSpPr>
              <a:spLocks noChangeArrowheads="1"/>
            </p:cNvSpPr>
            <p:nvPr/>
          </p:nvSpPr>
          <p:spPr bwMode="auto">
            <a:xfrm>
              <a:off x="-993" y="1007"/>
              <a:ext cx="867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719"/>
            <p:cNvSpPr>
              <a:spLocks noChangeShapeType="1"/>
            </p:cNvSpPr>
            <p:nvPr/>
          </p:nvSpPr>
          <p:spPr bwMode="auto">
            <a:xfrm>
              <a:off x="489" y="1103"/>
              <a:ext cx="718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Rectangle 1720"/>
            <p:cNvSpPr>
              <a:spLocks noChangeArrowheads="1"/>
            </p:cNvSpPr>
            <p:nvPr/>
          </p:nvSpPr>
          <p:spPr bwMode="auto">
            <a:xfrm>
              <a:off x="489" y="1103"/>
              <a:ext cx="718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1721"/>
            <p:cNvSpPr>
              <a:spLocks noChangeShapeType="1"/>
            </p:cNvSpPr>
            <p:nvPr/>
          </p:nvSpPr>
          <p:spPr bwMode="auto">
            <a:xfrm>
              <a:off x="489" y="1199"/>
              <a:ext cx="718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Rectangle 1722"/>
            <p:cNvSpPr>
              <a:spLocks noChangeArrowheads="1"/>
            </p:cNvSpPr>
            <p:nvPr/>
          </p:nvSpPr>
          <p:spPr bwMode="auto">
            <a:xfrm>
              <a:off x="489" y="1199"/>
              <a:ext cx="718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1723"/>
            <p:cNvSpPr>
              <a:spLocks noChangeShapeType="1"/>
            </p:cNvSpPr>
            <p:nvPr/>
          </p:nvSpPr>
          <p:spPr bwMode="auto">
            <a:xfrm>
              <a:off x="261" y="1295"/>
              <a:ext cx="741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Rectangle 1724"/>
            <p:cNvSpPr>
              <a:spLocks noChangeArrowheads="1"/>
            </p:cNvSpPr>
            <p:nvPr/>
          </p:nvSpPr>
          <p:spPr bwMode="auto">
            <a:xfrm>
              <a:off x="261" y="1295"/>
              <a:ext cx="741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725"/>
            <p:cNvSpPr>
              <a:spLocks noChangeShapeType="1"/>
            </p:cNvSpPr>
            <p:nvPr/>
          </p:nvSpPr>
          <p:spPr bwMode="auto">
            <a:xfrm>
              <a:off x="375" y="1391"/>
              <a:ext cx="729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Rectangle 1726"/>
            <p:cNvSpPr>
              <a:spLocks noChangeArrowheads="1"/>
            </p:cNvSpPr>
            <p:nvPr/>
          </p:nvSpPr>
          <p:spPr bwMode="auto">
            <a:xfrm>
              <a:off x="375" y="1391"/>
              <a:ext cx="730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727"/>
            <p:cNvSpPr>
              <a:spLocks noChangeShapeType="1"/>
            </p:cNvSpPr>
            <p:nvPr/>
          </p:nvSpPr>
          <p:spPr bwMode="auto">
            <a:xfrm>
              <a:off x="375" y="1487"/>
              <a:ext cx="729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Rectangle 1728"/>
            <p:cNvSpPr>
              <a:spLocks noChangeArrowheads="1"/>
            </p:cNvSpPr>
            <p:nvPr/>
          </p:nvSpPr>
          <p:spPr bwMode="auto">
            <a:xfrm>
              <a:off x="375" y="1487"/>
              <a:ext cx="730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729"/>
            <p:cNvSpPr>
              <a:spLocks noChangeShapeType="1"/>
            </p:cNvSpPr>
            <p:nvPr/>
          </p:nvSpPr>
          <p:spPr bwMode="auto">
            <a:xfrm>
              <a:off x="603" y="1583"/>
              <a:ext cx="706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Rectangle 1730"/>
            <p:cNvSpPr>
              <a:spLocks noChangeArrowheads="1"/>
            </p:cNvSpPr>
            <p:nvPr/>
          </p:nvSpPr>
          <p:spPr bwMode="auto">
            <a:xfrm>
              <a:off x="603" y="1583"/>
              <a:ext cx="707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731"/>
            <p:cNvSpPr>
              <a:spLocks noChangeShapeType="1"/>
            </p:cNvSpPr>
            <p:nvPr/>
          </p:nvSpPr>
          <p:spPr bwMode="auto">
            <a:xfrm>
              <a:off x="603" y="1679"/>
              <a:ext cx="706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Rectangle 1732"/>
            <p:cNvSpPr>
              <a:spLocks noChangeArrowheads="1"/>
            </p:cNvSpPr>
            <p:nvPr/>
          </p:nvSpPr>
          <p:spPr bwMode="auto">
            <a:xfrm>
              <a:off x="603" y="1679"/>
              <a:ext cx="707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1733"/>
            <p:cNvSpPr>
              <a:spLocks noChangeShapeType="1"/>
            </p:cNvSpPr>
            <p:nvPr/>
          </p:nvSpPr>
          <p:spPr bwMode="auto">
            <a:xfrm>
              <a:off x="717" y="1775"/>
              <a:ext cx="695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Rectangle 1734"/>
            <p:cNvSpPr>
              <a:spLocks noChangeArrowheads="1"/>
            </p:cNvSpPr>
            <p:nvPr/>
          </p:nvSpPr>
          <p:spPr bwMode="auto">
            <a:xfrm>
              <a:off x="717" y="1775"/>
              <a:ext cx="696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1735"/>
            <p:cNvSpPr>
              <a:spLocks noChangeShapeType="1"/>
            </p:cNvSpPr>
            <p:nvPr/>
          </p:nvSpPr>
          <p:spPr bwMode="auto">
            <a:xfrm>
              <a:off x="2313" y="1871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Rectangle 1736"/>
            <p:cNvSpPr>
              <a:spLocks noChangeArrowheads="1"/>
            </p:cNvSpPr>
            <p:nvPr/>
          </p:nvSpPr>
          <p:spPr bwMode="auto">
            <a:xfrm>
              <a:off x="2313" y="1871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1737"/>
            <p:cNvSpPr>
              <a:spLocks noChangeShapeType="1"/>
            </p:cNvSpPr>
            <p:nvPr/>
          </p:nvSpPr>
          <p:spPr bwMode="auto">
            <a:xfrm>
              <a:off x="2313" y="1967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Rectangle 1738"/>
            <p:cNvSpPr>
              <a:spLocks noChangeArrowheads="1"/>
            </p:cNvSpPr>
            <p:nvPr/>
          </p:nvSpPr>
          <p:spPr bwMode="auto">
            <a:xfrm>
              <a:off x="2313" y="1967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1739"/>
            <p:cNvSpPr>
              <a:spLocks noChangeShapeType="1"/>
            </p:cNvSpPr>
            <p:nvPr/>
          </p:nvSpPr>
          <p:spPr bwMode="auto">
            <a:xfrm>
              <a:off x="1059" y="2063"/>
              <a:ext cx="661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Rectangle 1740"/>
            <p:cNvSpPr>
              <a:spLocks noChangeArrowheads="1"/>
            </p:cNvSpPr>
            <p:nvPr/>
          </p:nvSpPr>
          <p:spPr bwMode="auto">
            <a:xfrm>
              <a:off x="1059" y="2063"/>
              <a:ext cx="661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1741"/>
            <p:cNvSpPr>
              <a:spLocks noChangeShapeType="1"/>
            </p:cNvSpPr>
            <p:nvPr/>
          </p:nvSpPr>
          <p:spPr bwMode="auto">
            <a:xfrm>
              <a:off x="1971" y="2159"/>
              <a:ext cx="570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Rectangle 1742"/>
            <p:cNvSpPr>
              <a:spLocks noChangeArrowheads="1"/>
            </p:cNvSpPr>
            <p:nvPr/>
          </p:nvSpPr>
          <p:spPr bwMode="auto">
            <a:xfrm>
              <a:off x="1971" y="2159"/>
              <a:ext cx="570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1743"/>
            <p:cNvSpPr>
              <a:spLocks noChangeShapeType="1"/>
            </p:cNvSpPr>
            <p:nvPr/>
          </p:nvSpPr>
          <p:spPr bwMode="auto">
            <a:xfrm>
              <a:off x="1971" y="2255"/>
              <a:ext cx="570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Rectangle 1744"/>
            <p:cNvSpPr>
              <a:spLocks noChangeArrowheads="1"/>
            </p:cNvSpPr>
            <p:nvPr/>
          </p:nvSpPr>
          <p:spPr bwMode="auto">
            <a:xfrm>
              <a:off x="1971" y="2255"/>
              <a:ext cx="570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1745"/>
            <p:cNvSpPr>
              <a:spLocks noChangeShapeType="1"/>
            </p:cNvSpPr>
            <p:nvPr/>
          </p:nvSpPr>
          <p:spPr bwMode="auto">
            <a:xfrm>
              <a:off x="1173" y="2351"/>
              <a:ext cx="649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Rectangle 1746"/>
            <p:cNvSpPr>
              <a:spLocks noChangeArrowheads="1"/>
            </p:cNvSpPr>
            <p:nvPr/>
          </p:nvSpPr>
          <p:spPr bwMode="auto">
            <a:xfrm>
              <a:off x="1173" y="2351"/>
              <a:ext cx="650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1747"/>
            <p:cNvSpPr>
              <a:spLocks noChangeShapeType="1"/>
            </p:cNvSpPr>
            <p:nvPr/>
          </p:nvSpPr>
          <p:spPr bwMode="auto">
            <a:xfrm>
              <a:off x="1629" y="2447"/>
              <a:ext cx="604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Rectangle 1748"/>
            <p:cNvSpPr>
              <a:spLocks noChangeArrowheads="1"/>
            </p:cNvSpPr>
            <p:nvPr/>
          </p:nvSpPr>
          <p:spPr bwMode="auto">
            <a:xfrm>
              <a:off x="1629" y="2447"/>
              <a:ext cx="604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1749"/>
            <p:cNvSpPr>
              <a:spLocks noChangeShapeType="1"/>
            </p:cNvSpPr>
            <p:nvPr/>
          </p:nvSpPr>
          <p:spPr bwMode="auto">
            <a:xfrm>
              <a:off x="1743" y="2543"/>
              <a:ext cx="592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Rectangle 1750"/>
            <p:cNvSpPr>
              <a:spLocks noChangeArrowheads="1"/>
            </p:cNvSpPr>
            <p:nvPr/>
          </p:nvSpPr>
          <p:spPr bwMode="auto">
            <a:xfrm>
              <a:off x="1743" y="2543"/>
              <a:ext cx="593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1751"/>
            <p:cNvSpPr>
              <a:spLocks noChangeShapeType="1"/>
            </p:cNvSpPr>
            <p:nvPr/>
          </p:nvSpPr>
          <p:spPr bwMode="auto">
            <a:xfrm>
              <a:off x="1857" y="2639"/>
              <a:ext cx="581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Rectangle 1752"/>
            <p:cNvSpPr>
              <a:spLocks noChangeArrowheads="1"/>
            </p:cNvSpPr>
            <p:nvPr/>
          </p:nvSpPr>
          <p:spPr bwMode="auto">
            <a:xfrm>
              <a:off x="1857" y="2639"/>
              <a:ext cx="582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1753"/>
            <p:cNvSpPr>
              <a:spLocks noChangeShapeType="1"/>
            </p:cNvSpPr>
            <p:nvPr/>
          </p:nvSpPr>
          <p:spPr bwMode="auto">
            <a:xfrm>
              <a:off x="1971" y="2735"/>
              <a:ext cx="570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Rectangle 1754"/>
            <p:cNvSpPr>
              <a:spLocks noChangeArrowheads="1"/>
            </p:cNvSpPr>
            <p:nvPr/>
          </p:nvSpPr>
          <p:spPr bwMode="auto">
            <a:xfrm>
              <a:off x="1971" y="2735"/>
              <a:ext cx="570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1755"/>
            <p:cNvSpPr>
              <a:spLocks noChangeShapeType="1"/>
            </p:cNvSpPr>
            <p:nvPr/>
          </p:nvSpPr>
          <p:spPr bwMode="auto">
            <a:xfrm>
              <a:off x="2085" y="2831"/>
              <a:ext cx="558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Rectangle 1756"/>
            <p:cNvSpPr>
              <a:spLocks noChangeArrowheads="1"/>
            </p:cNvSpPr>
            <p:nvPr/>
          </p:nvSpPr>
          <p:spPr bwMode="auto">
            <a:xfrm>
              <a:off x="2085" y="2831"/>
              <a:ext cx="559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1757"/>
            <p:cNvSpPr>
              <a:spLocks noChangeShapeType="1"/>
            </p:cNvSpPr>
            <p:nvPr/>
          </p:nvSpPr>
          <p:spPr bwMode="auto">
            <a:xfrm>
              <a:off x="2085" y="2927"/>
              <a:ext cx="558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Rectangle 1758"/>
            <p:cNvSpPr>
              <a:spLocks noChangeArrowheads="1"/>
            </p:cNvSpPr>
            <p:nvPr/>
          </p:nvSpPr>
          <p:spPr bwMode="auto">
            <a:xfrm>
              <a:off x="2085" y="2927"/>
              <a:ext cx="559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1759"/>
            <p:cNvSpPr>
              <a:spLocks noChangeShapeType="1"/>
            </p:cNvSpPr>
            <p:nvPr/>
          </p:nvSpPr>
          <p:spPr bwMode="auto">
            <a:xfrm>
              <a:off x="2199" y="3023"/>
              <a:ext cx="547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Rectangle 1760"/>
            <p:cNvSpPr>
              <a:spLocks noChangeArrowheads="1"/>
            </p:cNvSpPr>
            <p:nvPr/>
          </p:nvSpPr>
          <p:spPr bwMode="auto">
            <a:xfrm>
              <a:off x="2199" y="3023"/>
              <a:ext cx="547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1761"/>
            <p:cNvSpPr>
              <a:spLocks noChangeShapeType="1"/>
            </p:cNvSpPr>
            <p:nvPr/>
          </p:nvSpPr>
          <p:spPr bwMode="auto">
            <a:xfrm>
              <a:off x="2199" y="3119"/>
              <a:ext cx="547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Rectangle 1762"/>
            <p:cNvSpPr>
              <a:spLocks noChangeArrowheads="1"/>
            </p:cNvSpPr>
            <p:nvPr/>
          </p:nvSpPr>
          <p:spPr bwMode="auto">
            <a:xfrm>
              <a:off x="2199" y="3119"/>
              <a:ext cx="547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763"/>
            <p:cNvSpPr>
              <a:spLocks noChangeShapeType="1"/>
            </p:cNvSpPr>
            <p:nvPr/>
          </p:nvSpPr>
          <p:spPr bwMode="auto">
            <a:xfrm>
              <a:off x="2199" y="3215"/>
              <a:ext cx="547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1764"/>
            <p:cNvSpPr>
              <a:spLocks noChangeArrowheads="1"/>
            </p:cNvSpPr>
            <p:nvPr/>
          </p:nvSpPr>
          <p:spPr bwMode="auto">
            <a:xfrm>
              <a:off x="2199" y="3215"/>
              <a:ext cx="547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765"/>
            <p:cNvSpPr>
              <a:spLocks noChangeShapeType="1"/>
            </p:cNvSpPr>
            <p:nvPr/>
          </p:nvSpPr>
          <p:spPr bwMode="auto">
            <a:xfrm>
              <a:off x="2313" y="3311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Rectangle 1766"/>
            <p:cNvSpPr>
              <a:spLocks noChangeArrowheads="1"/>
            </p:cNvSpPr>
            <p:nvPr/>
          </p:nvSpPr>
          <p:spPr bwMode="auto">
            <a:xfrm>
              <a:off x="2313" y="3311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767"/>
            <p:cNvSpPr>
              <a:spLocks noChangeShapeType="1"/>
            </p:cNvSpPr>
            <p:nvPr/>
          </p:nvSpPr>
          <p:spPr bwMode="auto">
            <a:xfrm>
              <a:off x="2313" y="3407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Rectangle 1768"/>
            <p:cNvSpPr>
              <a:spLocks noChangeArrowheads="1"/>
            </p:cNvSpPr>
            <p:nvPr/>
          </p:nvSpPr>
          <p:spPr bwMode="auto">
            <a:xfrm>
              <a:off x="2313" y="3407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769"/>
            <p:cNvSpPr>
              <a:spLocks noChangeShapeType="1"/>
            </p:cNvSpPr>
            <p:nvPr/>
          </p:nvSpPr>
          <p:spPr bwMode="auto">
            <a:xfrm>
              <a:off x="2313" y="3503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Rectangle 1770"/>
            <p:cNvSpPr>
              <a:spLocks noChangeArrowheads="1"/>
            </p:cNvSpPr>
            <p:nvPr/>
          </p:nvSpPr>
          <p:spPr bwMode="auto">
            <a:xfrm>
              <a:off x="2313" y="3503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771"/>
            <p:cNvSpPr>
              <a:spLocks noChangeShapeType="1"/>
            </p:cNvSpPr>
            <p:nvPr/>
          </p:nvSpPr>
          <p:spPr bwMode="auto">
            <a:xfrm>
              <a:off x="2313" y="3599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Rectangle 1772"/>
            <p:cNvSpPr>
              <a:spLocks noChangeArrowheads="1"/>
            </p:cNvSpPr>
            <p:nvPr/>
          </p:nvSpPr>
          <p:spPr bwMode="auto">
            <a:xfrm>
              <a:off x="2313" y="3599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773"/>
            <p:cNvSpPr>
              <a:spLocks noChangeShapeType="1"/>
            </p:cNvSpPr>
            <p:nvPr/>
          </p:nvSpPr>
          <p:spPr bwMode="auto">
            <a:xfrm>
              <a:off x="2427" y="3695"/>
              <a:ext cx="524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Rectangle 1774"/>
            <p:cNvSpPr>
              <a:spLocks noChangeArrowheads="1"/>
            </p:cNvSpPr>
            <p:nvPr/>
          </p:nvSpPr>
          <p:spPr bwMode="auto">
            <a:xfrm>
              <a:off x="2427" y="3695"/>
              <a:ext cx="525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775"/>
            <p:cNvSpPr>
              <a:spLocks noChangeShapeType="1"/>
            </p:cNvSpPr>
            <p:nvPr/>
          </p:nvSpPr>
          <p:spPr bwMode="auto">
            <a:xfrm>
              <a:off x="3339" y="3791"/>
              <a:ext cx="433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Rectangle 1776"/>
            <p:cNvSpPr>
              <a:spLocks noChangeArrowheads="1"/>
            </p:cNvSpPr>
            <p:nvPr/>
          </p:nvSpPr>
          <p:spPr bwMode="auto">
            <a:xfrm>
              <a:off x="3339" y="3791"/>
              <a:ext cx="433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777"/>
            <p:cNvSpPr>
              <a:spLocks noChangeShapeType="1"/>
            </p:cNvSpPr>
            <p:nvPr/>
          </p:nvSpPr>
          <p:spPr bwMode="auto">
            <a:xfrm>
              <a:off x="3339" y="3887"/>
              <a:ext cx="433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Rectangle 1778"/>
            <p:cNvSpPr>
              <a:spLocks noChangeArrowheads="1"/>
            </p:cNvSpPr>
            <p:nvPr/>
          </p:nvSpPr>
          <p:spPr bwMode="auto">
            <a:xfrm>
              <a:off x="3339" y="3887"/>
              <a:ext cx="433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1779"/>
            <p:cNvSpPr>
              <a:spLocks noChangeShapeType="1"/>
            </p:cNvSpPr>
            <p:nvPr/>
          </p:nvSpPr>
          <p:spPr bwMode="auto">
            <a:xfrm>
              <a:off x="2427" y="3983"/>
              <a:ext cx="524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Rectangle 1780"/>
            <p:cNvSpPr>
              <a:spLocks noChangeArrowheads="1"/>
            </p:cNvSpPr>
            <p:nvPr/>
          </p:nvSpPr>
          <p:spPr bwMode="auto">
            <a:xfrm>
              <a:off x="2427" y="3983"/>
              <a:ext cx="525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1781"/>
            <p:cNvSpPr>
              <a:spLocks noChangeShapeType="1"/>
            </p:cNvSpPr>
            <p:nvPr/>
          </p:nvSpPr>
          <p:spPr bwMode="auto">
            <a:xfrm>
              <a:off x="3339" y="4079"/>
              <a:ext cx="433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Rectangle 1782"/>
            <p:cNvSpPr>
              <a:spLocks noChangeArrowheads="1"/>
            </p:cNvSpPr>
            <p:nvPr/>
          </p:nvSpPr>
          <p:spPr bwMode="auto">
            <a:xfrm>
              <a:off x="3339" y="4079"/>
              <a:ext cx="433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1783"/>
            <p:cNvSpPr>
              <a:spLocks noChangeShapeType="1"/>
            </p:cNvSpPr>
            <p:nvPr/>
          </p:nvSpPr>
          <p:spPr bwMode="auto">
            <a:xfrm>
              <a:off x="3339" y="4175"/>
              <a:ext cx="433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Rectangle 1784"/>
            <p:cNvSpPr>
              <a:spLocks noChangeArrowheads="1"/>
            </p:cNvSpPr>
            <p:nvPr/>
          </p:nvSpPr>
          <p:spPr bwMode="auto">
            <a:xfrm>
              <a:off x="3339" y="4175"/>
              <a:ext cx="433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785"/>
            <p:cNvSpPr>
              <a:spLocks noChangeShapeType="1"/>
            </p:cNvSpPr>
            <p:nvPr/>
          </p:nvSpPr>
          <p:spPr bwMode="auto">
            <a:xfrm>
              <a:off x="2313" y="4271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Rectangle 1786"/>
            <p:cNvSpPr>
              <a:spLocks noChangeArrowheads="1"/>
            </p:cNvSpPr>
            <p:nvPr/>
          </p:nvSpPr>
          <p:spPr bwMode="auto">
            <a:xfrm>
              <a:off x="2313" y="4271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787"/>
            <p:cNvSpPr>
              <a:spLocks noChangeShapeType="1"/>
            </p:cNvSpPr>
            <p:nvPr/>
          </p:nvSpPr>
          <p:spPr bwMode="auto">
            <a:xfrm>
              <a:off x="2313" y="4367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Rectangle 1788"/>
            <p:cNvSpPr>
              <a:spLocks noChangeArrowheads="1"/>
            </p:cNvSpPr>
            <p:nvPr/>
          </p:nvSpPr>
          <p:spPr bwMode="auto">
            <a:xfrm>
              <a:off x="2313" y="4367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789"/>
            <p:cNvSpPr>
              <a:spLocks noChangeShapeType="1"/>
            </p:cNvSpPr>
            <p:nvPr/>
          </p:nvSpPr>
          <p:spPr bwMode="auto">
            <a:xfrm>
              <a:off x="2313" y="4463"/>
              <a:ext cx="535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Rectangle 1790"/>
            <p:cNvSpPr>
              <a:spLocks noChangeArrowheads="1"/>
            </p:cNvSpPr>
            <p:nvPr/>
          </p:nvSpPr>
          <p:spPr bwMode="auto">
            <a:xfrm>
              <a:off x="2313" y="4463"/>
              <a:ext cx="536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791"/>
            <p:cNvSpPr>
              <a:spLocks noChangeShapeType="1"/>
            </p:cNvSpPr>
            <p:nvPr/>
          </p:nvSpPr>
          <p:spPr bwMode="auto">
            <a:xfrm>
              <a:off x="3453" y="4559"/>
              <a:ext cx="421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Rectangle 1792"/>
            <p:cNvSpPr>
              <a:spLocks noChangeArrowheads="1"/>
            </p:cNvSpPr>
            <p:nvPr/>
          </p:nvSpPr>
          <p:spPr bwMode="auto">
            <a:xfrm>
              <a:off x="3453" y="4559"/>
              <a:ext cx="422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793"/>
            <p:cNvSpPr>
              <a:spLocks noChangeShapeType="1"/>
            </p:cNvSpPr>
            <p:nvPr/>
          </p:nvSpPr>
          <p:spPr bwMode="auto">
            <a:xfrm>
              <a:off x="3453" y="4655"/>
              <a:ext cx="421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Rectangle 1794"/>
            <p:cNvSpPr>
              <a:spLocks noChangeArrowheads="1"/>
            </p:cNvSpPr>
            <p:nvPr/>
          </p:nvSpPr>
          <p:spPr bwMode="auto">
            <a:xfrm>
              <a:off x="3453" y="4655"/>
              <a:ext cx="422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795"/>
            <p:cNvSpPr>
              <a:spLocks noChangeShapeType="1"/>
            </p:cNvSpPr>
            <p:nvPr/>
          </p:nvSpPr>
          <p:spPr bwMode="auto">
            <a:xfrm>
              <a:off x="2997" y="4751"/>
              <a:ext cx="467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Rectangle 1796"/>
            <p:cNvSpPr>
              <a:spLocks noChangeArrowheads="1"/>
            </p:cNvSpPr>
            <p:nvPr/>
          </p:nvSpPr>
          <p:spPr bwMode="auto">
            <a:xfrm>
              <a:off x="2997" y="4751"/>
              <a:ext cx="468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797"/>
            <p:cNvSpPr>
              <a:spLocks noChangeShapeType="1"/>
            </p:cNvSpPr>
            <p:nvPr/>
          </p:nvSpPr>
          <p:spPr bwMode="auto">
            <a:xfrm>
              <a:off x="2655" y="4847"/>
              <a:ext cx="501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Rectangle 1798"/>
            <p:cNvSpPr>
              <a:spLocks noChangeArrowheads="1"/>
            </p:cNvSpPr>
            <p:nvPr/>
          </p:nvSpPr>
          <p:spPr bwMode="auto">
            <a:xfrm>
              <a:off x="2655" y="4847"/>
              <a:ext cx="502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799"/>
            <p:cNvSpPr>
              <a:spLocks noChangeShapeType="1"/>
            </p:cNvSpPr>
            <p:nvPr/>
          </p:nvSpPr>
          <p:spPr bwMode="auto">
            <a:xfrm>
              <a:off x="2655" y="4943"/>
              <a:ext cx="501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Rectangle 1800"/>
            <p:cNvSpPr>
              <a:spLocks noChangeArrowheads="1"/>
            </p:cNvSpPr>
            <p:nvPr/>
          </p:nvSpPr>
          <p:spPr bwMode="auto">
            <a:xfrm>
              <a:off x="2655" y="4943"/>
              <a:ext cx="502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801"/>
            <p:cNvSpPr>
              <a:spLocks noChangeShapeType="1"/>
            </p:cNvSpPr>
            <p:nvPr/>
          </p:nvSpPr>
          <p:spPr bwMode="auto">
            <a:xfrm>
              <a:off x="3225" y="5039"/>
              <a:ext cx="444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Rectangle 1802"/>
            <p:cNvSpPr>
              <a:spLocks noChangeArrowheads="1"/>
            </p:cNvSpPr>
            <p:nvPr/>
          </p:nvSpPr>
          <p:spPr bwMode="auto">
            <a:xfrm>
              <a:off x="3225" y="5039"/>
              <a:ext cx="445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803"/>
            <p:cNvSpPr>
              <a:spLocks noChangeShapeType="1"/>
            </p:cNvSpPr>
            <p:nvPr/>
          </p:nvSpPr>
          <p:spPr bwMode="auto">
            <a:xfrm>
              <a:off x="3225" y="5135"/>
              <a:ext cx="444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Rectangle 1804"/>
            <p:cNvSpPr>
              <a:spLocks noChangeArrowheads="1"/>
            </p:cNvSpPr>
            <p:nvPr/>
          </p:nvSpPr>
          <p:spPr bwMode="auto">
            <a:xfrm>
              <a:off x="3225" y="5135"/>
              <a:ext cx="445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805"/>
            <p:cNvSpPr>
              <a:spLocks noChangeShapeType="1"/>
            </p:cNvSpPr>
            <p:nvPr/>
          </p:nvSpPr>
          <p:spPr bwMode="auto">
            <a:xfrm>
              <a:off x="3681" y="5231"/>
              <a:ext cx="399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Rectangle 1806"/>
            <p:cNvSpPr>
              <a:spLocks noChangeArrowheads="1"/>
            </p:cNvSpPr>
            <p:nvPr/>
          </p:nvSpPr>
          <p:spPr bwMode="auto">
            <a:xfrm>
              <a:off x="3681" y="5231"/>
              <a:ext cx="399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Line 1807"/>
            <p:cNvSpPr>
              <a:spLocks noChangeShapeType="1"/>
            </p:cNvSpPr>
            <p:nvPr/>
          </p:nvSpPr>
          <p:spPr bwMode="auto">
            <a:xfrm>
              <a:off x="3681" y="5327"/>
              <a:ext cx="399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Rectangle 1808"/>
            <p:cNvSpPr>
              <a:spLocks noChangeArrowheads="1"/>
            </p:cNvSpPr>
            <p:nvPr/>
          </p:nvSpPr>
          <p:spPr bwMode="auto">
            <a:xfrm>
              <a:off x="3681" y="5327"/>
              <a:ext cx="399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809"/>
            <p:cNvSpPr>
              <a:spLocks noChangeShapeType="1"/>
            </p:cNvSpPr>
            <p:nvPr/>
          </p:nvSpPr>
          <p:spPr bwMode="auto">
            <a:xfrm>
              <a:off x="3681" y="5423"/>
              <a:ext cx="399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Rectangle 1810"/>
            <p:cNvSpPr>
              <a:spLocks noChangeArrowheads="1"/>
            </p:cNvSpPr>
            <p:nvPr/>
          </p:nvSpPr>
          <p:spPr bwMode="auto">
            <a:xfrm>
              <a:off x="3681" y="5423"/>
              <a:ext cx="399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811"/>
            <p:cNvSpPr>
              <a:spLocks noChangeShapeType="1"/>
            </p:cNvSpPr>
            <p:nvPr/>
          </p:nvSpPr>
          <p:spPr bwMode="auto">
            <a:xfrm>
              <a:off x="3681" y="5519"/>
              <a:ext cx="399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Rectangle 1812"/>
            <p:cNvSpPr>
              <a:spLocks noChangeArrowheads="1"/>
            </p:cNvSpPr>
            <p:nvPr/>
          </p:nvSpPr>
          <p:spPr bwMode="auto">
            <a:xfrm>
              <a:off x="3681" y="5519"/>
              <a:ext cx="399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813"/>
            <p:cNvSpPr>
              <a:spLocks noChangeShapeType="1"/>
            </p:cNvSpPr>
            <p:nvPr/>
          </p:nvSpPr>
          <p:spPr bwMode="auto">
            <a:xfrm>
              <a:off x="2769" y="5615"/>
              <a:ext cx="490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Rectangle 1814"/>
            <p:cNvSpPr>
              <a:spLocks noChangeArrowheads="1"/>
            </p:cNvSpPr>
            <p:nvPr/>
          </p:nvSpPr>
          <p:spPr bwMode="auto">
            <a:xfrm>
              <a:off x="2769" y="5615"/>
              <a:ext cx="490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815"/>
            <p:cNvSpPr>
              <a:spLocks noChangeShapeType="1"/>
            </p:cNvSpPr>
            <p:nvPr/>
          </p:nvSpPr>
          <p:spPr bwMode="auto">
            <a:xfrm>
              <a:off x="2769" y="5711"/>
              <a:ext cx="490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Rectangle 1816"/>
            <p:cNvSpPr>
              <a:spLocks noChangeArrowheads="1"/>
            </p:cNvSpPr>
            <p:nvPr/>
          </p:nvSpPr>
          <p:spPr bwMode="auto">
            <a:xfrm>
              <a:off x="2769" y="5711"/>
              <a:ext cx="490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1817"/>
            <p:cNvSpPr>
              <a:spLocks noChangeShapeType="1"/>
            </p:cNvSpPr>
            <p:nvPr/>
          </p:nvSpPr>
          <p:spPr bwMode="auto">
            <a:xfrm>
              <a:off x="3567" y="5807"/>
              <a:ext cx="410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Rectangle 1818"/>
            <p:cNvSpPr>
              <a:spLocks noChangeArrowheads="1"/>
            </p:cNvSpPr>
            <p:nvPr/>
          </p:nvSpPr>
          <p:spPr bwMode="auto">
            <a:xfrm>
              <a:off x="3567" y="5807"/>
              <a:ext cx="411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Line 1819"/>
            <p:cNvSpPr>
              <a:spLocks noChangeShapeType="1"/>
            </p:cNvSpPr>
            <p:nvPr/>
          </p:nvSpPr>
          <p:spPr bwMode="auto">
            <a:xfrm>
              <a:off x="3567" y="5903"/>
              <a:ext cx="410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Rectangle 1820"/>
            <p:cNvSpPr>
              <a:spLocks noChangeArrowheads="1"/>
            </p:cNvSpPr>
            <p:nvPr/>
          </p:nvSpPr>
          <p:spPr bwMode="auto">
            <a:xfrm>
              <a:off x="3567" y="5903"/>
              <a:ext cx="411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Line 1821"/>
            <p:cNvSpPr>
              <a:spLocks noChangeShapeType="1"/>
            </p:cNvSpPr>
            <p:nvPr/>
          </p:nvSpPr>
          <p:spPr bwMode="auto">
            <a:xfrm>
              <a:off x="3339" y="5999"/>
              <a:ext cx="433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Rectangle 1822"/>
            <p:cNvSpPr>
              <a:spLocks noChangeArrowheads="1"/>
            </p:cNvSpPr>
            <p:nvPr/>
          </p:nvSpPr>
          <p:spPr bwMode="auto">
            <a:xfrm>
              <a:off x="3339" y="5999"/>
              <a:ext cx="433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Line 1823"/>
            <p:cNvSpPr>
              <a:spLocks noChangeShapeType="1"/>
            </p:cNvSpPr>
            <p:nvPr/>
          </p:nvSpPr>
          <p:spPr bwMode="auto">
            <a:xfrm>
              <a:off x="4137" y="6095"/>
              <a:ext cx="353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Rectangle 1824"/>
            <p:cNvSpPr>
              <a:spLocks noChangeArrowheads="1"/>
            </p:cNvSpPr>
            <p:nvPr/>
          </p:nvSpPr>
          <p:spPr bwMode="auto">
            <a:xfrm>
              <a:off x="4137" y="6095"/>
              <a:ext cx="354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Line 1825"/>
            <p:cNvSpPr>
              <a:spLocks noChangeShapeType="1"/>
            </p:cNvSpPr>
            <p:nvPr/>
          </p:nvSpPr>
          <p:spPr bwMode="auto">
            <a:xfrm>
              <a:off x="4593" y="6191"/>
              <a:ext cx="3078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Rectangle 1826"/>
            <p:cNvSpPr>
              <a:spLocks noChangeArrowheads="1"/>
            </p:cNvSpPr>
            <p:nvPr/>
          </p:nvSpPr>
          <p:spPr bwMode="auto">
            <a:xfrm>
              <a:off x="4593" y="6191"/>
              <a:ext cx="3084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Line 1827"/>
            <p:cNvSpPr>
              <a:spLocks noChangeShapeType="1"/>
            </p:cNvSpPr>
            <p:nvPr/>
          </p:nvSpPr>
          <p:spPr bwMode="auto">
            <a:xfrm>
              <a:off x="5505" y="6287"/>
              <a:ext cx="216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Rectangle 1828"/>
            <p:cNvSpPr>
              <a:spLocks noChangeArrowheads="1"/>
            </p:cNvSpPr>
            <p:nvPr/>
          </p:nvSpPr>
          <p:spPr bwMode="auto">
            <a:xfrm>
              <a:off x="5505" y="6287"/>
              <a:ext cx="217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Line 1829"/>
            <p:cNvSpPr>
              <a:spLocks noChangeShapeType="1"/>
            </p:cNvSpPr>
            <p:nvPr/>
          </p:nvSpPr>
          <p:spPr bwMode="auto">
            <a:xfrm>
              <a:off x="5619" y="6383"/>
              <a:ext cx="205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Rectangle 1830"/>
            <p:cNvSpPr>
              <a:spLocks noChangeArrowheads="1"/>
            </p:cNvSpPr>
            <p:nvPr/>
          </p:nvSpPr>
          <p:spPr bwMode="auto">
            <a:xfrm>
              <a:off x="5619" y="6383"/>
              <a:ext cx="205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Line 1831"/>
            <p:cNvSpPr>
              <a:spLocks noChangeShapeType="1"/>
            </p:cNvSpPr>
            <p:nvPr/>
          </p:nvSpPr>
          <p:spPr bwMode="auto">
            <a:xfrm>
              <a:off x="5619" y="6479"/>
              <a:ext cx="205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Rectangle 1832"/>
            <p:cNvSpPr>
              <a:spLocks noChangeArrowheads="1"/>
            </p:cNvSpPr>
            <p:nvPr/>
          </p:nvSpPr>
          <p:spPr bwMode="auto">
            <a:xfrm>
              <a:off x="5619" y="6479"/>
              <a:ext cx="205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Line 1833"/>
            <p:cNvSpPr>
              <a:spLocks noChangeShapeType="1"/>
            </p:cNvSpPr>
            <p:nvPr/>
          </p:nvSpPr>
          <p:spPr bwMode="auto">
            <a:xfrm>
              <a:off x="5619" y="6575"/>
              <a:ext cx="205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Rectangle 1834"/>
            <p:cNvSpPr>
              <a:spLocks noChangeArrowheads="1"/>
            </p:cNvSpPr>
            <p:nvPr/>
          </p:nvSpPr>
          <p:spPr bwMode="auto">
            <a:xfrm>
              <a:off x="5619" y="6575"/>
              <a:ext cx="205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Line 1835"/>
            <p:cNvSpPr>
              <a:spLocks noChangeShapeType="1"/>
            </p:cNvSpPr>
            <p:nvPr/>
          </p:nvSpPr>
          <p:spPr bwMode="auto">
            <a:xfrm>
              <a:off x="6987" y="6671"/>
              <a:ext cx="68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Rectangle 1836"/>
            <p:cNvSpPr>
              <a:spLocks noChangeArrowheads="1"/>
            </p:cNvSpPr>
            <p:nvPr/>
          </p:nvSpPr>
          <p:spPr bwMode="auto">
            <a:xfrm>
              <a:off x="6987" y="6671"/>
              <a:ext cx="69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Line 1837"/>
            <p:cNvSpPr>
              <a:spLocks noChangeShapeType="1"/>
            </p:cNvSpPr>
            <p:nvPr/>
          </p:nvSpPr>
          <p:spPr bwMode="auto">
            <a:xfrm>
              <a:off x="6987" y="6767"/>
              <a:ext cx="68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Rectangle 1838"/>
            <p:cNvSpPr>
              <a:spLocks noChangeArrowheads="1"/>
            </p:cNvSpPr>
            <p:nvPr/>
          </p:nvSpPr>
          <p:spPr bwMode="auto">
            <a:xfrm>
              <a:off x="6987" y="6767"/>
              <a:ext cx="69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Line 1839"/>
            <p:cNvSpPr>
              <a:spLocks noChangeShapeType="1"/>
            </p:cNvSpPr>
            <p:nvPr/>
          </p:nvSpPr>
          <p:spPr bwMode="auto">
            <a:xfrm>
              <a:off x="6189" y="6863"/>
              <a:ext cx="148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Rectangle 1840"/>
            <p:cNvSpPr>
              <a:spLocks noChangeArrowheads="1"/>
            </p:cNvSpPr>
            <p:nvPr/>
          </p:nvSpPr>
          <p:spPr bwMode="auto">
            <a:xfrm>
              <a:off x="6189" y="6863"/>
              <a:ext cx="148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Line 1841"/>
            <p:cNvSpPr>
              <a:spLocks noChangeShapeType="1"/>
            </p:cNvSpPr>
            <p:nvPr/>
          </p:nvSpPr>
          <p:spPr bwMode="auto">
            <a:xfrm>
              <a:off x="6417" y="6959"/>
              <a:ext cx="1254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Rectangle 1842"/>
            <p:cNvSpPr>
              <a:spLocks noChangeArrowheads="1"/>
            </p:cNvSpPr>
            <p:nvPr/>
          </p:nvSpPr>
          <p:spPr bwMode="auto">
            <a:xfrm>
              <a:off x="6417" y="6959"/>
              <a:ext cx="1260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Line 1843"/>
            <p:cNvSpPr>
              <a:spLocks noChangeShapeType="1"/>
            </p:cNvSpPr>
            <p:nvPr/>
          </p:nvSpPr>
          <p:spPr bwMode="auto">
            <a:xfrm>
              <a:off x="6645" y="7055"/>
              <a:ext cx="102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Rectangle 1844"/>
            <p:cNvSpPr>
              <a:spLocks noChangeArrowheads="1"/>
            </p:cNvSpPr>
            <p:nvPr/>
          </p:nvSpPr>
          <p:spPr bwMode="auto">
            <a:xfrm>
              <a:off x="6645" y="7055"/>
              <a:ext cx="103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Line 1845"/>
            <p:cNvSpPr>
              <a:spLocks noChangeShapeType="1"/>
            </p:cNvSpPr>
            <p:nvPr/>
          </p:nvSpPr>
          <p:spPr bwMode="auto">
            <a:xfrm>
              <a:off x="6645" y="7151"/>
              <a:ext cx="102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Rectangle 1846"/>
            <p:cNvSpPr>
              <a:spLocks noChangeArrowheads="1"/>
            </p:cNvSpPr>
            <p:nvPr/>
          </p:nvSpPr>
          <p:spPr bwMode="auto">
            <a:xfrm>
              <a:off x="6645" y="7151"/>
              <a:ext cx="1032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Line 1847"/>
            <p:cNvSpPr>
              <a:spLocks noChangeShapeType="1"/>
            </p:cNvSpPr>
            <p:nvPr/>
          </p:nvSpPr>
          <p:spPr bwMode="auto">
            <a:xfrm>
              <a:off x="6531" y="7247"/>
              <a:ext cx="114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Rectangle 1848"/>
            <p:cNvSpPr>
              <a:spLocks noChangeArrowheads="1"/>
            </p:cNvSpPr>
            <p:nvPr/>
          </p:nvSpPr>
          <p:spPr bwMode="auto">
            <a:xfrm>
              <a:off x="6531" y="7247"/>
              <a:ext cx="114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Line 1849"/>
            <p:cNvSpPr>
              <a:spLocks noChangeShapeType="1"/>
            </p:cNvSpPr>
            <p:nvPr/>
          </p:nvSpPr>
          <p:spPr bwMode="auto">
            <a:xfrm>
              <a:off x="6531" y="7343"/>
              <a:ext cx="114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Rectangle 1850"/>
            <p:cNvSpPr>
              <a:spLocks noChangeArrowheads="1"/>
            </p:cNvSpPr>
            <p:nvPr/>
          </p:nvSpPr>
          <p:spPr bwMode="auto">
            <a:xfrm>
              <a:off x="6531" y="7343"/>
              <a:ext cx="114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Line 1851"/>
            <p:cNvSpPr>
              <a:spLocks noChangeShapeType="1"/>
            </p:cNvSpPr>
            <p:nvPr/>
          </p:nvSpPr>
          <p:spPr bwMode="auto">
            <a:xfrm>
              <a:off x="6531" y="7439"/>
              <a:ext cx="114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Rectangle 1852"/>
            <p:cNvSpPr>
              <a:spLocks noChangeArrowheads="1"/>
            </p:cNvSpPr>
            <p:nvPr/>
          </p:nvSpPr>
          <p:spPr bwMode="auto">
            <a:xfrm>
              <a:off x="6531" y="7439"/>
              <a:ext cx="114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Line 1853"/>
            <p:cNvSpPr>
              <a:spLocks noChangeShapeType="1"/>
            </p:cNvSpPr>
            <p:nvPr/>
          </p:nvSpPr>
          <p:spPr bwMode="auto">
            <a:xfrm>
              <a:off x="6531" y="7535"/>
              <a:ext cx="114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Rectangle 1854"/>
            <p:cNvSpPr>
              <a:spLocks noChangeArrowheads="1"/>
            </p:cNvSpPr>
            <p:nvPr/>
          </p:nvSpPr>
          <p:spPr bwMode="auto">
            <a:xfrm>
              <a:off x="6531" y="7535"/>
              <a:ext cx="114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Line 1855"/>
            <p:cNvSpPr>
              <a:spLocks noChangeShapeType="1"/>
            </p:cNvSpPr>
            <p:nvPr/>
          </p:nvSpPr>
          <p:spPr bwMode="auto">
            <a:xfrm>
              <a:off x="-1911" y="7631"/>
              <a:ext cx="9582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Rectangle 1856"/>
            <p:cNvSpPr>
              <a:spLocks noChangeArrowheads="1"/>
            </p:cNvSpPr>
            <p:nvPr/>
          </p:nvSpPr>
          <p:spPr bwMode="auto">
            <a:xfrm>
              <a:off x="-1911" y="7631"/>
              <a:ext cx="9588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1857"/>
            <p:cNvSpPr>
              <a:spLocks/>
            </p:cNvSpPr>
            <p:nvPr/>
          </p:nvSpPr>
          <p:spPr bwMode="auto">
            <a:xfrm>
              <a:off x="-833" y="3034"/>
              <a:ext cx="557" cy="800"/>
            </a:xfrm>
            <a:custGeom>
              <a:avLst/>
              <a:gdLst>
                <a:gd name="T0" fmla="*/ 0 w 1485"/>
                <a:gd name="T1" fmla="*/ 0 h 2135"/>
                <a:gd name="T2" fmla="*/ 0 w 1485"/>
                <a:gd name="T3" fmla="*/ 0 h 2135"/>
                <a:gd name="T4" fmla="*/ 0 w 1485"/>
                <a:gd name="T5" fmla="*/ 0 h 2135"/>
                <a:gd name="T6" fmla="*/ 0 w 1485"/>
                <a:gd name="T7" fmla="*/ 0 h 2135"/>
                <a:gd name="T8" fmla="*/ 0 w 1485"/>
                <a:gd name="T9" fmla="*/ 0 h 2135"/>
                <a:gd name="T10" fmla="*/ 0 w 1485"/>
                <a:gd name="T11" fmla="*/ 0 h 2135"/>
                <a:gd name="T12" fmla="*/ 0 w 1485"/>
                <a:gd name="T13" fmla="*/ 0 h 2135"/>
                <a:gd name="T14" fmla="*/ 0 w 1485"/>
                <a:gd name="T15" fmla="*/ 0 h 2135"/>
                <a:gd name="T16" fmla="*/ 0 w 1485"/>
                <a:gd name="T17" fmla="*/ 0 h 2135"/>
                <a:gd name="T18" fmla="*/ 0 w 1485"/>
                <a:gd name="T19" fmla="*/ 0 h 2135"/>
                <a:gd name="T20" fmla="*/ 0 w 1485"/>
                <a:gd name="T21" fmla="*/ 1 h 2135"/>
                <a:gd name="T22" fmla="*/ 0 w 1485"/>
                <a:gd name="T23" fmla="*/ 1 h 2135"/>
                <a:gd name="T24" fmla="*/ 0 w 1485"/>
                <a:gd name="T25" fmla="*/ 1 h 2135"/>
                <a:gd name="T26" fmla="*/ 0 w 1485"/>
                <a:gd name="T27" fmla="*/ 1 h 2135"/>
                <a:gd name="T28" fmla="*/ 0 w 1485"/>
                <a:gd name="T29" fmla="*/ 1 h 2135"/>
                <a:gd name="T30" fmla="*/ 0 w 1485"/>
                <a:gd name="T31" fmla="*/ 1 h 2135"/>
                <a:gd name="T32" fmla="*/ 1 w 1485"/>
                <a:gd name="T33" fmla="*/ 1 h 2135"/>
                <a:gd name="T34" fmla="*/ 1 w 1485"/>
                <a:gd name="T35" fmla="*/ 1 h 2135"/>
                <a:gd name="T36" fmla="*/ 1 w 1485"/>
                <a:gd name="T37" fmla="*/ 2 h 2135"/>
                <a:gd name="T38" fmla="*/ 1 w 1485"/>
                <a:gd name="T39" fmla="*/ 2 h 2135"/>
                <a:gd name="T40" fmla="*/ 1 w 1485"/>
                <a:gd name="T41" fmla="*/ 2 h 2135"/>
                <a:gd name="T42" fmla="*/ 2 w 1485"/>
                <a:gd name="T43" fmla="*/ 2 h 2135"/>
                <a:gd name="T44" fmla="*/ 2 w 1485"/>
                <a:gd name="T45" fmla="*/ 2 h 2135"/>
                <a:gd name="T46" fmla="*/ 2 w 1485"/>
                <a:gd name="T47" fmla="*/ 2 h 2135"/>
                <a:gd name="T48" fmla="*/ 2 w 1485"/>
                <a:gd name="T49" fmla="*/ 2 h 2135"/>
                <a:gd name="T50" fmla="*/ 2 w 1485"/>
                <a:gd name="T51" fmla="*/ 2 h 2135"/>
                <a:gd name="T52" fmla="*/ 2 w 1485"/>
                <a:gd name="T53" fmla="*/ 2 h 2135"/>
                <a:gd name="T54" fmla="*/ 2 w 1485"/>
                <a:gd name="T55" fmla="*/ 2 h 2135"/>
                <a:gd name="T56" fmla="*/ 2 w 1485"/>
                <a:gd name="T57" fmla="*/ 2 h 2135"/>
                <a:gd name="T58" fmla="*/ 1 w 1485"/>
                <a:gd name="T59" fmla="*/ 2 h 2135"/>
                <a:gd name="T60" fmla="*/ 1 w 1485"/>
                <a:gd name="T61" fmla="*/ 2 h 2135"/>
                <a:gd name="T62" fmla="*/ 1 w 1485"/>
                <a:gd name="T63" fmla="*/ 2 h 2135"/>
                <a:gd name="T64" fmla="*/ 1 w 1485"/>
                <a:gd name="T65" fmla="*/ 1 h 2135"/>
                <a:gd name="T66" fmla="*/ 1 w 1485"/>
                <a:gd name="T67" fmla="*/ 1 h 2135"/>
                <a:gd name="T68" fmla="*/ 0 w 1485"/>
                <a:gd name="T69" fmla="*/ 1 h 2135"/>
                <a:gd name="T70" fmla="*/ 0 w 1485"/>
                <a:gd name="T71" fmla="*/ 1 h 2135"/>
                <a:gd name="T72" fmla="*/ 0 w 1485"/>
                <a:gd name="T73" fmla="*/ 1 h 2135"/>
                <a:gd name="T74" fmla="*/ 0 w 1485"/>
                <a:gd name="T75" fmla="*/ 1 h 2135"/>
                <a:gd name="T76" fmla="*/ 0 w 1485"/>
                <a:gd name="T77" fmla="*/ 1 h 2135"/>
                <a:gd name="T78" fmla="*/ 0 w 1485"/>
                <a:gd name="T79" fmla="*/ 1 h 2135"/>
                <a:gd name="T80" fmla="*/ 0 w 1485"/>
                <a:gd name="T81" fmla="*/ 1 h 2135"/>
                <a:gd name="T82" fmla="*/ 0 w 1485"/>
                <a:gd name="T83" fmla="*/ 0 h 2135"/>
                <a:gd name="T84" fmla="*/ 0 w 1485"/>
                <a:gd name="T85" fmla="*/ 0 h 2135"/>
                <a:gd name="T86" fmla="*/ 0 w 1485"/>
                <a:gd name="T87" fmla="*/ 0 h 2135"/>
                <a:gd name="T88" fmla="*/ 0 w 1485"/>
                <a:gd name="T89" fmla="*/ 0 h 2135"/>
                <a:gd name="T90" fmla="*/ 0 w 1485"/>
                <a:gd name="T91" fmla="*/ 0 h 2135"/>
                <a:gd name="T92" fmla="*/ 0 w 1485"/>
                <a:gd name="T93" fmla="*/ 0 h 2135"/>
                <a:gd name="T94" fmla="*/ 0 w 1485"/>
                <a:gd name="T95" fmla="*/ 0 h 2135"/>
                <a:gd name="T96" fmla="*/ 0 w 1485"/>
                <a:gd name="T97" fmla="*/ 0 h 2135"/>
                <a:gd name="T98" fmla="*/ 0 w 1485"/>
                <a:gd name="T99" fmla="*/ 0 h 2135"/>
                <a:gd name="T100" fmla="*/ 0 w 1485"/>
                <a:gd name="T101" fmla="*/ 0 h 2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85"/>
                <a:gd name="T154" fmla="*/ 0 h 2135"/>
                <a:gd name="T155" fmla="*/ 1485 w 1485"/>
                <a:gd name="T156" fmla="*/ 2135 h 2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85" h="2135">
                  <a:moveTo>
                    <a:pt x="378" y="7"/>
                  </a:moveTo>
                  <a:lnTo>
                    <a:pt x="361" y="47"/>
                  </a:lnTo>
                  <a:cubicBezTo>
                    <a:pt x="361" y="47"/>
                    <a:pt x="360" y="48"/>
                    <a:pt x="359" y="49"/>
                  </a:cubicBezTo>
                  <a:lnTo>
                    <a:pt x="336" y="75"/>
                  </a:lnTo>
                  <a:cubicBezTo>
                    <a:pt x="336" y="76"/>
                    <a:pt x="335" y="76"/>
                    <a:pt x="334" y="77"/>
                  </a:cubicBezTo>
                  <a:lnTo>
                    <a:pt x="304" y="92"/>
                  </a:lnTo>
                  <a:cubicBezTo>
                    <a:pt x="303" y="92"/>
                    <a:pt x="302" y="92"/>
                    <a:pt x="302" y="92"/>
                  </a:cubicBezTo>
                  <a:lnTo>
                    <a:pt x="267" y="97"/>
                  </a:lnTo>
                  <a:cubicBezTo>
                    <a:pt x="266" y="97"/>
                    <a:pt x="266" y="97"/>
                    <a:pt x="265" y="97"/>
                  </a:cubicBezTo>
                  <a:lnTo>
                    <a:pt x="223" y="96"/>
                  </a:lnTo>
                  <a:lnTo>
                    <a:pt x="175" y="90"/>
                  </a:lnTo>
                  <a:lnTo>
                    <a:pt x="65" y="75"/>
                  </a:lnTo>
                  <a:lnTo>
                    <a:pt x="72" y="74"/>
                  </a:lnTo>
                  <a:lnTo>
                    <a:pt x="35" y="105"/>
                  </a:lnTo>
                  <a:lnTo>
                    <a:pt x="36" y="102"/>
                  </a:lnTo>
                  <a:lnTo>
                    <a:pt x="18" y="134"/>
                  </a:lnTo>
                  <a:lnTo>
                    <a:pt x="19" y="131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23" y="196"/>
                  </a:lnTo>
                  <a:lnTo>
                    <a:pt x="23" y="194"/>
                  </a:lnTo>
                  <a:lnTo>
                    <a:pt x="38" y="229"/>
                  </a:lnTo>
                  <a:lnTo>
                    <a:pt x="57" y="264"/>
                  </a:lnTo>
                  <a:lnTo>
                    <a:pt x="76" y="300"/>
                  </a:lnTo>
                  <a:lnTo>
                    <a:pt x="92" y="336"/>
                  </a:lnTo>
                  <a:cubicBezTo>
                    <a:pt x="93" y="338"/>
                    <a:pt x="93" y="340"/>
                    <a:pt x="92" y="342"/>
                  </a:cubicBezTo>
                  <a:lnTo>
                    <a:pt x="76" y="388"/>
                  </a:lnTo>
                  <a:lnTo>
                    <a:pt x="66" y="429"/>
                  </a:lnTo>
                  <a:lnTo>
                    <a:pt x="66" y="428"/>
                  </a:lnTo>
                  <a:lnTo>
                    <a:pt x="65" y="466"/>
                  </a:lnTo>
                  <a:lnTo>
                    <a:pt x="65" y="464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89" y="531"/>
                  </a:lnTo>
                  <a:lnTo>
                    <a:pt x="88" y="529"/>
                  </a:lnTo>
                  <a:lnTo>
                    <a:pt x="114" y="561"/>
                  </a:lnTo>
                  <a:lnTo>
                    <a:pt x="113" y="560"/>
                  </a:lnTo>
                  <a:lnTo>
                    <a:pt x="150" y="591"/>
                  </a:lnTo>
                  <a:lnTo>
                    <a:pt x="197" y="621"/>
                  </a:lnTo>
                  <a:cubicBezTo>
                    <a:pt x="198" y="621"/>
                    <a:pt x="198" y="622"/>
                    <a:pt x="199" y="623"/>
                  </a:cubicBezTo>
                  <a:lnTo>
                    <a:pt x="217" y="647"/>
                  </a:lnTo>
                  <a:lnTo>
                    <a:pt x="230" y="665"/>
                  </a:lnTo>
                  <a:lnTo>
                    <a:pt x="247" y="690"/>
                  </a:lnTo>
                  <a:cubicBezTo>
                    <a:pt x="248" y="691"/>
                    <a:pt x="248" y="692"/>
                    <a:pt x="248" y="693"/>
                  </a:cubicBezTo>
                  <a:lnTo>
                    <a:pt x="252" y="710"/>
                  </a:lnTo>
                  <a:cubicBezTo>
                    <a:pt x="252" y="711"/>
                    <a:pt x="253" y="712"/>
                    <a:pt x="252" y="713"/>
                  </a:cubicBezTo>
                  <a:lnTo>
                    <a:pt x="249" y="733"/>
                  </a:lnTo>
                  <a:lnTo>
                    <a:pt x="240" y="766"/>
                  </a:lnTo>
                  <a:lnTo>
                    <a:pt x="235" y="788"/>
                  </a:lnTo>
                  <a:lnTo>
                    <a:pt x="229" y="818"/>
                  </a:lnTo>
                  <a:lnTo>
                    <a:pt x="225" y="855"/>
                  </a:lnTo>
                  <a:lnTo>
                    <a:pt x="221" y="902"/>
                  </a:lnTo>
                  <a:lnTo>
                    <a:pt x="218" y="959"/>
                  </a:lnTo>
                  <a:lnTo>
                    <a:pt x="217" y="1028"/>
                  </a:lnTo>
                  <a:lnTo>
                    <a:pt x="217" y="1026"/>
                  </a:lnTo>
                  <a:lnTo>
                    <a:pt x="227" y="1083"/>
                  </a:lnTo>
                  <a:lnTo>
                    <a:pt x="227" y="1081"/>
                  </a:lnTo>
                  <a:lnTo>
                    <a:pt x="253" y="1132"/>
                  </a:lnTo>
                  <a:lnTo>
                    <a:pt x="251" y="1130"/>
                  </a:lnTo>
                  <a:lnTo>
                    <a:pt x="291" y="1175"/>
                  </a:lnTo>
                  <a:lnTo>
                    <a:pt x="290" y="1174"/>
                  </a:lnTo>
                  <a:lnTo>
                    <a:pt x="339" y="1213"/>
                  </a:lnTo>
                  <a:lnTo>
                    <a:pt x="338" y="1213"/>
                  </a:lnTo>
                  <a:lnTo>
                    <a:pt x="395" y="1246"/>
                  </a:lnTo>
                  <a:lnTo>
                    <a:pt x="455" y="1272"/>
                  </a:lnTo>
                  <a:lnTo>
                    <a:pt x="514" y="1293"/>
                  </a:lnTo>
                  <a:lnTo>
                    <a:pt x="570" y="1308"/>
                  </a:lnTo>
                  <a:cubicBezTo>
                    <a:pt x="571" y="1308"/>
                    <a:pt x="572" y="1309"/>
                    <a:pt x="573" y="1309"/>
                  </a:cubicBezTo>
                  <a:lnTo>
                    <a:pt x="648" y="1371"/>
                  </a:lnTo>
                  <a:lnTo>
                    <a:pt x="717" y="1417"/>
                  </a:lnTo>
                  <a:lnTo>
                    <a:pt x="789" y="1457"/>
                  </a:lnTo>
                  <a:lnTo>
                    <a:pt x="874" y="1500"/>
                  </a:lnTo>
                  <a:cubicBezTo>
                    <a:pt x="875" y="1501"/>
                    <a:pt x="876" y="1502"/>
                    <a:pt x="877" y="1503"/>
                  </a:cubicBezTo>
                  <a:lnTo>
                    <a:pt x="934" y="1584"/>
                  </a:lnTo>
                  <a:lnTo>
                    <a:pt x="977" y="1658"/>
                  </a:lnTo>
                  <a:lnTo>
                    <a:pt x="1014" y="1726"/>
                  </a:lnTo>
                  <a:lnTo>
                    <a:pt x="1049" y="1783"/>
                  </a:lnTo>
                  <a:lnTo>
                    <a:pt x="1048" y="1782"/>
                  </a:lnTo>
                  <a:lnTo>
                    <a:pt x="1092" y="1831"/>
                  </a:lnTo>
                  <a:lnTo>
                    <a:pt x="1091" y="1830"/>
                  </a:lnTo>
                  <a:lnTo>
                    <a:pt x="1149" y="1870"/>
                  </a:lnTo>
                  <a:lnTo>
                    <a:pt x="1148" y="1869"/>
                  </a:lnTo>
                  <a:lnTo>
                    <a:pt x="1185" y="1885"/>
                  </a:lnTo>
                  <a:lnTo>
                    <a:pt x="1228" y="1898"/>
                  </a:lnTo>
                  <a:lnTo>
                    <a:pt x="1278" y="1909"/>
                  </a:lnTo>
                  <a:lnTo>
                    <a:pt x="1336" y="1916"/>
                  </a:lnTo>
                  <a:cubicBezTo>
                    <a:pt x="1340" y="1916"/>
                    <a:pt x="1343" y="1919"/>
                    <a:pt x="1343" y="1923"/>
                  </a:cubicBezTo>
                  <a:lnTo>
                    <a:pt x="1345" y="1979"/>
                  </a:lnTo>
                  <a:lnTo>
                    <a:pt x="1350" y="2008"/>
                  </a:lnTo>
                  <a:lnTo>
                    <a:pt x="1350" y="2007"/>
                  </a:lnTo>
                  <a:lnTo>
                    <a:pt x="1360" y="2033"/>
                  </a:lnTo>
                  <a:lnTo>
                    <a:pt x="1365" y="2042"/>
                  </a:lnTo>
                  <a:lnTo>
                    <a:pt x="1363" y="2040"/>
                  </a:lnTo>
                  <a:lnTo>
                    <a:pt x="1378" y="2056"/>
                  </a:lnTo>
                  <a:lnTo>
                    <a:pt x="1421" y="2093"/>
                  </a:lnTo>
                  <a:lnTo>
                    <a:pt x="1442" y="2109"/>
                  </a:lnTo>
                  <a:lnTo>
                    <a:pt x="1441" y="2108"/>
                  </a:lnTo>
                  <a:lnTo>
                    <a:pt x="1461" y="2118"/>
                  </a:lnTo>
                  <a:lnTo>
                    <a:pt x="1458" y="2117"/>
                  </a:lnTo>
                  <a:lnTo>
                    <a:pt x="1473" y="2118"/>
                  </a:lnTo>
                  <a:lnTo>
                    <a:pt x="1465" y="2123"/>
                  </a:lnTo>
                  <a:lnTo>
                    <a:pt x="1470" y="2112"/>
                  </a:lnTo>
                  <a:lnTo>
                    <a:pt x="1485" y="2119"/>
                  </a:lnTo>
                  <a:lnTo>
                    <a:pt x="1480" y="2130"/>
                  </a:lnTo>
                  <a:cubicBezTo>
                    <a:pt x="1478" y="2133"/>
                    <a:pt x="1475" y="2135"/>
                    <a:pt x="1472" y="2134"/>
                  </a:cubicBezTo>
                  <a:lnTo>
                    <a:pt x="1457" y="2133"/>
                  </a:lnTo>
                  <a:cubicBezTo>
                    <a:pt x="1456" y="2133"/>
                    <a:pt x="1455" y="2133"/>
                    <a:pt x="1454" y="2133"/>
                  </a:cubicBezTo>
                  <a:lnTo>
                    <a:pt x="1434" y="2123"/>
                  </a:lnTo>
                  <a:cubicBezTo>
                    <a:pt x="1433" y="2122"/>
                    <a:pt x="1433" y="2122"/>
                    <a:pt x="1433" y="2122"/>
                  </a:cubicBezTo>
                  <a:lnTo>
                    <a:pt x="1410" y="2105"/>
                  </a:lnTo>
                  <a:lnTo>
                    <a:pt x="1367" y="2067"/>
                  </a:lnTo>
                  <a:lnTo>
                    <a:pt x="1352" y="2051"/>
                  </a:lnTo>
                  <a:cubicBezTo>
                    <a:pt x="1351" y="2050"/>
                    <a:pt x="1351" y="2050"/>
                    <a:pt x="1350" y="2049"/>
                  </a:cubicBezTo>
                  <a:lnTo>
                    <a:pt x="1345" y="2038"/>
                  </a:lnTo>
                  <a:lnTo>
                    <a:pt x="1335" y="2012"/>
                  </a:lnTo>
                  <a:cubicBezTo>
                    <a:pt x="1335" y="2012"/>
                    <a:pt x="1335" y="2011"/>
                    <a:pt x="1335" y="2011"/>
                  </a:cubicBezTo>
                  <a:lnTo>
                    <a:pt x="1329" y="1980"/>
                  </a:lnTo>
                  <a:lnTo>
                    <a:pt x="1327" y="1924"/>
                  </a:lnTo>
                  <a:lnTo>
                    <a:pt x="1335" y="1931"/>
                  </a:lnTo>
                  <a:lnTo>
                    <a:pt x="1275" y="1924"/>
                  </a:lnTo>
                  <a:lnTo>
                    <a:pt x="1223" y="1913"/>
                  </a:lnTo>
                  <a:lnTo>
                    <a:pt x="1178" y="1900"/>
                  </a:lnTo>
                  <a:lnTo>
                    <a:pt x="1141" y="1884"/>
                  </a:lnTo>
                  <a:cubicBezTo>
                    <a:pt x="1141" y="1884"/>
                    <a:pt x="1140" y="1883"/>
                    <a:pt x="1140" y="1883"/>
                  </a:cubicBezTo>
                  <a:lnTo>
                    <a:pt x="1082" y="1843"/>
                  </a:lnTo>
                  <a:cubicBezTo>
                    <a:pt x="1081" y="1843"/>
                    <a:pt x="1081" y="1842"/>
                    <a:pt x="1081" y="1842"/>
                  </a:cubicBezTo>
                  <a:lnTo>
                    <a:pt x="1037" y="1793"/>
                  </a:lnTo>
                  <a:cubicBezTo>
                    <a:pt x="1036" y="1792"/>
                    <a:pt x="1036" y="1792"/>
                    <a:pt x="1036" y="1792"/>
                  </a:cubicBezTo>
                  <a:lnTo>
                    <a:pt x="999" y="1733"/>
                  </a:lnTo>
                  <a:lnTo>
                    <a:pt x="964" y="1666"/>
                  </a:lnTo>
                  <a:lnTo>
                    <a:pt x="921" y="1593"/>
                  </a:lnTo>
                  <a:lnTo>
                    <a:pt x="864" y="1512"/>
                  </a:lnTo>
                  <a:lnTo>
                    <a:pt x="867" y="1515"/>
                  </a:lnTo>
                  <a:lnTo>
                    <a:pt x="782" y="1471"/>
                  </a:lnTo>
                  <a:lnTo>
                    <a:pt x="708" y="1430"/>
                  </a:lnTo>
                  <a:lnTo>
                    <a:pt x="637" y="1384"/>
                  </a:lnTo>
                  <a:lnTo>
                    <a:pt x="562" y="1322"/>
                  </a:lnTo>
                  <a:lnTo>
                    <a:pt x="565" y="1323"/>
                  </a:lnTo>
                  <a:lnTo>
                    <a:pt x="509" y="1308"/>
                  </a:lnTo>
                  <a:lnTo>
                    <a:pt x="448" y="1287"/>
                  </a:lnTo>
                  <a:lnTo>
                    <a:pt x="387" y="1259"/>
                  </a:lnTo>
                  <a:lnTo>
                    <a:pt x="330" y="1226"/>
                  </a:lnTo>
                  <a:cubicBezTo>
                    <a:pt x="330" y="1226"/>
                    <a:pt x="330" y="1226"/>
                    <a:pt x="329" y="1226"/>
                  </a:cubicBezTo>
                  <a:lnTo>
                    <a:pt x="280" y="1187"/>
                  </a:lnTo>
                  <a:cubicBezTo>
                    <a:pt x="280" y="1186"/>
                    <a:pt x="280" y="1186"/>
                    <a:pt x="279" y="1186"/>
                  </a:cubicBezTo>
                  <a:lnTo>
                    <a:pt x="239" y="1141"/>
                  </a:lnTo>
                  <a:cubicBezTo>
                    <a:pt x="239" y="1140"/>
                    <a:pt x="239" y="1140"/>
                    <a:pt x="238" y="1139"/>
                  </a:cubicBezTo>
                  <a:lnTo>
                    <a:pt x="212" y="1088"/>
                  </a:lnTo>
                  <a:cubicBezTo>
                    <a:pt x="212" y="1087"/>
                    <a:pt x="212" y="1087"/>
                    <a:pt x="212" y="1086"/>
                  </a:cubicBezTo>
                  <a:lnTo>
                    <a:pt x="202" y="1029"/>
                  </a:lnTo>
                  <a:cubicBezTo>
                    <a:pt x="201" y="1028"/>
                    <a:pt x="201" y="1028"/>
                    <a:pt x="201" y="1027"/>
                  </a:cubicBezTo>
                  <a:lnTo>
                    <a:pt x="202" y="958"/>
                  </a:lnTo>
                  <a:lnTo>
                    <a:pt x="205" y="901"/>
                  </a:lnTo>
                  <a:lnTo>
                    <a:pt x="210" y="854"/>
                  </a:lnTo>
                  <a:lnTo>
                    <a:pt x="214" y="815"/>
                  </a:lnTo>
                  <a:lnTo>
                    <a:pt x="220" y="785"/>
                  </a:lnTo>
                  <a:lnTo>
                    <a:pt x="225" y="761"/>
                  </a:lnTo>
                  <a:lnTo>
                    <a:pt x="234" y="730"/>
                  </a:lnTo>
                  <a:lnTo>
                    <a:pt x="237" y="710"/>
                  </a:lnTo>
                  <a:lnTo>
                    <a:pt x="237" y="713"/>
                  </a:lnTo>
                  <a:lnTo>
                    <a:pt x="233" y="696"/>
                  </a:lnTo>
                  <a:lnTo>
                    <a:pt x="234" y="699"/>
                  </a:lnTo>
                  <a:lnTo>
                    <a:pt x="217" y="674"/>
                  </a:lnTo>
                  <a:lnTo>
                    <a:pt x="204" y="656"/>
                  </a:lnTo>
                  <a:lnTo>
                    <a:pt x="186" y="632"/>
                  </a:lnTo>
                  <a:lnTo>
                    <a:pt x="188" y="634"/>
                  </a:lnTo>
                  <a:lnTo>
                    <a:pt x="139" y="604"/>
                  </a:lnTo>
                  <a:lnTo>
                    <a:pt x="102" y="573"/>
                  </a:lnTo>
                  <a:cubicBezTo>
                    <a:pt x="102" y="572"/>
                    <a:pt x="102" y="572"/>
                    <a:pt x="101" y="572"/>
                  </a:cubicBezTo>
                  <a:lnTo>
                    <a:pt x="75" y="540"/>
                  </a:lnTo>
                  <a:cubicBezTo>
                    <a:pt x="75" y="539"/>
                    <a:pt x="75" y="539"/>
                    <a:pt x="74" y="538"/>
                  </a:cubicBezTo>
                  <a:lnTo>
                    <a:pt x="58" y="505"/>
                  </a:lnTo>
                  <a:cubicBezTo>
                    <a:pt x="58" y="504"/>
                    <a:pt x="58" y="504"/>
                    <a:pt x="58" y="503"/>
                  </a:cubicBezTo>
                  <a:lnTo>
                    <a:pt x="50" y="467"/>
                  </a:lnTo>
                  <a:cubicBezTo>
                    <a:pt x="50" y="467"/>
                    <a:pt x="49" y="466"/>
                    <a:pt x="49" y="465"/>
                  </a:cubicBezTo>
                  <a:lnTo>
                    <a:pt x="50" y="427"/>
                  </a:lnTo>
                  <a:cubicBezTo>
                    <a:pt x="50" y="427"/>
                    <a:pt x="51" y="426"/>
                    <a:pt x="51" y="426"/>
                  </a:cubicBezTo>
                  <a:lnTo>
                    <a:pt x="61" y="383"/>
                  </a:lnTo>
                  <a:lnTo>
                    <a:pt x="77" y="337"/>
                  </a:lnTo>
                  <a:lnTo>
                    <a:pt x="77" y="343"/>
                  </a:lnTo>
                  <a:lnTo>
                    <a:pt x="61" y="307"/>
                  </a:lnTo>
                  <a:lnTo>
                    <a:pt x="42" y="271"/>
                  </a:lnTo>
                  <a:lnTo>
                    <a:pt x="23" y="236"/>
                  </a:lnTo>
                  <a:lnTo>
                    <a:pt x="8" y="201"/>
                  </a:lnTo>
                  <a:cubicBezTo>
                    <a:pt x="8" y="200"/>
                    <a:pt x="8" y="200"/>
                    <a:pt x="8" y="199"/>
                  </a:cubicBezTo>
                  <a:lnTo>
                    <a:pt x="1" y="165"/>
                  </a:lnTo>
                  <a:cubicBezTo>
                    <a:pt x="0" y="164"/>
                    <a:pt x="0" y="164"/>
                    <a:pt x="0" y="163"/>
                  </a:cubicBezTo>
                  <a:lnTo>
                    <a:pt x="3" y="130"/>
                  </a:lnTo>
                  <a:cubicBezTo>
                    <a:pt x="4" y="129"/>
                    <a:pt x="4" y="128"/>
                    <a:pt x="4" y="127"/>
                  </a:cubicBezTo>
                  <a:lnTo>
                    <a:pt x="22" y="95"/>
                  </a:lnTo>
                  <a:cubicBezTo>
                    <a:pt x="23" y="94"/>
                    <a:pt x="24" y="93"/>
                    <a:pt x="24" y="92"/>
                  </a:cubicBezTo>
                  <a:lnTo>
                    <a:pt x="61" y="61"/>
                  </a:lnTo>
                  <a:cubicBezTo>
                    <a:pt x="63" y="60"/>
                    <a:pt x="65" y="59"/>
                    <a:pt x="68" y="60"/>
                  </a:cubicBezTo>
                  <a:lnTo>
                    <a:pt x="177" y="75"/>
                  </a:lnTo>
                  <a:lnTo>
                    <a:pt x="224" y="80"/>
                  </a:lnTo>
                  <a:lnTo>
                    <a:pt x="266" y="81"/>
                  </a:lnTo>
                  <a:lnTo>
                    <a:pt x="264" y="82"/>
                  </a:lnTo>
                  <a:lnTo>
                    <a:pt x="299" y="77"/>
                  </a:lnTo>
                  <a:lnTo>
                    <a:pt x="297" y="77"/>
                  </a:lnTo>
                  <a:lnTo>
                    <a:pt x="327" y="62"/>
                  </a:lnTo>
                  <a:lnTo>
                    <a:pt x="324" y="64"/>
                  </a:lnTo>
                  <a:lnTo>
                    <a:pt x="347" y="38"/>
                  </a:lnTo>
                  <a:lnTo>
                    <a:pt x="346" y="40"/>
                  </a:lnTo>
                  <a:lnTo>
                    <a:pt x="363" y="0"/>
                  </a:lnTo>
                  <a:lnTo>
                    <a:pt x="378" y="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Rectangle 1858"/>
            <p:cNvSpPr>
              <a:spLocks noChangeArrowheads="1"/>
            </p:cNvSpPr>
            <p:nvPr/>
          </p:nvSpPr>
          <p:spPr bwMode="auto">
            <a:xfrm>
              <a:off x="5990" y="7021"/>
              <a:ext cx="129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Brawley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5537" name="Freeform 1859"/>
            <p:cNvSpPr>
              <a:spLocks/>
            </p:cNvSpPr>
            <p:nvPr/>
          </p:nvSpPr>
          <p:spPr bwMode="auto">
            <a:xfrm>
              <a:off x="-197" y="3993"/>
              <a:ext cx="651" cy="749"/>
            </a:xfrm>
            <a:custGeom>
              <a:avLst/>
              <a:gdLst>
                <a:gd name="T0" fmla="*/ 0 w 1738"/>
                <a:gd name="T1" fmla="*/ 0 h 1996"/>
                <a:gd name="T2" fmla="*/ 0 w 1738"/>
                <a:gd name="T3" fmla="*/ 0 h 1996"/>
                <a:gd name="T4" fmla="*/ 0 w 1738"/>
                <a:gd name="T5" fmla="*/ 0 h 1996"/>
                <a:gd name="T6" fmla="*/ 0 w 1738"/>
                <a:gd name="T7" fmla="*/ 0 h 1996"/>
                <a:gd name="T8" fmla="*/ 0 w 1738"/>
                <a:gd name="T9" fmla="*/ 0 h 1996"/>
                <a:gd name="T10" fmla="*/ 0 w 1738"/>
                <a:gd name="T11" fmla="*/ 1 h 1996"/>
                <a:gd name="T12" fmla="*/ 0 w 1738"/>
                <a:gd name="T13" fmla="*/ 1 h 1996"/>
                <a:gd name="T14" fmla="*/ 0 w 1738"/>
                <a:gd name="T15" fmla="*/ 1 h 1996"/>
                <a:gd name="T16" fmla="*/ 0 w 1738"/>
                <a:gd name="T17" fmla="*/ 1 h 1996"/>
                <a:gd name="T18" fmla="*/ 0 w 1738"/>
                <a:gd name="T19" fmla="*/ 1 h 1996"/>
                <a:gd name="T20" fmla="*/ 0 w 1738"/>
                <a:gd name="T21" fmla="*/ 1 h 1996"/>
                <a:gd name="T22" fmla="*/ 0 w 1738"/>
                <a:gd name="T23" fmla="*/ 1 h 1996"/>
                <a:gd name="T24" fmla="*/ 0 w 1738"/>
                <a:gd name="T25" fmla="*/ 1 h 1996"/>
                <a:gd name="T26" fmla="*/ 0 w 1738"/>
                <a:gd name="T27" fmla="*/ 1 h 1996"/>
                <a:gd name="T28" fmla="*/ 1 w 1738"/>
                <a:gd name="T29" fmla="*/ 1 h 1996"/>
                <a:gd name="T30" fmla="*/ 1 w 1738"/>
                <a:gd name="T31" fmla="*/ 1 h 1996"/>
                <a:gd name="T32" fmla="*/ 1 w 1738"/>
                <a:gd name="T33" fmla="*/ 1 h 1996"/>
                <a:gd name="T34" fmla="*/ 1 w 1738"/>
                <a:gd name="T35" fmla="*/ 1 h 1996"/>
                <a:gd name="T36" fmla="*/ 1 w 1738"/>
                <a:gd name="T37" fmla="*/ 1 h 1996"/>
                <a:gd name="T38" fmla="*/ 1 w 1738"/>
                <a:gd name="T39" fmla="*/ 1 h 1996"/>
                <a:gd name="T40" fmla="*/ 1 w 1738"/>
                <a:gd name="T41" fmla="*/ 1 h 1996"/>
                <a:gd name="T42" fmla="*/ 1 w 1738"/>
                <a:gd name="T43" fmla="*/ 1 h 1996"/>
                <a:gd name="T44" fmla="*/ 1 w 1738"/>
                <a:gd name="T45" fmla="*/ 1 h 1996"/>
                <a:gd name="T46" fmla="*/ 1 w 1738"/>
                <a:gd name="T47" fmla="*/ 2 h 1996"/>
                <a:gd name="T48" fmla="*/ 1 w 1738"/>
                <a:gd name="T49" fmla="*/ 2 h 1996"/>
                <a:gd name="T50" fmla="*/ 1 w 1738"/>
                <a:gd name="T51" fmla="*/ 2 h 1996"/>
                <a:gd name="T52" fmla="*/ 1 w 1738"/>
                <a:gd name="T53" fmla="*/ 2 h 1996"/>
                <a:gd name="T54" fmla="*/ 1 w 1738"/>
                <a:gd name="T55" fmla="*/ 2 h 1996"/>
                <a:gd name="T56" fmla="*/ 1 w 1738"/>
                <a:gd name="T57" fmla="*/ 2 h 1996"/>
                <a:gd name="T58" fmla="*/ 2 w 1738"/>
                <a:gd name="T59" fmla="*/ 2 h 1996"/>
                <a:gd name="T60" fmla="*/ 1 w 1738"/>
                <a:gd name="T61" fmla="*/ 2 h 1996"/>
                <a:gd name="T62" fmla="*/ 1 w 1738"/>
                <a:gd name="T63" fmla="*/ 2 h 1996"/>
                <a:gd name="T64" fmla="*/ 1 w 1738"/>
                <a:gd name="T65" fmla="*/ 2 h 1996"/>
                <a:gd name="T66" fmla="*/ 1 w 1738"/>
                <a:gd name="T67" fmla="*/ 2 h 1996"/>
                <a:gd name="T68" fmla="*/ 1 w 1738"/>
                <a:gd name="T69" fmla="*/ 2 h 1996"/>
                <a:gd name="T70" fmla="*/ 1 w 1738"/>
                <a:gd name="T71" fmla="*/ 2 h 1996"/>
                <a:gd name="T72" fmla="*/ 1 w 1738"/>
                <a:gd name="T73" fmla="*/ 1 h 1996"/>
                <a:gd name="T74" fmla="*/ 1 w 1738"/>
                <a:gd name="T75" fmla="*/ 1 h 1996"/>
                <a:gd name="T76" fmla="*/ 1 w 1738"/>
                <a:gd name="T77" fmla="*/ 1 h 1996"/>
                <a:gd name="T78" fmla="*/ 1 w 1738"/>
                <a:gd name="T79" fmla="*/ 1 h 1996"/>
                <a:gd name="T80" fmla="*/ 1 w 1738"/>
                <a:gd name="T81" fmla="*/ 1 h 1996"/>
                <a:gd name="T82" fmla="*/ 1 w 1738"/>
                <a:gd name="T83" fmla="*/ 1 h 1996"/>
                <a:gd name="T84" fmla="*/ 1 w 1738"/>
                <a:gd name="T85" fmla="*/ 1 h 1996"/>
                <a:gd name="T86" fmla="*/ 1 w 1738"/>
                <a:gd name="T87" fmla="*/ 1 h 1996"/>
                <a:gd name="T88" fmla="*/ 1 w 1738"/>
                <a:gd name="T89" fmla="*/ 1 h 1996"/>
                <a:gd name="T90" fmla="*/ 0 w 1738"/>
                <a:gd name="T91" fmla="*/ 1 h 1996"/>
                <a:gd name="T92" fmla="*/ 0 w 1738"/>
                <a:gd name="T93" fmla="*/ 1 h 1996"/>
                <a:gd name="T94" fmla="*/ 0 w 1738"/>
                <a:gd name="T95" fmla="*/ 1 h 1996"/>
                <a:gd name="T96" fmla="*/ 0 w 1738"/>
                <a:gd name="T97" fmla="*/ 1 h 1996"/>
                <a:gd name="T98" fmla="*/ 0 w 1738"/>
                <a:gd name="T99" fmla="*/ 1 h 1996"/>
                <a:gd name="T100" fmla="*/ 0 w 1738"/>
                <a:gd name="T101" fmla="*/ 1 h 1996"/>
                <a:gd name="T102" fmla="*/ 0 w 1738"/>
                <a:gd name="T103" fmla="*/ 1 h 1996"/>
                <a:gd name="T104" fmla="*/ 0 w 1738"/>
                <a:gd name="T105" fmla="*/ 1 h 1996"/>
                <a:gd name="T106" fmla="*/ 0 w 1738"/>
                <a:gd name="T107" fmla="*/ 1 h 1996"/>
                <a:gd name="T108" fmla="*/ 0 w 1738"/>
                <a:gd name="T109" fmla="*/ 0 h 1996"/>
                <a:gd name="T110" fmla="*/ 0 w 1738"/>
                <a:gd name="T111" fmla="*/ 0 h 1996"/>
                <a:gd name="T112" fmla="*/ 0 w 1738"/>
                <a:gd name="T113" fmla="*/ 0 h 1996"/>
                <a:gd name="T114" fmla="*/ 0 w 1738"/>
                <a:gd name="T115" fmla="*/ 0 h 1996"/>
                <a:gd name="T116" fmla="*/ 0 w 1738"/>
                <a:gd name="T117" fmla="*/ 0 h 19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38"/>
                <a:gd name="T178" fmla="*/ 0 h 1996"/>
                <a:gd name="T179" fmla="*/ 1738 w 1738"/>
                <a:gd name="T180" fmla="*/ 1996 h 19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38" h="1996">
                  <a:moveTo>
                    <a:pt x="13" y="0"/>
                  </a:moveTo>
                  <a:lnTo>
                    <a:pt x="36" y="34"/>
                  </a:lnTo>
                  <a:lnTo>
                    <a:pt x="54" y="65"/>
                  </a:lnTo>
                  <a:cubicBezTo>
                    <a:pt x="55" y="66"/>
                    <a:pt x="55" y="66"/>
                    <a:pt x="55" y="67"/>
                  </a:cubicBezTo>
                  <a:lnTo>
                    <a:pt x="74" y="124"/>
                  </a:lnTo>
                  <a:cubicBezTo>
                    <a:pt x="74" y="125"/>
                    <a:pt x="74" y="125"/>
                    <a:pt x="74" y="126"/>
                  </a:cubicBezTo>
                  <a:lnTo>
                    <a:pt x="76" y="186"/>
                  </a:lnTo>
                  <a:cubicBezTo>
                    <a:pt x="76" y="187"/>
                    <a:pt x="76" y="187"/>
                    <a:pt x="76" y="187"/>
                  </a:cubicBezTo>
                  <a:lnTo>
                    <a:pt x="67" y="261"/>
                  </a:lnTo>
                  <a:lnTo>
                    <a:pt x="67" y="258"/>
                  </a:lnTo>
                  <a:lnTo>
                    <a:pt x="84" y="325"/>
                  </a:lnTo>
                  <a:lnTo>
                    <a:pt x="111" y="396"/>
                  </a:lnTo>
                  <a:lnTo>
                    <a:pt x="110" y="394"/>
                  </a:lnTo>
                  <a:lnTo>
                    <a:pt x="150" y="456"/>
                  </a:lnTo>
                  <a:lnTo>
                    <a:pt x="149" y="455"/>
                  </a:lnTo>
                  <a:lnTo>
                    <a:pt x="175" y="479"/>
                  </a:lnTo>
                  <a:lnTo>
                    <a:pt x="173" y="477"/>
                  </a:lnTo>
                  <a:lnTo>
                    <a:pt x="204" y="493"/>
                  </a:lnTo>
                  <a:cubicBezTo>
                    <a:pt x="205" y="494"/>
                    <a:pt x="206" y="495"/>
                    <a:pt x="207" y="495"/>
                  </a:cubicBezTo>
                  <a:lnTo>
                    <a:pt x="249" y="546"/>
                  </a:lnTo>
                  <a:lnTo>
                    <a:pt x="284" y="582"/>
                  </a:lnTo>
                  <a:lnTo>
                    <a:pt x="283" y="581"/>
                  </a:lnTo>
                  <a:lnTo>
                    <a:pt x="317" y="605"/>
                  </a:lnTo>
                  <a:lnTo>
                    <a:pt x="316" y="604"/>
                  </a:lnTo>
                  <a:lnTo>
                    <a:pt x="352" y="621"/>
                  </a:lnTo>
                  <a:lnTo>
                    <a:pt x="392" y="635"/>
                  </a:lnTo>
                  <a:lnTo>
                    <a:pt x="444" y="651"/>
                  </a:lnTo>
                  <a:lnTo>
                    <a:pt x="508" y="671"/>
                  </a:lnTo>
                  <a:lnTo>
                    <a:pt x="591" y="701"/>
                  </a:lnTo>
                  <a:cubicBezTo>
                    <a:pt x="594" y="702"/>
                    <a:pt x="596" y="705"/>
                    <a:pt x="596" y="708"/>
                  </a:cubicBezTo>
                  <a:cubicBezTo>
                    <a:pt x="597" y="711"/>
                    <a:pt x="595" y="714"/>
                    <a:pt x="592" y="716"/>
                  </a:cubicBezTo>
                  <a:lnTo>
                    <a:pt x="571" y="727"/>
                  </a:lnTo>
                  <a:lnTo>
                    <a:pt x="573" y="725"/>
                  </a:lnTo>
                  <a:lnTo>
                    <a:pt x="560" y="738"/>
                  </a:lnTo>
                  <a:lnTo>
                    <a:pt x="562" y="734"/>
                  </a:lnTo>
                  <a:lnTo>
                    <a:pt x="559" y="750"/>
                  </a:lnTo>
                  <a:lnTo>
                    <a:pt x="559" y="747"/>
                  </a:lnTo>
                  <a:lnTo>
                    <a:pt x="562" y="766"/>
                  </a:lnTo>
                  <a:lnTo>
                    <a:pt x="561" y="763"/>
                  </a:lnTo>
                  <a:lnTo>
                    <a:pt x="572" y="782"/>
                  </a:lnTo>
                  <a:lnTo>
                    <a:pt x="587" y="804"/>
                  </a:lnTo>
                  <a:lnTo>
                    <a:pt x="586" y="803"/>
                  </a:lnTo>
                  <a:lnTo>
                    <a:pt x="629" y="847"/>
                  </a:lnTo>
                  <a:lnTo>
                    <a:pt x="683" y="890"/>
                  </a:lnTo>
                  <a:lnTo>
                    <a:pt x="737" y="932"/>
                  </a:lnTo>
                  <a:lnTo>
                    <a:pt x="787" y="966"/>
                  </a:lnTo>
                  <a:lnTo>
                    <a:pt x="823" y="990"/>
                  </a:lnTo>
                  <a:cubicBezTo>
                    <a:pt x="824" y="991"/>
                    <a:pt x="825" y="991"/>
                    <a:pt x="825" y="993"/>
                  </a:cubicBezTo>
                  <a:lnTo>
                    <a:pt x="854" y="1046"/>
                  </a:lnTo>
                  <a:lnTo>
                    <a:pt x="853" y="1043"/>
                  </a:lnTo>
                  <a:lnTo>
                    <a:pt x="898" y="1083"/>
                  </a:lnTo>
                  <a:lnTo>
                    <a:pt x="896" y="1082"/>
                  </a:lnTo>
                  <a:lnTo>
                    <a:pt x="954" y="1111"/>
                  </a:lnTo>
                  <a:lnTo>
                    <a:pt x="953" y="1111"/>
                  </a:lnTo>
                  <a:lnTo>
                    <a:pt x="1019" y="1131"/>
                  </a:lnTo>
                  <a:lnTo>
                    <a:pt x="1089" y="1144"/>
                  </a:lnTo>
                  <a:lnTo>
                    <a:pt x="1161" y="1153"/>
                  </a:lnTo>
                  <a:lnTo>
                    <a:pt x="1231" y="1158"/>
                  </a:lnTo>
                  <a:lnTo>
                    <a:pt x="1295" y="1164"/>
                  </a:lnTo>
                  <a:cubicBezTo>
                    <a:pt x="1296" y="1165"/>
                    <a:pt x="1296" y="1165"/>
                    <a:pt x="1296" y="1165"/>
                  </a:cubicBezTo>
                  <a:lnTo>
                    <a:pt x="1335" y="1175"/>
                  </a:lnTo>
                  <a:lnTo>
                    <a:pt x="1363" y="1182"/>
                  </a:lnTo>
                  <a:lnTo>
                    <a:pt x="1383" y="1188"/>
                  </a:lnTo>
                  <a:lnTo>
                    <a:pt x="1396" y="1193"/>
                  </a:lnTo>
                  <a:cubicBezTo>
                    <a:pt x="1397" y="1193"/>
                    <a:pt x="1398" y="1194"/>
                    <a:pt x="1398" y="1194"/>
                  </a:cubicBezTo>
                  <a:lnTo>
                    <a:pt x="1420" y="1211"/>
                  </a:lnTo>
                  <a:lnTo>
                    <a:pt x="1436" y="1227"/>
                  </a:lnTo>
                  <a:lnTo>
                    <a:pt x="1458" y="1247"/>
                  </a:lnTo>
                  <a:cubicBezTo>
                    <a:pt x="1459" y="1247"/>
                    <a:pt x="1460" y="1249"/>
                    <a:pt x="1460" y="1250"/>
                  </a:cubicBezTo>
                  <a:lnTo>
                    <a:pt x="1484" y="1322"/>
                  </a:lnTo>
                  <a:lnTo>
                    <a:pt x="1502" y="1395"/>
                  </a:lnTo>
                  <a:lnTo>
                    <a:pt x="1531" y="1539"/>
                  </a:lnTo>
                  <a:cubicBezTo>
                    <a:pt x="1531" y="1540"/>
                    <a:pt x="1532" y="1541"/>
                    <a:pt x="1531" y="1542"/>
                  </a:cubicBezTo>
                  <a:lnTo>
                    <a:pt x="1524" y="1589"/>
                  </a:lnTo>
                  <a:lnTo>
                    <a:pt x="1517" y="1624"/>
                  </a:lnTo>
                  <a:lnTo>
                    <a:pt x="1508" y="1652"/>
                  </a:lnTo>
                  <a:lnTo>
                    <a:pt x="1498" y="1674"/>
                  </a:lnTo>
                  <a:cubicBezTo>
                    <a:pt x="1497" y="1674"/>
                    <a:pt x="1497" y="1675"/>
                    <a:pt x="1497" y="1675"/>
                  </a:cubicBezTo>
                  <a:lnTo>
                    <a:pt x="1468" y="1714"/>
                  </a:lnTo>
                  <a:lnTo>
                    <a:pt x="1448" y="1739"/>
                  </a:lnTo>
                  <a:lnTo>
                    <a:pt x="1424" y="1769"/>
                  </a:lnTo>
                  <a:lnTo>
                    <a:pt x="1424" y="1759"/>
                  </a:lnTo>
                  <a:lnTo>
                    <a:pt x="1462" y="1803"/>
                  </a:lnTo>
                  <a:lnTo>
                    <a:pt x="1497" y="1839"/>
                  </a:lnTo>
                  <a:lnTo>
                    <a:pt x="1567" y="1894"/>
                  </a:lnTo>
                  <a:lnTo>
                    <a:pt x="1566" y="1893"/>
                  </a:lnTo>
                  <a:lnTo>
                    <a:pt x="1644" y="1937"/>
                  </a:lnTo>
                  <a:lnTo>
                    <a:pt x="1688" y="1958"/>
                  </a:lnTo>
                  <a:lnTo>
                    <a:pt x="1738" y="1981"/>
                  </a:lnTo>
                  <a:lnTo>
                    <a:pt x="1731" y="1996"/>
                  </a:lnTo>
                  <a:lnTo>
                    <a:pt x="1681" y="1973"/>
                  </a:lnTo>
                  <a:lnTo>
                    <a:pt x="1637" y="1951"/>
                  </a:lnTo>
                  <a:lnTo>
                    <a:pt x="1559" y="1907"/>
                  </a:lnTo>
                  <a:cubicBezTo>
                    <a:pt x="1558" y="1907"/>
                    <a:pt x="1558" y="1907"/>
                    <a:pt x="1558" y="1907"/>
                  </a:cubicBezTo>
                  <a:lnTo>
                    <a:pt x="1486" y="1850"/>
                  </a:lnTo>
                  <a:lnTo>
                    <a:pt x="1449" y="1814"/>
                  </a:lnTo>
                  <a:lnTo>
                    <a:pt x="1411" y="1770"/>
                  </a:lnTo>
                  <a:cubicBezTo>
                    <a:pt x="1409" y="1767"/>
                    <a:pt x="1409" y="1763"/>
                    <a:pt x="1411" y="1760"/>
                  </a:cubicBezTo>
                  <a:lnTo>
                    <a:pt x="1435" y="1728"/>
                  </a:lnTo>
                  <a:lnTo>
                    <a:pt x="1455" y="1705"/>
                  </a:lnTo>
                  <a:lnTo>
                    <a:pt x="1484" y="1666"/>
                  </a:lnTo>
                  <a:lnTo>
                    <a:pt x="1483" y="1667"/>
                  </a:lnTo>
                  <a:lnTo>
                    <a:pt x="1493" y="1647"/>
                  </a:lnTo>
                  <a:lnTo>
                    <a:pt x="1502" y="1621"/>
                  </a:lnTo>
                  <a:lnTo>
                    <a:pt x="1509" y="1586"/>
                  </a:lnTo>
                  <a:lnTo>
                    <a:pt x="1516" y="1539"/>
                  </a:lnTo>
                  <a:lnTo>
                    <a:pt x="1516" y="1542"/>
                  </a:lnTo>
                  <a:lnTo>
                    <a:pt x="1487" y="1398"/>
                  </a:lnTo>
                  <a:lnTo>
                    <a:pt x="1469" y="1327"/>
                  </a:lnTo>
                  <a:lnTo>
                    <a:pt x="1445" y="1255"/>
                  </a:lnTo>
                  <a:lnTo>
                    <a:pt x="1447" y="1258"/>
                  </a:lnTo>
                  <a:lnTo>
                    <a:pt x="1425" y="1238"/>
                  </a:lnTo>
                  <a:lnTo>
                    <a:pt x="1411" y="1224"/>
                  </a:lnTo>
                  <a:lnTo>
                    <a:pt x="1389" y="1207"/>
                  </a:lnTo>
                  <a:lnTo>
                    <a:pt x="1391" y="1208"/>
                  </a:lnTo>
                  <a:lnTo>
                    <a:pt x="1378" y="1203"/>
                  </a:lnTo>
                  <a:lnTo>
                    <a:pt x="1360" y="1197"/>
                  </a:lnTo>
                  <a:lnTo>
                    <a:pt x="1331" y="1190"/>
                  </a:lnTo>
                  <a:lnTo>
                    <a:pt x="1292" y="1180"/>
                  </a:lnTo>
                  <a:lnTo>
                    <a:pt x="1294" y="1180"/>
                  </a:lnTo>
                  <a:lnTo>
                    <a:pt x="1230" y="1174"/>
                  </a:lnTo>
                  <a:lnTo>
                    <a:pt x="1159" y="1168"/>
                  </a:lnTo>
                  <a:lnTo>
                    <a:pt x="1086" y="1159"/>
                  </a:lnTo>
                  <a:lnTo>
                    <a:pt x="1014" y="1146"/>
                  </a:lnTo>
                  <a:lnTo>
                    <a:pt x="948" y="1126"/>
                  </a:lnTo>
                  <a:cubicBezTo>
                    <a:pt x="948" y="1126"/>
                    <a:pt x="947" y="1126"/>
                    <a:pt x="947" y="1126"/>
                  </a:cubicBezTo>
                  <a:lnTo>
                    <a:pt x="889" y="1097"/>
                  </a:lnTo>
                  <a:cubicBezTo>
                    <a:pt x="888" y="1096"/>
                    <a:pt x="888" y="1096"/>
                    <a:pt x="887" y="1095"/>
                  </a:cubicBezTo>
                  <a:lnTo>
                    <a:pt x="842" y="1055"/>
                  </a:lnTo>
                  <a:cubicBezTo>
                    <a:pt x="841" y="1055"/>
                    <a:pt x="841" y="1054"/>
                    <a:pt x="840" y="1053"/>
                  </a:cubicBezTo>
                  <a:lnTo>
                    <a:pt x="811" y="1000"/>
                  </a:lnTo>
                  <a:lnTo>
                    <a:pt x="814" y="1003"/>
                  </a:lnTo>
                  <a:lnTo>
                    <a:pt x="778" y="979"/>
                  </a:lnTo>
                  <a:lnTo>
                    <a:pt x="728" y="945"/>
                  </a:lnTo>
                  <a:lnTo>
                    <a:pt x="672" y="903"/>
                  </a:lnTo>
                  <a:lnTo>
                    <a:pt x="618" y="858"/>
                  </a:lnTo>
                  <a:lnTo>
                    <a:pt x="575" y="814"/>
                  </a:lnTo>
                  <a:cubicBezTo>
                    <a:pt x="574" y="814"/>
                    <a:pt x="574" y="813"/>
                    <a:pt x="574" y="813"/>
                  </a:cubicBezTo>
                  <a:lnTo>
                    <a:pt x="559" y="790"/>
                  </a:lnTo>
                  <a:lnTo>
                    <a:pt x="548" y="771"/>
                  </a:lnTo>
                  <a:cubicBezTo>
                    <a:pt x="547" y="771"/>
                    <a:pt x="547" y="770"/>
                    <a:pt x="547" y="769"/>
                  </a:cubicBezTo>
                  <a:lnTo>
                    <a:pt x="544" y="750"/>
                  </a:lnTo>
                  <a:cubicBezTo>
                    <a:pt x="543" y="749"/>
                    <a:pt x="543" y="748"/>
                    <a:pt x="544" y="747"/>
                  </a:cubicBezTo>
                  <a:lnTo>
                    <a:pt x="547" y="731"/>
                  </a:lnTo>
                  <a:cubicBezTo>
                    <a:pt x="547" y="729"/>
                    <a:pt x="548" y="728"/>
                    <a:pt x="549" y="727"/>
                  </a:cubicBezTo>
                  <a:lnTo>
                    <a:pt x="562" y="714"/>
                  </a:lnTo>
                  <a:cubicBezTo>
                    <a:pt x="562" y="713"/>
                    <a:pt x="563" y="713"/>
                    <a:pt x="564" y="712"/>
                  </a:cubicBezTo>
                  <a:lnTo>
                    <a:pt x="585" y="701"/>
                  </a:lnTo>
                  <a:lnTo>
                    <a:pt x="586" y="716"/>
                  </a:lnTo>
                  <a:lnTo>
                    <a:pt x="503" y="686"/>
                  </a:lnTo>
                  <a:lnTo>
                    <a:pt x="439" y="666"/>
                  </a:lnTo>
                  <a:lnTo>
                    <a:pt x="387" y="650"/>
                  </a:lnTo>
                  <a:lnTo>
                    <a:pt x="345" y="636"/>
                  </a:lnTo>
                  <a:lnTo>
                    <a:pt x="309" y="619"/>
                  </a:lnTo>
                  <a:cubicBezTo>
                    <a:pt x="309" y="619"/>
                    <a:pt x="308" y="618"/>
                    <a:pt x="308" y="618"/>
                  </a:cubicBezTo>
                  <a:lnTo>
                    <a:pt x="274" y="594"/>
                  </a:lnTo>
                  <a:cubicBezTo>
                    <a:pt x="273" y="594"/>
                    <a:pt x="273" y="593"/>
                    <a:pt x="273" y="593"/>
                  </a:cubicBezTo>
                  <a:lnTo>
                    <a:pt x="236" y="557"/>
                  </a:lnTo>
                  <a:lnTo>
                    <a:pt x="194" y="506"/>
                  </a:lnTo>
                  <a:lnTo>
                    <a:pt x="197" y="508"/>
                  </a:lnTo>
                  <a:lnTo>
                    <a:pt x="166" y="492"/>
                  </a:lnTo>
                  <a:cubicBezTo>
                    <a:pt x="165" y="491"/>
                    <a:pt x="165" y="491"/>
                    <a:pt x="164" y="490"/>
                  </a:cubicBezTo>
                  <a:lnTo>
                    <a:pt x="138" y="466"/>
                  </a:lnTo>
                  <a:cubicBezTo>
                    <a:pt x="138" y="466"/>
                    <a:pt x="137" y="465"/>
                    <a:pt x="137" y="465"/>
                  </a:cubicBezTo>
                  <a:lnTo>
                    <a:pt x="97" y="403"/>
                  </a:lnTo>
                  <a:cubicBezTo>
                    <a:pt x="96" y="402"/>
                    <a:pt x="96" y="402"/>
                    <a:pt x="96" y="401"/>
                  </a:cubicBezTo>
                  <a:lnTo>
                    <a:pt x="69" y="329"/>
                  </a:lnTo>
                  <a:lnTo>
                    <a:pt x="52" y="262"/>
                  </a:lnTo>
                  <a:cubicBezTo>
                    <a:pt x="51" y="261"/>
                    <a:pt x="51" y="260"/>
                    <a:pt x="52" y="259"/>
                  </a:cubicBezTo>
                  <a:lnTo>
                    <a:pt x="61" y="185"/>
                  </a:lnTo>
                  <a:lnTo>
                    <a:pt x="60" y="187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40" y="72"/>
                  </a:lnTo>
                  <a:lnTo>
                    <a:pt x="41" y="73"/>
                  </a:lnTo>
                  <a:lnTo>
                    <a:pt x="23" y="43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1860"/>
            <p:cNvSpPr>
              <a:spLocks/>
            </p:cNvSpPr>
            <p:nvPr/>
          </p:nvSpPr>
          <p:spPr bwMode="auto">
            <a:xfrm>
              <a:off x="462" y="4756"/>
              <a:ext cx="748" cy="808"/>
            </a:xfrm>
            <a:custGeom>
              <a:avLst/>
              <a:gdLst>
                <a:gd name="T0" fmla="*/ 0 w 1993"/>
                <a:gd name="T1" fmla="*/ 0 h 2156"/>
                <a:gd name="T2" fmla="*/ 0 w 1993"/>
                <a:gd name="T3" fmla="*/ 0 h 2156"/>
                <a:gd name="T4" fmla="*/ 0 w 1993"/>
                <a:gd name="T5" fmla="*/ 0 h 2156"/>
                <a:gd name="T6" fmla="*/ 0 w 1993"/>
                <a:gd name="T7" fmla="*/ 0 h 2156"/>
                <a:gd name="T8" fmla="*/ 0 w 1993"/>
                <a:gd name="T9" fmla="*/ 1 h 2156"/>
                <a:gd name="T10" fmla="*/ 0 w 1993"/>
                <a:gd name="T11" fmla="*/ 1 h 2156"/>
                <a:gd name="T12" fmla="*/ 0 w 1993"/>
                <a:gd name="T13" fmla="*/ 1 h 2156"/>
                <a:gd name="T14" fmla="*/ 0 w 1993"/>
                <a:gd name="T15" fmla="*/ 1 h 2156"/>
                <a:gd name="T16" fmla="*/ 0 w 1993"/>
                <a:gd name="T17" fmla="*/ 1 h 2156"/>
                <a:gd name="T18" fmla="*/ 0 w 1993"/>
                <a:gd name="T19" fmla="*/ 1 h 2156"/>
                <a:gd name="T20" fmla="*/ 0 w 1993"/>
                <a:gd name="T21" fmla="*/ 1 h 2156"/>
                <a:gd name="T22" fmla="*/ 0 w 1993"/>
                <a:gd name="T23" fmla="*/ 1 h 2156"/>
                <a:gd name="T24" fmla="*/ 0 w 1993"/>
                <a:gd name="T25" fmla="*/ 1 h 2156"/>
                <a:gd name="T26" fmla="*/ 0 w 1993"/>
                <a:gd name="T27" fmla="*/ 1 h 2156"/>
                <a:gd name="T28" fmla="*/ 0 w 1993"/>
                <a:gd name="T29" fmla="*/ 2 h 2156"/>
                <a:gd name="T30" fmla="*/ 0 w 1993"/>
                <a:gd name="T31" fmla="*/ 2 h 2156"/>
                <a:gd name="T32" fmla="*/ 0 w 1993"/>
                <a:gd name="T33" fmla="*/ 2 h 2156"/>
                <a:gd name="T34" fmla="*/ 0 w 1993"/>
                <a:gd name="T35" fmla="*/ 2 h 2156"/>
                <a:gd name="T36" fmla="*/ 0 w 1993"/>
                <a:gd name="T37" fmla="*/ 2 h 2156"/>
                <a:gd name="T38" fmla="*/ 1 w 1993"/>
                <a:gd name="T39" fmla="*/ 2 h 2156"/>
                <a:gd name="T40" fmla="*/ 1 w 1993"/>
                <a:gd name="T41" fmla="*/ 2 h 2156"/>
                <a:gd name="T42" fmla="*/ 1 w 1993"/>
                <a:gd name="T43" fmla="*/ 2 h 2156"/>
                <a:gd name="T44" fmla="*/ 1 w 1993"/>
                <a:gd name="T45" fmla="*/ 2 h 2156"/>
                <a:gd name="T46" fmla="*/ 1 w 1993"/>
                <a:gd name="T47" fmla="*/ 2 h 2156"/>
                <a:gd name="T48" fmla="*/ 1 w 1993"/>
                <a:gd name="T49" fmla="*/ 2 h 2156"/>
                <a:gd name="T50" fmla="*/ 2 w 1993"/>
                <a:gd name="T51" fmla="*/ 2 h 2156"/>
                <a:gd name="T52" fmla="*/ 2 w 1993"/>
                <a:gd name="T53" fmla="*/ 2 h 2156"/>
                <a:gd name="T54" fmla="*/ 2 w 1993"/>
                <a:gd name="T55" fmla="*/ 2 h 2156"/>
                <a:gd name="T56" fmla="*/ 2 w 1993"/>
                <a:gd name="T57" fmla="*/ 2 h 2156"/>
                <a:gd name="T58" fmla="*/ 2 w 1993"/>
                <a:gd name="T59" fmla="*/ 2 h 2156"/>
                <a:gd name="T60" fmla="*/ 2 w 1993"/>
                <a:gd name="T61" fmla="*/ 2 h 2156"/>
                <a:gd name="T62" fmla="*/ 2 w 1993"/>
                <a:gd name="T63" fmla="*/ 2 h 2156"/>
                <a:gd name="T64" fmla="*/ 2 w 1993"/>
                <a:gd name="T65" fmla="*/ 2 h 2156"/>
                <a:gd name="T66" fmla="*/ 2 w 1993"/>
                <a:gd name="T67" fmla="*/ 2 h 2156"/>
                <a:gd name="T68" fmla="*/ 1 w 1993"/>
                <a:gd name="T69" fmla="*/ 2 h 2156"/>
                <a:gd name="T70" fmla="*/ 1 w 1993"/>
                <a:gd name="T71" fmla="*/ 2 h 2156"/>
                <a:gd name="T72" fmla="*/ 1 w 1993"/>
                <a:gd name="T73" fmla="*/ 2 h 2156"/>
                <a:gd name="T74" fmla="*/ 1 w 1993"/>
                <a:gd name="T75" fmla="*/ 2 h 2156"/>
                <a:gd name="T76" fmla="*/ 1 w 1993"/>
                <a:gd name="T77" fmla="*/ 2 h 2156"/>
                <a:gd name="T78" fmla="*/ 1 w 1993"/>
                <a:gd name="T79" fmla="*/ 2 h 2156"/>
                <a:gd name="T80" fmla="*/ 1 w 1993"/>
                <a:gd name="T81" fmla="*/ 2 h 2156"/>
                <a:gd name="T82" fmla="*/ 0 w 1993"/>
                <a:gd name="T83" fmla="*/ 2 h 2156"/>
                <a:gd name="T84" fmla="*/ 0 w 1993"/>
                <a:gd name="T85" fmla="*/ 2 h 2156"/>
                <a:gd name="T86" fmla="*/ 0 w 1993"/>
                <a:gd name="T87" fmla="*/ 2 h 2156"/>
                <a:gd name="T88" fmla="*/ 0 w 1993"/>
                <a:gd name="T89" fmla="*/ 2 h 2156"/>
                <a:gd name="T90" fmla="*/ 0 w 1993"/>
                <a:gd name="T91" fmla="*/ 1 h 2156"/>
                <a:gd name="T92" fmla="*/ 0 w 1993"/>
                <a:gd name="T93" fmla="*/ 1 h 2156"/>
                <a:gd name="T94" fmla="*/ 0 w 1993"/>
                <a:gd name="T95" fmla="*/ 1 h 2156"/>
                <a:gd name="T96" fmla="*/ 0 w 1993"/>
                <a:gd name="T97" fmla="*/ 1 h 2156"/>
                <a:gd name="T98" fmla="*/ 0 w 1993"/>
                <a:gd name="T99" fmla="*/ 1 h 2156"/>
                <a:gd name="T100" fmla="*/ 0 w 1993"/>
                <a:gd name="T101" fmla="*/ 1 h 2156"/>
                <a:gd name="T102" fmla="*/ 0 w 1993"/>
                <a:gd name="T103" fmla="*/ 1 h 2156"/>
                <a:gd name="T104" fmla="*/ 0 w 1993"/>
                <a:gd name="T105" fmla="*/ 1 h 2156"/>
                <a:gd name="T106" fmla="*/ 0 w 1993"/>
                <a:gd name="T107" fmla="*/ 1 h 2156"/>
                <a:gd name="T108" fmla="*/ 0 w 1993"/>
                <a:gd name="T109" fmla="*/ 1 h 2156"/>
                <a:gd name="T110" fmla="*/ 0 w 1993"/>
                <a:gd name="T111" fmla="*/ 0 h 2156"/>
                <a:gd name="T112" fmla="*/ 0 w 1993"/>
                <a:gd name="T113" fmla="*/ 0 h 2156"/>
                <a:gd name="T114" fmla="*/ 0 w 1993"/>
                <a:gd name="T115" fmla="*/ 0 h 2156"/>
                <a:gd name="T116" fmla="*/ 0 w 1993"/>
                <a:gd name="T117" fmla="*/ 0 h 2156"/>
                <a:gd name="T118" fmla="*/ 0 w 1993"/>
                <a:gd name="T119" fmla="*/ 0 h 21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3"/>
                <a:gd name="T181" fmla="*/ 0 h 2156"/>
                <a:gd name="T182" fmla="*/ 1993 w 1993"/>
                <a:gd name="T183" fmla="*/ 2156 h 21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3" h="2156">
                  <a:moveTo>
                    <a:pt x="15" y="0"/>
                  </a:moveTo>
                  <a:lnTo>
                    <a:pt x="69" y="103"/>
                  </a:lnTo>
                  <a:lnTo>
                    <a:pt x="119" y="202"/>
                  </a:lnTo>
                  <a:lnTo>
                    <a:pt x="163" y="304"/>
                  </a:lnTo>
                  <a:lnTo>
                    <a:pt x="196" y="417"/>
                  </a:lnTo>
                  <a:cubicBezTo>
                    <a:pt x="196" y="418"/>
                    <a:pt x="196" y="419"/>
                    <a:pt x="196" y="420"/>
                  </a:cubicBezTo>
                  <a:lnTo>
                    <a:pt x="194" y="516"/>
                  </a:lnTo>
                  <a:lnTo>
                    <a:pt x="188" y="564"/>
                  </a:lnTo>
                  <a:lnTo>
                    <a:pt x="178" y="613"/>
                  </a:lnTo>
                  <a:cubicBezTo>
                    <a:pt x="178" y="614"/>
                    <a:pt x="178" y="614"/>
                    <a:pt x="178" y="615"/>
                  </a:cubicBezTo>
                  <a:lnTo>
                    <a:pt x="172" y="627"/>
                  </a:lnTo>
                  <a:cubicBezTo>
                    <a:pt x="171" y="628"/>
                    <a:pt x="171" y="629"/>
                    <a:pt x="170" y="629"/>
                  </a:cubicBezTo>
                  <a:lnTo>
                    <a:pt x="158" y="641"/>
                  </a:lnTo>
                  <a:lnTo>
                    <a:pt x="146" y="653"/>
                  </a:lnTo>
                  <a:lnTo>
                    <a:pt x="148" y="651"/>
                  </a:lnTo>
                  <a:lnTo>
                    <a:pt x="142" y="663"/>
                  </a:lnTo>
                  <a:lnTo>
                    <a:pt x="126" y="705"/>
                  </a:lnTo>
                  <a:lnTo>
                    <a:pt x="108" y="752"/>
                  </a:lnTo>
                  <a:lnTo>
                    <a:pt x="94" y="790"/>
                  </a:lnTo>
                  <a:lnTo>
                    <a:pt x="90" y="802"/>
                  </a:lnTo>
                  <a:cubicBezTo>
                    <a:pt x="90" y="802"/>
                    <a:pt x="90" y="803"/>
                    <a:pt x="90" y="803"/>
                  </a:cubicBezTo>
                  <a:lnTo>
                    <a:pt x="88" y="807"/>
                  </a:lnTo>
                  <a:lnTo>
                    <a:pt x="87" y="799"/>
                  </a:lnTo>
                  <a:lnTo>
                    <a:pt x="166" y="927"/>
                  </a:lnTo>
                  <a:lnTo>
                    <a:pt x="202" y="994"/>
                  </a:lnTo>
                  <a:lnTo>
                    <a:pt x="232" y="1056"/>
                  </a:lnTo>
                  <a:lnTo>
                    <a:pt x="245" y="1085"/>
                  </a:lnTo>
                  <a:lnTo>
                    <a:pt x="257" y="1117"/>
                  </a:lnTo>
                  <a:lnTo>
                    <a:pt x="265" y="1143"/>
                  </a:lnTo>
                  <a:lnTo>
                    <a:pt x="268" y="1153"/>
                  </a:lnTo>
                  <a:cubicBezTo>
                    <a:pt x="268" y="1154"/>
                    <a:pt x="269" y="1155"/>
                    <a:pt x="268" y="1156"/>
                  </a:cubicBezTo>
                  <a:lnTo>
                    <a:pt x="261" y="1228"/>
                  </a:lnTo>
                  <a:lnTo>
                    <a:pt x="253" y="1289"/>
                  </a:lnTo>
                  <a:lnTo>
                    <a:pt x="247" y="1344"/>
                  </a:lnTo>
                  <a:lnTo>
                    <a:pt x="243" y="1394"/>
                  </a:lnTo>
                  <a:lnTo>
                    <a:pt x="244" y="1443"/>
                  </a:lnTo>
                  <a:lnTo>
                    <a:pt x="250" y="1495"/>
                  </a:lnTo>
                  <a:lnTo>
                    <a:pt x="264" y="1551"/>
                  </a:lnTo>
                  <a:lnTo>
                    <a:pt x="286" y="1617"/>
                  </a:lnTo>
                  <a:cubicBezTo>
                    <a:pt x="287" y="1620"/>
                    <a:pt x="286" y="1624"/>
                    <a:pt x="283" y="1626"/>
                  </a:cubicBezTo>
                  <a:lnTo>
                    <a:pt x="236" y="1660"/>
                  </a:lnTo>
                  <a:lnTo>
                    <a:pt x="238" y="1658"/>
                  </a:lnTo>
                  <a:lnTo>
                    <a:pt x="209" y="1694"/>
                  </a:lnTo>
                  <a:lnTo>
                    <a:pt x="210" y="1691"/>
                  </a:lnTo>
                  <a:lnTo>
                    <a:pt x="200" y="1736"/>
                  </a:lnTo>
                  <a:lnTo>
                    <a:pt x="200" y="1733"/>
                  </a:lnTo>
                  <a:lnTo>
                    <a:pt x="204" y="1761"/>
                  </a:lnTo>
                  <a:lnTo>
                    <a:pt x="204" y="1760"/>
                  </a:lnTo>
                  <a:lnTo>
                    <a:pt x="214" y="1793"/>
                  </a:lnTo>
                  <a:lnTo>
                    <a:pt x="213" y="1791"/>
                  </a:lnTo>
                  <a:lnTo>
                    <a:pt x="250" y="1845"/>
                  </a:lnTo>
                  <a:lnTo>
                    <a:pt x="248" y="1843"/>
                  </a:lnTo>
                  <a:lnTo>
                    <a:pt x="300" y="1885"/>
                  </a:lnTo>
                  <a:lnTo>
                    <a:pt x="299" y="1884"/>
                  </a:lnTo>
                  <a:lnTo>
                    <a:pt x="364" y="1917"/>
                  </a:lnTo>
                  <a:lnTo>
                    <a:pt x="363" y="1917"/>
                  </a:lnTo>
                  <a:lnTo>
                    <a:pt x="437" y="1942"/>
                  </a:lnTo>
                  <a:lnTo>
                    <a:pt x="591" y="1979"/>
                  </a:lnTo>
                  <a:lnTo>
                    <a:pt x="665" y="1995"/>
                  </a:lnTo>
                  <a:lnTo>
                    <a:pt x="731" y="2012"/>
                  </a:lnTo>
                  <a:cubicBezTo>
                    <a:pt x="734" y="2012"/>
                    <a:pt x="736" y="2015"/>
                    <a:pt x="737" y="2017"/>
                  </a:cubicBezTo>
                  <a:lnTo>
                    <a:pt x="749" y="2062"/>
                  </a:lnTo>
                  <a:lnTo>
                    <a:pt x="762" y="2099"/>
                  </a:lnTo>
                  <a:lnTo>
                    <a:pt x="761" y="2096"/>
                  </a:lnTo>
                  <a:lnTo>
                    <a:pt x="784" y="2124"/>
                  </a:lnTo>
                  <a:lnTo>
                    <a:pt x="782" y="2123"/>
                  </a:lnTo>
                  <a:lnTo>
                    <a:pt x="800" y="2134"/>
                  </a:lnTo>
                  <a:lnTo>
                    <a:pt x="798" y="2133"/>
                  </a:lnTo>
                  <a:lnTo>
                    <a:pt x="822" y="2140"/>
                  </a:lnTo>
                  <a:lnTo>
                    <a:pt x="819" y="2139"/>
                  </a:lnTo>
                  <a:lnTo>
                    <a:pt x="898" y="2132"/>
                  </a:lnTo>
                  <a:lnTo>
                    <a:pt x="960" y="2125"/>
                  </a:lnTo>
                  <a:lnTo>
                    <a:pt x="1014" y="2114"/>
                  </a:lnTo>
                  <a:lnTo>
                    <a:pt x="1062" y="2102"/>
                  </a:lnTo>
                  <a:lnTo>
                    <a:pt x="1109" y="2087"/>
                  </a:lnTo>
                  <a:lnTo>
                    <a:pt x="1162" y="2070"/>
                  </a:lnTo>
                  <a:lnTo>
                    <a:pt x="1226" y="2051"/>
                  </a:lnTo>
                  <a:lnTo>
                    <a:pt x="1304" y="2028"/>
                  </a:lnTo>
                  <a:lnTo>
                    <a:pt x="1303" y="2028"/>
                  </a:lnTo>
                  <a:lnTo>
                    <a:pt x="1335" y="2011"/>
                  </a:lnTo>
                  <a:lnTo>
                    <a:pt x="1370" y="1991"/>
                  </a:lnTo>
                  <a:lnTo>
                    <a:pt x="1398" y="1973"/>
                  </a:lnTo>
                  <a:lnTo>
                    <a:pt x="1407" y="1967"/>
                  </a:lnTo>
                  <a:lnTo>
                    <a:pt x="1410" y="1965"/>
                  </a:lnTo>
                  <a:cubicBezTo>
                    <a:pt x="1412" y="1964"/>
                    <a:pt x="1413" y="1963"/>
                    <a:pt x="1415" y="1963"/>
                  </a:cubicBezTo>
                  <a:lnTo>
                    <a:pt x="1902" y="2011"/>
                  </a:lnTo>
                  <a:lnTo>
                    <a:pt x="1931" y="2014"/>
                  </a:lnTo>
                  <a:lnTo>
                    <a:pt x="1962" y="2020"/>
                  </a:lnTo>
                  <a:lnTo>
                    <a:pt x="1985" y="2026"/>
                  </a:lnTo>
                  <a:lnTo>
                    <a:pt x="1993" y="2028"/>
                  </a:lnTo>
                  <a:lnTo>
                    <a:pt x="1990" y="2043"/>
                  </a:lnTo>
                  <a:lnTo>
                    <a:pt x="1980" y="2041"/>
                  </a:lnTo>
                  <a:lnTo>
                    <a:pt x="1959" y="2035"/>
                  </a:lnTo>
                  <a:lnTo>
                    <a:pt x="1930" y="2030"/>
                  </a:lnTo>
                  <a:lnTo>
                    <a:pt x="1901" y="2027"/>
                  </a:lnTo>
                  <a:lnTo>
                    <a:pt x="1414" y="1979"/>
                  </a:lnTo>
                  <a:lnTo>
                    <a:pt x="1419" y="1978"/>
                  </a:lnTo>
                  <a:lnTo>
                    <a:pt x="1416" y="1980"/>
                  </a:lnTo>
                  <a:lnTo>
                    <a:pt x="1407" y="1986"/>
                  </a:lnTo>
                  <a:lnTo>
                    <a:pt x="1378" y="2004"/>
                  </a:lnTo>
                  <a:lnTo>
                    <a:pt x="1342" y="2026"/>
                  </a:lnTo>
                  <a:lnTo>
                    <a:pt x="1310" y="2043"/>
                  </a:lnTo>
                  <a:cubicBezTo>
                    <a:pt x="1310" y="2043"/>
                    <a:pt x="1309" y="2043"/>
                    <a:pt x="1309" y="2043"/>
                  </a:cubicBezTo>
                  <a:lnTo>
                    <a:pt x="1231" y="2066"/>
                  </a:lnTo>
                  <a:lnTo>
                    <a:pt x="1167" y="2085"/>
                  </a:lnTo>
                  <a:lnTo>
                    <a:pt x="1114" y="2102"/>
                  </a:lnTo>
                  <a:lnTo>
                    <a:pt x="1065" y="2117"/>
                  </a:lnTo>
                  <a:lnTo>
                    <a:pt x="1017" y="2129"/>
                  </a:lnTo>
                  <a:lnTo>
                    <a:pt x="962" y="2140"/>
                  </a:lnTo>
                  <a:lnTo>
                    <a:pt x="899" y="2148"/>
                  </a:lnTo>
                  <a:lnTo>
                    <a:pt x="820" y="2155"/>
                  </a:lnTo>
                  <a:cubicBezTo>
                    <a:pt x="819" y="2156"/>
                    <a:pt x="818" y="2155"/>
                    <a:pt x="817" y="2155"/>
                  </a:cubicBezTo>
                  <a:lnTo>
                    <a:pt x="793" y="2148"/>
                  </a:lnTo>
                  <a:cubicBezTo>
                    <a:pt x="793" y="2148"/>
                    <a:pt x="792" y="2148"/>
                    <a:pt x="791" y="2147"/>
                  </a:cubicBezTo>
                  <a:lnTo>
                    <a:pt x="773" y="2136"/>
                  </a:lnTo>
                  <a:cubicBezTo>
                    <a:pt x="773" y="2136"/>
                    <a:pt x="772" y="2135"/>
                    <a:pt x="771" y="2135"/>
                  </a:cubicBezTo>
                  <a:lnTo>
                    <a:pt x="748" y="2107"/>
                  </a:lnTo>
                  <a:cubicBezTo>
                    <a:pt x="748" y="2106"/>
                    <a:pt x="747" y="2105"/>
                    <a:pt x="747" y="2104"/>
                  </a:cubicBezTo>
                  <a:lnTo>
                    <a:pt x="734" y="2067"/>
                  </a:lnTo>
                  <a:lnTo>
                    <a:pt x="722" y="2022"/>
                  </a:lnTo>
                  <a:lnTo>
                    <a:pt x="727" y="2027"/>
                  </a:lnTo>
                  <a:lnTo>
                    <a:pt x="662" y="2010"/>
                  </a:lnTo>
                  <a:lnTo>
                    <a:pt x="588" y="1994"/>
                  </a:lnTo>
                  <a:lnTo>
                    <a:pt x="432" y="1957"/>
                  </a:lnTo>
                  <a:lnTo>
                    <a:pt x="358" y="1932"/>
                  </a:lnTo>
                  <a:cubicBezTo>
                    <a:pt x="358" y="1932"/>
                    <a:pt x="357" y="1932"/>
                    <a:pt x="357" y="1932"/>
                  </a:cubicBezTo>
                  <a:lnTo>
                    <a:pt x="292" y="1899"/>
                  </a:lnTo>
                  <a:cubicBezTo>
                    <a:pt x="291" y="1898"/>
                    <a:pt x="291" y="1898"/>
                    <a:pt x="290" y="1898"/>
                  </a:cubicBezTo>
                  <a:lnTo>
                    <a:pt x="238" y="1856"/>
                  </a:lnTo>
                  <a:cubicBezTo>
                    <a:pt x="238" y="1855"/>
                    <a:pt x="237" y="1855"/>
                    <a:pt x="237" y="1854"/>
                  </a:cubicBezTo>
                  <a:lnTo>
                    <a:pt x="200" y="1800"/>
                  </a:lnTo>
                  <a:cubicBezTo>
                    <a:pt x="199" y="1799"/>
                    <a:pt x="199" y="1799"/>
                    <a:pt x="199" y="1798"/>
                  </a:cubicBezTo>
                  <a:lnTo>
                    <a:pt x="189" y="1765"/>
                  </a:lnTo>
                  <a:cubicBezTo>
                    <a:pt x="189" y="1764"/>
                    <a:pt x="189" y="1764"/>
                    <a:pt x="189" y="1764"/>
                  </a:cubicBezTo>
                  <a:lnTo>
                    <a:pt x="185" y="1736"/>
                  </a:lnTo>
                  <a:cubicBezTo>
                    <a:pt x="184" y="1735"/>
                    <a:pt x="184" y="1734"/>
                    <a:pt x="185" y="1733"/>
                  </a:cubicBezTo>
                  <a:lnTo>
                    <a:pt x="195" y="1688"/>
                  </a:lnTo>
                  <a:cubicBezTo>
                    <a:pt x="195" y="1687"/>
                    <a:pt x="195" y="1685"/>
                    <a:pt x="196" y="1684"/>
                  </a:cubicBezTo>
                  <a:lnTo>
                    <a:pt x="225" y="1648"/>
                  </a:lnTo>
                  <a:cubicBezTo>
                    <a:pt x="226" y="1648"/>
                    <a:pt x="226" y="1647"/>
                    <a:pt x="227" y="1647"/>
                  </a:cubicBezTo>
                  <a:lnTo>
                    <a:pt x="274" y="1613"/>
                  </a:lnTo>
                  <a:lnTo>
                    <a:pt x="271" y="1622"/>
                  </a:lnTo>
                  <a:lnTo>
                    <a:pt x="249" y="1554"/>
                  </a:lnTo>
                  <a:lnTo>
                    <a:pt x="235" y="1496"/>
                  </a:lnTo>
                  <a:lnTo>
                    <a:pt x="228" y="1444"/>
                  </a:lnTo>
                  <a:lnTo>
                    <a:pt x="227" y="1393"/>
                  </a:lnTo>
                  <a:lnTo>
                    <a:pt x="232" y="1343"/>
                  </a:lnTo>
                  <a:lnTo>
                    <a:pt x="238" y="1287"/>
                  </a:lnTo>
                  <a:lnTo>
                    <a:pt x="245" y="1227"/>
                  </a:lnTo>
                  <a:lnTo>
                    <a:pt x="252" y="1155"/>
                  </a:lnTo>
                  <a:lnTo>
                    <a:pt x="253" y="1158"/>
                  </a:lnTo>
                  <a:lnTo>
                    <a:pt x="250" y="1148"/>
                  </a:lnTo>
                  <a:lnTo>
                    <a:pt x="242" y="1122"/>
                  </a:lnTo>
                  <a:lnTo>
                    <a:pt x="230" y="1092"/>
                  </a:lnTo>
                  <a:lnTo>
                    <a:pt x="217" y="1063"/>
                  </a:lnTo>
                  <a:lnTo>
                    <a:pt x="187" y="1001"/>
                  </a:lnTo>
                  <a:lnTo>
                    <a:pt x="153" y="936"/>
                  </a:lnTo>
                  <a:lnTo>
                    <a:pt x="74" y="808"/>
                  </a:lnTo>
                  <a:cubicBezTo>
                    <a:pt x="72" y="805"/>
                    <a:pt x="72" y="802"/>
                    <a:pt x="73" y="800"/>
                  </a:cubicBezTo>
                  <a:lnTo>
                    <a:pt x="75" y="796"/>
                  </a:lnTo>
                  <a:lnTo>
                    <a:pt x="75" y="797"/>
                  </a:lnTo>
                  <a:lnTo>
                    <a:pt x="79" y="785"/>
                  </a:lnTo>
                  <a:lnTo>
                    <a:pt x="93" y="747"/>
                  </a:lnTo>
                  <a:lnTo>
                    <a:pt x="111" y="700"/>
                  </a:lnTo>
                  <a:lnTo>
                    <a:pt x="127" y="656"/>
                  </a:lnTo>
                  <a:lnTo>
                    <a:pt x="133" y="644"/>
                  </a:lnTo>
                  <a:cubicBezTo>
                    <a:pt x="134" y="643"/>
                    <a:pt x="134" y="642"/>
                    <a:pt x="135" y="642"/>
                  </a:cubicBezTo>
                  <a:lnTo>
                    <a:pt x="147" y="630"/>
                  </a:lnTo>
                  <a:lnTo>
                    <a:pt x="159" y="618"/>
                  </a:lnTo>
                  <a:lnTo>
                    <a:pt x="157" y="620"/>
                  </a:lnTo>
                  <a:lnTo>
                    <a:pt x="163" y="608"/>
                  </a:lnTo>
                  <a:lnTo>
                    <a:pt x="163" y="610"/>
                  </a:lnTo>
                  <a:lnTo>
                    <a:pt x="173" y="562"/>
                  </a:lnTo>
                  <a:lnTo>
                    <a:pt x="178" y="515"/>
                  </a:lnTo>
                  <a:lnTo>
                    <a:pt x="180" y="419"/>
                  </a:lnTo>
                  <a:lnTo>
                    <a:pt x="181" y="422"/>
                  </a:lnTo>
                  <a:lnTo>
                    <a:pt x="148" y="311"/>
                  </a:lnTo>
                  <a:lnTo>
                    <a:pt x="104" y="209"/>
                  </a:lnTo>
                  <a:lnTo>
                    <a:pt x="54" y="1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Freeform 1861"/>
            <p:cNvSpPr>
              <a:spLocks/>
            </p:cNvSpPr>
            <p:nvPr/>
          </p:nvSpPr>
          <p:spPr bwMode="auto">
            <a:xfrm>
              <a:off x="1189" y="5523"/>
              <a:ext cx="701" cy="161"/>
            </a:xfrm>
            <a:custGeom>
              <a:avLst/>
              <a:gdLst>
                <a:gd name="T0" fmla="*/ 0 w 1870"/>
                <a:gd name="T1" fmla="*/ 0 h 429"/>
                <a:gd name="T2" fmla="*/ 0 w 1870"/>
                <a:gd name="T3" fmla="*/ 0 h 429"/>
                <a:gd name="T4" fmla="*/ 0 w 1870"/>
                <a:gd name="T5" fmla="*/ 0 h 429"/>
                <a:gd name="T6" fmla="*/ 0 w 1870"/>
                <a:gd name="T7" fmla="*/ 0 h 429"/>
                <a:gd name="T8" fmla="*/ 0 w 1870"/>
                <a:gd name="T9" fmla="*/ 0 h 429"/>
                <a:gd name="T10" fmla="*/ 0 w 1870"/>
                <a:gd name="T11" fmla="*/ 0 h 429"/>
                <a:gd name="T12" fmla="*/ 0 w 1870"/>
                <a:gd name="T13" fmla="*/ 0 h 429"/>
                <a:gd name="T14" fmla="*/ 1 w 1870"/>
                <a:gd name="T15" fmla="*/ 0 h 429"/>
                <a:gd name="T16" fmla="*/ 1 w 1870"/>
                <a:gd name="T17" fmla="*/ 0 h 429"/>
                <a:gd name="T18" fmla="*/ 1 w 1870"/>
                <a:gd name="T19" fmla="*/ 0 h 429"/>
                <a:gd name="T20" fmla="*/ 1 w 1870"/>
                <a:gd name="T21" fmla="*/ 0 h 429"/>
                <a:gd name="T22" fmla="*/ 1 w 1870"/>
                <a:gd name="T23" fmla="*/ 0 h 429"/>
                <a:gd name="T24" fmla="*/ 1 w 1870"/>
                <a:gd name="T25" fmla="*/ 0 h 429"/>
                <a:gd name="T26" fmla="*/ 1 w 1870"/>
                <a:gd name="T27" fmla="*/ 0 h 429"/>
                <a:gd name="T28" fmla="*/ 1 w 1870"/>
                <a:gd name="T29" fmla="*/ 0 h 429"/>
                <a:gd name="T30" fmla="*/ 1 w 1870"/>
                <a:gd name="T31" fmla="*/ 0 h 429"/>
                <a:gd name="T32" fmla="*/ 1 w 1870"/>
                <a:gd name="T33" fmla="*/ 0 h 429"/>
                <a:gd name="T34" fmla="*/ 1 w 1870"/>
                <a:gd name="T35" fmla="*/ 0 h 429"/>
                <a:gd name="T36" fmla="*/ 1 w 1870"/>
                <a:gd name="T37" fmla="*/ 0 h 429"/>
                <a:gd name="T38" fmla="*/ 1 w 1870"/>
                <a:gd name="T39" fmla="*/ 0 h 429"/>
                <a:gd name="T40" fmla="*/ 1 w 1870"/>
                <a:gd name="T41" fmla="*/ 0 h 429"/>
                <a:gd name="T42" fmla="*/ 1 w 1870"/>
                <a:gd name="T43" fmla="*/ 0 h 429"/>
                <a:gd name="T44" fmla="*/ 1 w 1870"/>
                <a:gd name="T45" fmla="*/ 0 h 429"/>
                <a:gd name="T46" fmla="*/ 1 w 1870"/>
                <a:gd name="T47" fmla="*/ 0 h 429"/>
                <a:gd name="T48" fmla="*/ 1 w 1870"/>
                <a:gd name="T49" fmla="*/ 0 h 429"/>
                <a:gd name="T50" fmla="*/ 1 w 1870"/>
                <a:gd name="T51" fmla="*/ 0 h 429"/>
                <a:gd name="T52" fmla="*/ 2 w 1870"/>
                <a:gd name="T53" fmla="*/ 0 h 429"/>
                <a:gd name="T54" fmla="*/ 2 w 1870"/>
                <a:gd name="T55" fmla="*/ 0 h 429"/>
                <a:gd name="T56" fmla="*/ 2 w 1870"/>
                <a:gd name="T57" fmla="*/ 0 h 429"/>
                <a:gd name="T58" fmla="*/ 2 w 1870"/>
                <a:gd name="T59" fmla="*/ 0 h 429"/>
                <a:gd name="T60" fmla="*/ 2 w 1870"/>
                <a:gd name="T61" fmla="*/ 0 h 429"/>
                <a:gd name="T62" fmla="*/ 2 w 1870"/>
                <a:gd name="T63" fmla="*/ 0 h 429"/>
                <a:gd name="T64" fmla="*/ 2 w 1870"/>
                <a:gd name="T65" fmla="*/ 0 h 429"/>
                <a:gd name="T66" fmla="*/ 2 w 1870"/>
                <a:gd name="T67" fmla="*/ 0 h 429"/>
                <a:gd name="T68" fmla="*/ 2 w 1870"/>
                <a:gd name="T69" fmla="*/ 0 h 429"/>
                <a:gd name="T70" fmla="*/ 1 w 1870"/>
                <a:gd name="T71" fmla="*/ 0 h 429"/>
                <a:gd name="T72" fmla="*/ 1 w 1870"/>
                <a:gd name="T73" fmla="*/ 0 h 429"/>
                <a:gd name="T74" fmla="*/ 1 w 1870"/>
                <a:gd name="T75" fmla="*/ 0 h 429"/>
                <a:gd name="T76" fmla="*/ 1 w 1870"/>
                <a:gd name="T77" fmla="*/ 0 h 429"/>
                <a:gd name="T78" fmla="*/ 1 w 1870"/>
                <a:gd name="T79" fmla="*/ 0 h 429"/>
                <a:gd name="T80" fmla="*/ 1 w 1870"/>
                <a:gd name="T81" fmla="*/ 0 h 429"/>
                <a:gd name="T82" fmla="*/ 1 w 1870"/>
                <a:gd name="T83" fmla="*/ 0 h 429"/>
                <a:gd name="T84" fmla="*/ 1 w 1870"/>
                <a:gd name="T85" fmla="*/ 0 h 429"/>
                <a:gd name="T86" fmla="*/ 1 w 1870"/>
                <a:gd name="T87" fmla="*/ 0 h 429"/>
                <a:gd name="T88" fmla="*/ 1 w 1870"/>
                <a:gd name="T89" fmla="*/ 0 h 429"/>
                <a:gd name="T90" fmla="*/ 1 w 1870"/>
                <a:gd name="T91" fmla="*/ 0 h 429"/>
                <a:gd name="T92" fmla="*/ 1 w 1870"/>
                <a:gd name="T93" fmla="*/ 0 h 429"/>
                <a:gd name="T94" fmla="*/ 1 w 1870"/>
                <a:gd name="T95" fmla="*/ 0 h 429"/>
                <a:gd name="T96" fmla="*/ 1 w 1870"/>
                <a:gd name="T97" fmla="*/ 0 h 429"/>
                <a:gd name="T98" fmla="*/ 1 w 1870"/>
                <a:gd name="T99" fmla="*/ 0 h 429"/>
                <a:gd name="T100" fmla="*/ 1 w 1870"/>
                <a:gd name="T101" fmla="*/ 0 h 429"/>
                <a:gd name="T102" fmla="*/ 1 w 1870"/>
                <a:gd name="T103" fmla="*/ 0 h 429"/>
                <a:gd name="T104" fmla="*/ 1 w 1870"/>
                <a:gd name="T105" fmla="*/ 0 h 429"/>
                <a:gd name="T106" fmla="*/ 1 w 1870"/>
                <a:gd name="T107" fmla="*/ 0 h 429"/>
                <a:gd name="T108" fmla="*/ 0 w 1870"/>
                <a:gd name="T109" fmla="*/ 0 h 429"/>
                <a:gd name="T110" fmla="*/ 0 w 1870"/>
                <a:gd name="T111" fmla="*/ 0 h 429"/>
                <a:gd name="T112" fmla="*/ 0 w 1870"/>
                <a:gd name="T113" fmla="*/ 0 h 429"/>
                <a:gd name="T114" fmla="*/ 0 w 1870"/>
                <a:gd name="T115" fmla="*/ 0 h 429"/>
                <a:gd name="T116" fmla="*/ 0 w 1870"/>
                <a:gd name="T117" fmla="*/ 0 h 429"/>
                <a:gd name="T118" fmla="*/ 0 w 1870"/>
                <a:gd name="T119" fmla="*/ 0 h 429"/>
                <a:gd name="T120" fmla="*/ 0 w 1870"/>
                <a:gd name="T121" fmla="*/ 0 h 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0"/>
                <a:gd name="T184" fmla="*/ 0 h 429"/>
                <a:gd name="T185" fmla="*/ 1870 w 1870"/>
                <a:gd name="T186" fmla="*/ 429 h 4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0" h="429">
                  <a:moveTo>
                    <a:pt x="13" y="0"/>
                  </a:moveTo>
                  <a:lnTo>
                    <a:pt x="40" y="33"/>
                  </a:lnTo>
                  <a:lnTo>
                    <a:pt x="68" y="60"/>
                  </a:lnTo>
                  <a:lnTo>
                    <a:pt x="67" y="59"/>
                  </a:lnTo>
                  <a:lnTo>
                    <a:pt x="128" y="98"/>
                  </a:lnTo>
                  <a:lnTo>
                    <a:pt x="126" y="97"/>
                  </a:lnTo>
                  <a:lnTo>
                    <a:pt x="193" y="119"/>
                  </a:lnTo>
                  <a:lnTo>
                    <a:pt x="191" y="119"/>
                  </a:lnTo>
                  <a:lnTo>
                    <a:pt x="263" y="128"/>
                  </a:lnTo>
                  <a:lnTo>
                    <a:pt x="342" y="128"/>
                  </a:lnTo>
                  <a:lnTo>
                    <a:pt x="425" y="125"/>
                  </a:lnTo>
                  <a:lnTo>
                    <a:pt x="515" y="123"/>
                  </a:lnTo>
                  <a:lnTo>
                    <a:pt x="613" y="125"/>
                  </a:lnTo>
                  <a:cubicBezTo>
                    <a:pt x="614" y="125"/>
                    <a:pt x="615" y="126"/>
                    <a:pt x="616" y="126"/>
                  </a:cubicBezTo>
                  <a:lnTo>
                    <a:pt x="693" y="162"/>
                  </a:lnTo>
                  <a:lnTo>
                    <a:pt x="765" y="200"/>
                  </a:lnTo>
                  <a:lnTo>
                    <a:pt x="902" y="287"/>
                  </a:lnTo>
                  <a:lnTo>
                    <a:pt x="896" y="286"/>
                  </a:lnTo>
                  <a:lnTo>
                    <a:pt x="987" y="274"/>
                  </a:lnTo>
                  <a:lnTo>
                    <a:pt x="1074" y="260"/>
                  </a:lnTo>
                  <a:lnTo>
                    <a:pt x="1162" y="243"/>
                  </a:lnTo>
                  <a:lnTo>
                    <a:pt x="1252" y="222"/>
                  </a:lnTo>
                  <a:cubicBezTo>
                    <a:pt x="1253" y="221"/>
                    <a:pt x="1253" y="221"/>
                    <a:pt x="1254" y="222"/>
                  </a:cubicBezTo>
                  <a:lnTo>
                    <a:pt x="1297" y="227"/>
                  </a:lnTo>
                  <a:lnTo>
                    <a:pt x="1333" y="232"/>
                  </a:lnTo>
                  <a:lnTo>
                    <a:pt x="1362" y="236"/>
                  </a:lnTo>
                  <a:lnTo>
                    <a:pt x="1385" y="239"/>
                  </a:lnTo>
                  <a:lnTo>
                    <a:pt x="1419" y="243"/>
                  </a:lnTo>
                  <a:lnTo>
                    <a:pt x="1444" y="246"/>
                  </a:lnTo>
                  <a:lnTo>
                    <a:pt x="1467" y="249"/>
                  </a:lnTo>
                  <a:lnTo>
                    <a:pt x="1494" y="254"/>
                  </a:lnTo>
                  <a:lnTo>
                    <a:pt x="1533" y="260"/>
                  </a:lnTo>
                  <a:lnTo>
                    <a:pt x="1561" y="265"/>
                  </a:lnTo>
                  <a:lnTo>
                    <a:pt x="1594" y="270"/>
                  </a:lnTo>
                  <a:cubicBezTo>
                    <a:pt x="1598" y="270"/>
                    <a:pt x="1601" y="274"/>
                    <a:pt x="1600" y="278"/>
                  </a:cubicBezTo>
                  <a:cubicBezTo>
                    <a:pt x="1600" y="282"/>
                    <a:pt x="1597" y="285"/>
                    <a:pt x="1592" y="285"/>
                  </a:cubicBezTo>
                  <a:lnTo>
                    <a:pt x="1576" y="285"/>
                  </a:lnTo>
                  <a:lnTo>
                    <a:pt x="1559" y="287"/>
                  </a:lnTo>
                  <a:lnTo>
                    <a:pt x="1561" y="287"/>
                  </a:lnTo>
                  <a:lnTo>
                    <a:pt x="1547" y="292"/>
                  </a:lnTo>
                  <a:lnTo>
                    <a:pt x="1551" y="289"/>
                  </a:lnTo>
                  <a:lnTo>
                    <a:pt x="1545" y="298"/>
                  </a:lnTo>
                  <a:lnTo>
                    <a:pt x="1546" y="293"/>
                  </a:lnTo>
                  <a:lnTo>
                    <a:pt x="1547" y="313"/>
                  </a:lnTo>
                  <a:lnTo>
                    <a:pt x="1547" y="310"/>
                  </a:lnTo>
                  <a:lnTo>
                    <a:pt x="1556" y="328"/>
                  </a:lnTo>
                  <a:lnTo>
                    <a:pt x="1554" y="326"/>
                  </a:lnTo>
                  <a:lnTo>
                    <a:pt x="1570" y="341"/>
                  </a:lnTo>
                  <a:lnTo>
                    <a:pt x="1569" y="340"/>
                  </a:lnTo>
                  <a:lnTo>
                    <a:pt x="1590" y="354"/>
                  </a:lnTo>
                  <a:lnTo>
                    <a:pt x="1589" y="353"/>
                  </a:lnTo>
                  <a:lnTo>
                    <a:pt x="1645" y="376"/>
                  </a:lnTo>
                  <a:lnTo>
                    <a:pt x="1643" y="376"/>
                  </a:lnTo>
                  <a:lnTo>
                    <a:pt x="1707" y="392"/>
                  </a:lnTo>
                  <a:lnTo>
                    <a:pt x="1770" y="403"/>
                  </a:lnTo>
                  <a:lnTo>
                    <a:pt x="1823" y="410"/>
                  </a:lnTo>
                  <a:lnTo>
                    <a:pt x="1842" y="411"/>
                  </a:lnTo>
                  <a:lnTo>
                    <a:pt x="1856" y="412"/>
                  </a:lnTo>
                  <a:lnTo>
                    <a:pt x="1863" y="414"/>
                  </a:lnTo>
                  <a:cubicBezTo>
                    <a:pt x="1867" y="414"/>
                    <a:pt x="1870" y="418"/>
                    <a:pt x="1869" y="422"/>
                  </a:cubicBezTo>
                  <a:cubicBezTo>
                    <a:pt x="1869" y="426"/>
                    <a:pt x="1866" y="429"/>
                    <a:pt x="1861" y="429"/>
                  </a:cubicBezTo>
                  <a:lnTo>
                    <a:pt x="1859" y="429"/>
                  </a:lnTo>
                  <a:lnTo>
                    <a:pt x="1859" y="413"/>
                  </a:lnTo>
                  <a:lnTo>
                    <a:pt x="1861" y="413"/>
                  </a:lnTo>
                  <a:lnTo>
                    <a:pt x="1860" y="429"/>
                  </a:lnTo>
                  <a:lnTo>
                    <a:pt x="1855" y="428"/>
                  </a:lnTo>
                  <a:lnTo>
                    <a:pt x="1841" y="427"/>
                  </a:lnTo>
                  <a:lnTo>
                    <a:pt x="1820" y="425"/>
                  </a:lnTo>
                  <a:lnTo>
                    <a:pt x="1767" y="418"/>
                  </a:lnTo>
                  <a:lnTo>
                    <a:pt x="1704" y="407"/>
                  </a:lnTo>
                  <a:lnTo>
                    <a:pt x="1640" y="391"/>
                  </a:lnTo>
                  <a:cubicBezTo>
                    <a:pt x="1639" y="391"/>
                    <a:pt x="1639" y="391"/>
                    <a:pt x="1638" y="391"/>
                  </a:cubicBezTo>
                  <a:lnTo>
                    <a:pt x="1582" y="368"/>
                  </a:lnTo>
                  <a:cubicBezTo>
                    <a:pt x="1582" y="368"/>
                    <a:pt x="1581" y="367"/>
                    <a:pt x="1581" y="367"/>
                  </a:cubicBezTo>
                  <a:lnTo>
                    <a:pt x="1560" y="353"/>
                  </a:lnTo>
                  <a:cubicBezTo>
                    <a:pt x="1560" y="353"/>
                    <a:pt x="1559" y="353"/>
                    <a:pt x="1559" y="352"/>
                  </a:cubicBezTo>
                  <a:lnTo>
                    <a:pt x="1543" y="337"/>
                  </a:lnTo>
                  <a:cubicBezTo>
                    <a:pt x="1542" y="337"/>
                    <a:pt x="1542" y="336"/>
                    <a:pt x="1541" y="335"/>
                  </a:cubicBezTo>
                  <a:lnTo>
                    <a:pt x="1532" y="317"/>
                  </a:lnTo>
                  <a:cubicBezTo>
                    <a:pt x="1532" y="316"/>
                    <a:pt x="1532" y="315"/>
                    <a:pt x="1531" y="314"/>
                  </a:cubicBezTo>
                  <a:lnTo>
                    <a:pt x="1530" y="294"/>
                  </a:lnTo>
                  <a:cubicBezTo>
                    <a:pt x="1530" y="292"/>
                    <a:pt x="1531" y="290"/>
                    <a:pt x="1532" y="289"/>
                  </a:cubicBezTo>
                  <a:lnTo>
                    <a:pt x="1538" y="280"/>
                  </a:lnTo>
                  <a:cubicBezTo>
                    <a:pt x="1539" y="279"/>
                    <a:pt x="1540" y="277"/>
                    <a:pt x="1542" y="277"/>
                  </a:cubicBezTo>
                  <a:lnTo>
                    <a:pt x="1556" y="272"/>
                  </a:lnTo>
                  <a:cubicBezTo>
                    <a:pt x="1556" y="272"/>
                    <a:pt x="1557" y="272"/>
                    <a:pt x="1558" y="271"/>
                  </a:cubicBezTo>
                  <a:lnTo>
                    <a:pt x="1576" y="269"/>
                  </a:lnTo>
                  <a:lnTo>
                    <a:pt x="1592" y="269"/>
                  </a:lnTo>
                  <a:lnTo>
                    <a:pt x="1591" y="285"/>
                  </a:lnTo>
                  <a:lnTo>
                    <a:pt x="1558" y="280"/>
                  </a:lnTo>
                  <a:lnTo>
                    <a:pt x="1530" y="275"/>
                  </a:lnTo>
                  <a:lnTo>
                    <a:pt x="1491" y="269"/>
                  </a:lnTo>
                  <a:lnTo>
                    <a:pt x="1464" y="264"/>
                  </a:lnTo>
                  <a:lnTo>
                    <a:pt x="1443" y="261"/>
                  </a:lnTo>
                  <a:lnTo>
                    <a:pt x="1418" y="258"/>
                  </a:lnTo>
                  <a:lnTo>
                    <a:pt x="1383" y="254"/>
                  </a:lnTo>
                  <a:lnTo>
                    <a:pt x="1359" y="251"/>
                  </a:lnTo>
                  <a:lnTo>
                    <a:pt x="1330" y="247"/>
                  </a:lnTo>
                  <a:lnTo>
                    <a:pt x="1296" y="242"/>
                  </a:lnTo>
                  <a:lnTo>
                    <a:pt x="1253" y="237"/>
                  </a:lnTo>
                  <a:lnTo>
                    <a:pt x="1255" y="237"/>
                  </a:lnTo>
                  <a:lnTo>
                    <a:pt x="1165" y="258"/>
                  </a:lnTo>
                  <a:lnTo>
                    <a:pt x="1077" y="275"/>
                  </a:lnTo>
                  <a:lnTo>
                    <a:pt x="990" y="289"/>
                  </a:lnTo>
                  <a:lnTo>
                    <a:pt x="899" y="301"/>
                  </a:lnTo>
                  <a:cubicBezTo>
                    <a:pt x="897" y="302"/>
                    <a:pt x="895" y="301"/>
                    <a:pt x="893" y="300"/>
                  </a:cubicBezTo>
                  <a:lnTo>
                    <a:pt x="758" y="215"/>
                  </a:lnTo>
                  <a:lnTo>
                    <a:pt x="686" y="177"/>
                  </a:lnTo>
                  <a:lnTo>
                    <a:pt x="609" y="141"/>
                  </a:lnTo>
                  <a:lnTo>
                    <a:pt x="612" y="141"/>
                  </a:lnTo>
                  <a:lnTo>
                    <a:pt x="516" y="139"/>
                  </a:lnTo>
                  <a:lnTo>
                    <a:pt x="426" y="141"/>
                  </a:lnTo>
                  <a:lnTo>
                    <a:pt x="341" y="144"/>
                  </a:lnTo>
                  <a:lnTo>
                    <a:pt x="261" y="143"/>
                  </a:lnTo>
                  <a:lnTo>
                    <a:pt x="189" y="134"/>
                  </a:lnTo>
                  <a:cubicBezTo>
                    <a:pt x="189" y="134"/>
                    <a:pt x="188" y="134"/>
                    <a:pt x="188" y="134"/>
                  </a:cubicBezTo>
                  <a:lnTo>
                    <a:pt x="121" y="112"/>
                  </a:lnTo>
                  <a:cubicBezTo>
                    <a:pt x="120" y="112"/>
                    <a:pt x="120" y="112"/>
                    <a:pt x="119" y="111"/>
                  </a:cubicBezTo>
                  <a:lnTo>
                    <a:pt x="58" y="72"/>
                  </a:lnTo>
                  <a:cubicBezTo>
                    <a:pt x="58" y="72"/>
                    <a:pt x="57" y="72"/>
                    <a:pt x="57" y="71"/>
                  </a:cubicBezTo>
                  <a:lnTo>
                    <a:pt x="27" y="44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Freeform 1862"/>
            <p:cNvSpPr>
              <a:spLocks/>
            </p:cNvSpPr>
            <p:nvPr/>
          </p:nvSpPr>
          <p:spPr bwMode="auto">
            <a:xfrm>
              <a:off x="-1530" y="1703"/>
              <a:ext cx="875" cy="1227"/>
            </a:xfrm>
            <a:custGeom>
              <a:avLst/>
              <a:gdLst>
                <a:gd name="T0" fmla="*/ 2 w 2333"/>
                <a:gd name="T1" fmla="*/ 3 h 3271"/>
                <a:gd name="T2" fmla="*/ 2 w 2333"/>
                <a:gd name="T3" fmla="*/ 3 h 3271"/>
                <a:gd name="T4" fmla="*/ 2 w 2333"/>
                <a:gd name="T5" fmla="*/ 3 h 3271"/>
                <a:gd name="T6" fmla="*/ 2 w 2333"/>
                <a:gd name="T7" fmla="*/ 3 h 3271"/>
                <a:gd name="T8" fmla="*/ 2 w 2333"/>
                <a:gd name="T9" fmla="*/ 3 h 3271"/>
                <a:gd name="T10" fmla="*/ 2 w 2333"/>
                <a:gd name="T11" fmla="*/ 3 h 3271"/>
                <a:gd name="T12" fmla="*/ 2 w 2333"/>
                <a:gd name="T13" fmla="*/ 3 h 3271"/>
                <a:gd name="T14" fmla="*/ 2 w 2333"/>
                <a:gd name="T15" fmla="*/ 3 h 3271"/>
                <a:gd name="T16" fmla="*/ 2 w 2333"/>
                <a:gd name="T17" fmla="*/ 3 h 3271"/>
                <a:gd name="T18" fmla="*/ 2 w 2333"/>
                <a:gd name="T19" fmla="*/ 3 h 3271"/>
                <a:gd name="T20" fmla="*/ 1 w 2333"/>
                <a:gd name="T21" fmla="*/ 3 h 3271"/>
                <a:gd name="T22" fmla="*/ 1 w 2333"/>
                <a:gd name="T23" fmla="*/ 3 h 3271"/>
                <a:gd name="T24" fmla="*/ 1 w 2333"/>
                <a:gd name="T25" fmla="*/ 3 h 3271"/>
                <a:gd name="T26" fmla="*/ 1 w 2333"/>
                <a:gd name="T27" fmla="*/ 2 h 3271"/>
                <a:gd name="T28" fmla="*/ 1 w 2333"/>
                <a:gd name="T29" fmla="*/ 2 h 3271"/>
                <a:gd name="T30" fmla="*/ 1 w 2333"/>
                <a:gd name="T31" fmla="*/ 2 h 3271"/>
                <a:gd name="T32" fmla="*/ 1 w 2333"/>
                <a:gd name="T33" fmla="*/ 2 h 3271"/>
                <a:gd name="T34" fmla="*/ 0 w 2333"/>
                <a:gd name="T35" fmla="*/ 2 h 3271"/>
                <a:gd name="T36" fmla="*/ 0 w 2333"/>
                <a:gd name="T37" fmla="*/ 2 h 3271"/>
                <a:gd name="T38" fmla="*/ 0 w 2333"/>
                <a:gd name="T39" fmla="*/ 2 h 3271"/>
                <a:gd name="T40" fmla="*/ 0 w 2333"/>
                <a:gd name="T41" fmla="*/ 1 h 3271"/>
                <a:gd name="T42" fmla="*/ 0 w 2333"/>
                <a:gd name="T43" fmla="*/ 1 h 3271"/>
                <a:gd name="T44" fmla="*/ 0 w 2333"/>
                <a:gd name="T45" fmla="*/ 1 h 3271"/>
                <a:gd name="T46" fmla="*/ 0 w 2333"/>
                <a:gd name="T47" fmla="*/ 1 h 3271"/>
                <a:gd name="T48" fmla="*/ 0 w 2333"/>
                <a:gd name="T49" fmla="*/ 0 h 3271"/>
                <a:gd name="T50" fmla="*/ 0 w 2333"/>
                <a:gd name="T51" fmla="*/ 0 h 3271"/>
                <a:gd name="T52" fmla="*/ 0 w 2333"/>
                <a:gd name="T53" fmla="*/ 0 h 3271"/>
                <a:gd name="T54" fmla="*/ 0 w 2333"/>
                <a:gd name="T55" fmla="*/ 1 h 3271"/>
                <a:gd name="T56" fmla="*/ 0 w 2333"/>
                <a:gd name="T57" fmla="*/ 1 h 3271"/>
                <a:gd name="T58" fmla="*/ 0 w 2333"/>
                <a:gd name="T59" fmla="*/ 1 h 3271"/>
                <a:gd name="T60" fmla="*/ 0 w 2333"/>
                <a:gd name="T61" fmla="*/ 2 h 3271"/>
                <a:gd name="T62" fmla="*/ 0 w 2333"/>
                <a:gd name="T63" fmla="*/ 2 h 3271"/>
                <a:gd name="T64" fmla="*/ 0 w 2333"/>
                <a:gd name="T65" fmla="*/ 2 h 3271"/>
                <a:gd name="T66" fmla="*/ 1 w 2333"/>
                <a:gd name="T67" fmla="*/ 2 h 3271"/>
                <a:gd name="T68" fmla="*/ 1 w 2333"/>
                <a:gd name="T69" fmla="*/ 2 h 3271"/>
                <a:gd name="T70" fmla="*/ 1 w 2333"/>
                <a:gd name="T71" fmla="*/ 2 h 3271"/>
                <a:gd name="T72" fmla="*/ 1 w 2333"/>
                <a:gd name="T73" fmla="*/ 2 h 3271"/>
                <a:gd name="T74" fmla="*/ 1 w 2333"/>
                <a:gd name="T75" fmla="*/ 3 h 3271"/>
                <a:gd name="T76" fmla="*/ 1 w 2333"/>
                <a:gd name="T77" fmla="*/ 3 h 3271"/>
                <a:gd name="T78" fmla="*/ 1 w 2333"/>
                <a:gd name="T79" fmla="*/ 3 h 3271"/>
                <a:gd name="T80" fmla="*/ 2 w 2333"/>
                <a:gd name="T81" fmla="*/ 3 h 3271"/>
                <a:gd name="T82" fmla="*/ 2 w 2333"/>
                <a:gd name="T83" fmla="*/ 3 h 3271"/>
                <a:gd name="T84" fmla="*/ 2 w 2333"/>
                <a:gd name="T85" fmla="*/ 3 h 3271"/>
                <a:gd name="T86" fmla="*/ 2 w 2333"/>
                <a:gd name="T87" fmla="*/ 3 h 3271"/>
                <a:gd name="T88" fmla="*/ 2 w 2333"/>
                <a:gd name="T89" fmla="*/ 3 h 3271"/>
                <a:gd name="T90" fmla="*/ 2 w 2333"/>
                <a:gd name="T91" fmla="*/ 3 h 3271"/>
                <a:gd name="T92" fmla="*/ 2 w 2333"/>
                <a:gd name="T93" fmla="*/ 3 h 3271"/>
                <a:gd name="T94" fmla="*/ 2 w 2333"/>
                <a:gd name="T95" fmla="*/ 3 h 3271"/>
                <a:gd name="T96" fmla="*/ 2 w 2333"/>
                <a:gd name="T97" fmla="*/ 3 h 3271"/>
                <a:gd name="T98" fmla="*/ 2 w 2333"/>
                <a:gd name="T99" fmla="*/ 3 h 3271"/>
                <a:gd name="T100" fmla="*/ 2 w 2333"/>
                <a:gd name="T101" fmla="*/ 3 h 32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33"/>
                <a:gd name="T154" fmla="*/ 0 h 3271"/>
                <a:gd name="T155" fmla="*/ 2333 w 2333"/>
                <a:gd name="T156" fmla="*/ 3271 h 32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33" h="3271">
                  <a:moveTo>
                    <a:pt x="2227" y="3258"/>
                  </a:moveTo>
                  <a:lnTo>
                    <a:pt x="2277" y="3229"/>
                  </a:lnTo>
                  <a:lnTo>
                    <a:pt x="2275" y="3231"/>
                  </a:lnTo>
                  <a:lnTo>
                    <a:pt x="2305" y="3184"/>
                  </a:lnTo>
                  <a:lnTo>
                    <a:pt x="2304" y="3187"/>
                  </a:lnTo>
                  <a:lnTo>
                    <a:pt x="2318" y="3127"/>
                  </a:lnTo>
                  <a:lnTo>
                    <a:pt x="2317" y="3129"/>
                  </a:lnTo>
                  <a:lnTo>
                    <a:pt x="2315" y="3063"/>
                  </a:lnTo>
                  <a:lnTo>
                    <a:pt x="2316" y="3064"/>
                  </a:lnTo>
                  <a:lnTo>
                    <a:pt x="2302" y="2997"/>
                  </a:lnTo>
                  <a:lnTo>
                    <a:pt x="2302" y="2998"/>
                  </a:lnTo>
                  <a:lnTo>
                    <a:pt x="2277" y="2936"/>
                  </a:lnTo>
                  <a:lnTo>
                    <a:pt x="2278" y="2938"/>
                  </a:lnTo>
                  <a:lnTo>
                    <a:pt x="2245" y="2887"/>
                  </a:lnTo>
                  <a:lnTo>
                    <a:pt x="2246" y="2888"/>
                  </a:lnTo>
                  <a:lnTo>
                    <a:pt x="2208" y="2854"/>
                  </a:lnTo>
                  <a:lnTo>
                    <a:pt x="2209" y="2855"/>
                  </a:lnTo>
                  <a:lnTo>
                    <a:pt x="2168" y="2830"/>
                  </a:lnTo>
                  <a:lnTo>
                    <a:pt x="2169" y="2831"/>
                  </a:lnTo>
                  <a:lnTo>
                    <a:pt x="2127" y="2813"/>
                  </a:lnTo>
                  <a:lnTo>
                    <a:pt x="2128" y="2813"/>
                  </a:lnTo>
                  <a:lnTo>
                    <a:pt x="2041" y="2790"/>
                  </a:lnTo>
                  <a:lnTo>
                    <a:pt x="1998" y="2779"/>
                  </a:lnTo>
                  <a:lnTo>
                    <a:pt x="1954" y="2764"/>
                  </a:lnTo>
                  <a:cubicBezTo>
                    <a:pt x="1953" y="2764"/>
                    <a:pt x="1953" y="2764"/>
                    <a:pt x="1953" y="2764"/>
                  </a:cubicBezTo>
                  <a:lnTo>
                    <a:pt x="1911" y="2742"/>
                  </a:lnTo>
                  <a:cubicBezTo>
                    <a:pt x="1910" y="2741"/>
                    <a:pt x="1910" y="2741"/>
                    <a:pt x="1910" y="2741"/>
                  </a:cubicBezTo>
                  <a:lnTo>
                    <a:pt x="1869" y="2711"/>
                  </a:lnTo>
                  <a:cubicBezTo>
                    <a:pt x="1868" y="2710"/>
                    <a:pt x="1867" y="2709"/>
                    <a:pt x="1866" y="2708"/>
                  </a:cubicBezTo>
                  <a:lnTo>
                    <a:pt x="1848" y="2675"/>
                  </a:lnTo>
                  <a:lnTo>
                    <a:pt x="1850" y="2677"/>
                  </a:lnTo>
                  <a:lnTo>
                    <a:pt x="1822" y="2649"/>
                  </a:lnTo>
                  <a:lnTo>
                    <a:pt x="1823" y="2650"/>
                  </a:lnTo>
                  <a:lnTo>
                    <a:pt x="1788" y="2626"/>
                  </a:lnTo>
                  <a:lnTo>
                    <a:pt x="1789" y="2627"/>
                  </a:lnTo>
                  <a:lnTo>
                    <a:pt x="1747" y="2608"/>
                  </a:lnTo>
                  <a:lnTo>
                    <a:pt x="1748" y="2608"/>
                  </a:lnTo>
                  <a:lnTo>
                    <a:pt x="1648" y="2581"/>
                  </a:lnTo>
                  <a:lnTo>
                    <a:pt x="1536" y="2566"/>
                  </a:lnTo>
                  <a:lnTo>
                    <a:pt x="1418" y="2559"/>
                  </a:lnTo>
                  <a:lnTo>
                    <a:pt x="1303" y="2557"/>
                  </a:lnTo>
                  <a:lnTo>
                    <a:pt x="1201" y="2556"/>
                  </a:lnTo>
                  <a:lnTo>
                    <a:pt x="1157" y="2554"/>
                  </a:lnTo>
                  <a:lnTo>
                    <a:pt x="1120" y="2552"/>
                  </a:lnTo>
                  <a:lnTo>
                    <a:pt x="1077" y="2546"/>
                  </a:lnTo>
                  <a:lnTo>
                    <a:pt x="1043" y="2539"/>
                  </a:lnTo>
                  <a:lnTo>
                    <a:pt x="1014" y="2531"/>
                  </a:lnTo>
                  <a:cubicBezTo>
                    <a:pt x="1014" y="2531"/>
                    <a:pt x="1013" y="2531"/>
                    <a:pt x="1013" y="2531"/>
                  </a:cubicBezTo>
                  <a:lnTo>
                    <a:pt x="991" y="2520"/>
                  </a:lnTo>
                  <a:cubicBezTo>
                    <a:pt x="990" y="2519"/>
                    <a:pt x="990" y="2519"/>
                    <a:pt x="989" y="2519"/>
                  </a:cubicBezTo>
                  <a:lnTo>
                    <a:pt x="953" y="2488"/>
                  </a:lnTo>
                  <a:cubicBezTo>
                    <a:pt x="953" y="2487"/>
                    <a:pt x="952" y="2487"/>
                    <a:pt x="952" y="2486"/>
                  </a:cubicBezTo>
                  <a:lnTo>
                    <a:pt x="917" y="2437"/>
                  </a:lnTo>
                  <a:cubicBezTo>
                    <a:pt x="916" y="2436"/>
                    <a:pt x="916" y="2435"/>
                    <a:pt x="916" y="2434"/>
                  </a:cubicBezTo>
                  <a:lnTo>
                    <a:pt x="897" y="2347"/>
                  </a:lnTo>
                  <a:lnTo>
                    <a:pt x="878" y="2278"/>
                  </a:lnTo>
                  <a:lnTo>
                    <a:pt x="855" y="2223"/>
                  </a:lnTo>
                  <a:lnTo>
                    <a:pt x="856" y="2224"/>
                  </a:lnTo>
                  <a:lnTo>
                    <a:pt x="827" y="2179"/>
                  </a:lnTo>
                  <a:lnTo>
                    <a:pt x="828" y="2180"/>
                  </a:lnTo>
                  <a:lnTo>
                    <a:pt x="789" y="2143"/>
                  </a:lnTo>
                  <a:lnTo>
                    <a:pt x="790" y="2144"/>
                  </a:lnTo>
                  <a:lnTo>
                    <a:pt x="737" y="2113"/>
                  </a:lnTo>
                  <a:lnTo>
                    <a:pt x="669" y="2085"/>
                  </a:lnTo>
                  <a:lnTo>
                    <a:pt x="580" y="2056"/>
                  </a:lnTo>
                  <a:cubicBezTo>
                    <a:pt x="578" y="2055"/>
                    <a:pt x="576" y="2054"/>
                    <a:pt x="575" y="2052"/>
                  </a:cubicBezTo>
                  <a:lnTo>
                    <a:pt x="567" y="2033"/>
                  </a:lnTo>
                  <a:lnTo>
                    <a:pt x="557" y="2004"/>
                  </a:lnTo>
                  <a:lnTo>
                    <a:pt x="544" y="1969"/>
                  </a:lnTo>
                  <a:lnTo>
                    <a:pt x="530" y="1929"/>
                  </a:lnTo>
                  <a:lnTo>
                    <a:pt x="496" y="1834"/>
                  </a:lnTo>
                  <a:lnTo>
                    <a:pt x="456" y="1731"/>
                  </a:lnTo>
                  <a:lnTo>
                    <a:pt x="412" y="1629"/>
                  </a:lnTo>
                  <a:lnTo>
                    <a:pt x="366" y="1535"/>
                  </a:lnTo>
                  <a:lnTo>
                    <a:pt x="343" y="1495"/>
                  </a:lnTo>
                  <a:lnTo>
                    <a:pt x="319" y="1460"/>
                  </a:lnTo>
                  <a:lnTo>
                    <a:pt x="295" y="1433"/>
                  </a:lnTo>
                  <a:lnTo>
                    <a:pt x="296" y="1434"/>
                  </a:lnTo>
                  <a:lnTo>
                    <a:pt x="272" y="1415"/>
                  </a:lnTo>
                  <a:cubicBezTo>
                    <a:pt x="272" y="1414"/>
                    <a:pt x="271" y="1413"/>
                    <a:pt x="271" y="1413"/>
                  </a:cubicBezTo>
                  <a:lnTo>
                    <a:pt x="237" y="1357"/>
                  </a:lnTo>
                  <a:cubicBezTo>
                    <a:pt x="236" y="1356"/>
                    <a:pt x="236" y="1356"/>
                    <a:pt x="236" y="1355"/>
                  </a:cubicBezTo>
                  <a:lnTo>
                    <a:pt x="212" y="1296"/>
                  </a:lnTo>
                  <a:lnTo>
                    <a:pt x="195" y="1234"/>
                  </a:lnTo>
                  <a:lnTo>
                    <a:pt x="181" y="1170"/>
                  </a:lnTo>
                  <a:lnTo>
                    <a:pt x="167" y="1107"/>
                  </a:lnTo>
                  <a:lnTo>
                    <a:pt x="149" y="1047"/>
                  </a:lnTo>
                  <a:lnTo>
                    <a:pt x="125" y="987"/>
                  </a:lnTo>
                  <a:lnTo>
                    <a:pt x="126" y="989"/>
                  </a:lnTo>
                  <a:lnTo>
                    <a:pt x="92" y="933"/>
                  </a:lnTo>
                  <a:cubicBezTo>
                    <a:pt x="91" y="931"/>
                    <a:pt x="90" y="929"/>
                    <a:pt x="91" y="927"/>
                  </a:cubicBezTo>
                  <a:lnTo>
                    <a:pt x="108" y="842"/>
                  </a:lnTo>
                  <a:lnTo>
                    <a:pt x="118" y="765"/>
                  </a:lnTo>
                  <a:lnTo>
                    <a:pt x="122" y="697"/>
                  </a:lnTo>
                  <a:lnTo>
                    <a:pt x="122" y="635"/>
                  </a:lnTo>
                  <a:lnTo>
                    <a:pt x="110" y="526"/>
                  </a:lnTo>
                  <a:lnTo>
                    <a:pt x="87" y="430"/>
                  </a:lnTo>
                  <a:lnTo>
                    <a:pt x="58" y="339"/>
                  </a:lnTo>
                  <a:lnTo>
                    <a:pt x="30" y="243"/>
                  </a:lnTo>
                  <a:lnTo>
                    <a:pt x="9" y="132"/>
                  </a:lnTo>
                  <a:lnTo>
                    <a:pt x="2" y="69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8" y="68"/>
                  </a:lnTo>
                  <a:lnTo>
                    <a:pt x="24" y="129"/>
                  </a:lnTo>
                  <a:lnTo>
                    <a:pt x="45" y="238"/>
                  </a:lnTo>
                  <a:lnTo>
                    <a:pt x="73" y="334"/>
                  </a:lnTo>
                  <a:lnTo>
                    <a:pt x="102" y="427"/>
                  </a:lnTo>
                  <a:lnTo>
                    <a:pt x="125" y="525"/>
                  </a:lnTo>
                  <a:lnTo>
                    <a:pt x="138" y="635"/>
                  </a:lnTo>
                  <a:lnTo>
                    <a:pt x="138" y="698"/>
                  </a:lnTo>
                  <a:lnTo>
                    <a:pt x="133" y="767"/>
                  </a:lnTo>
                  <a:lnTo>
                    <a:pt x="123" y="845"/>
                  </a:lnTo>
                  <a:lnTo>
                    <a:pt x="106" y="930"/>
                  </a:lnTo>
                  <a:lnTo>
                    <a:pt x="105" y="924"/>
                  </a:lnTo>
                  <a:lnTo>
                    <a:pt x="139" y="980"/>
                  </a:lnTo>
                  <a:cubicBezTo>
                    <a:pt x="140" y="981"/>
                    <a:pt x="140" y="981"/>
                    <a:pt x="140" y="981"/>
                  </a:cubicBezTo>
                  <a:lnTo>
                    <a:pt x="164" y="1042"/>
                  </a:lnTo>
                  <a:lnTo>
                    <a:pt x="182" y="1104"/>
                  </a:lnTo>
                  <a:lnTo>
                    <a:pt x="196" y="1167"/>
                  </a:lnTo>
                  <a:lnTo>
                    <a:pt x="210" y="1229"/>
                  </a:lnTo>
                  <a:lnTo>
                    <a:pt x="227" y="1290"/>
                  </a:lnTo>
                  <a:lnTo>
                    <a:pt x="251" y="1349"/>
                  </a:lnTo>
                  <a:lnTo>
                    <a:pt x="250" y="1348"/>
                  </a:lnTo>
                  <a:lnTo>
                    <a:pt x="284" y="1404"/>
                  </a:lnTo>
                  <a:lnTo>
                    <a:pt x="282" y="1402"/>
                  </a:lnTo>
                  <a:lnTo>
                    <a:pt x="306" y="1421"/>
                  </a:lnTo>
                  <a:cubicBezTo>
                    <a:pt x="307" y="1422"/>
                    <a:pt x="307" y="1422"/>
                    <a:pt x="308" y="1422"/>
                  </a:cubicBezTo>
                  <a:lnTo>
                    <a:pt x="332" y="1451"/>
                  </a:lnTo>
                  <a:lnTo>
                    <a:pt x="356" y="1486"/>
                  </a:lnTo>
                  <a:lnTo>
                    <a:pt x="381" y="1528"/>
                  </a:lnTo>
                  <a:lnTo>
                    <a:pt x="427" y="1622"/>
                  </a:lnTo>
                  <a:lnTo>
                    <a:pt x="471" y="1726"/>
                  </a:lnTo>
                  <a:lnTo>
                    <a:pt x="511" y="1829"/>
                  </a:lnTo>
                  <a:lnTo>
                    <a:pt x="545" y="1924"/>
                  </a:lnTo>
                  <a:lnTo>
                    <a:pt x="559" y="1964"/>
                  </a:lnTo>
                  <a:lnTo>
                    <a:pt x="572" y="1999"/>
                  </a:lnTo>
                  <a:lnTo>
                    <a:pt x="582" y="2026"/>
                  </a:lnTo>
                  <a:lnTo>
                    <a:pt x="590" y="2045"/>
                  </a:lnTo>
                  <a:lnTo>
                    <a:pt x="585" y="2041"/>
                  </a:lnTo>
                  <a:lnTo>
                    <a:pt x="676" y="2070"/>
                  </a:lnTo>
                  <a:lnTo>
                    <a:pt x="746" y="2100"/>
                  </a:lnTo>
                  <a:lnTo>
                    <a:pt x="799" y="2131"/>
                  </a:lnTo>
                  <a:cubicBezTo>
                    <a:pt x="799" y="2131"/>
                    <a:pt x="800" y="2131"/>
                    <a:pt x="800" y="2132"/>
                  </a:cubicBezTo>
                  <a:lnTo>
                    <a:pt x="839" y="2169"/>
                  </a:lnTo>
                  <a:cubicBezTo>
                    <a:pt x="839" y="2169"/>
                    <a:pt x="840" y="2170"/>
                    <a:pt x="840" y="2170"/>
                  </a:cubicBezTo>
                  <a:lnTo>
                    <a:pt x="869" y="2215"/>
                  </a:lnTo>
                  <a:cubicBezTo>
                    <a:pt x="869" y="2216"/>
                    <a:pt x="870" y="2216"/>
                    <a:pt x="870" y="2216"/>
                  </a:cubicBezTo>
                  <a:lnTo>
                    <a:pt x="893" y="2273"/>
                  </a:lnTo>
                  <a:lnTo>
                    <a:pt x="912" y="2344"/>
                  </a:lnTo>
                  <a:lnTo>
                    <a:pt x="931" y="2431"/>
                  </a:lnTo>
                  <a:lnTo>
                    <a:pt x="930" y="2428"/>
                  </a:lnTo>
                  <a:lnTo>
                    <a:pt x="965" y="2477"/>
                  </a:lnTo>
                  <a:lnTo>
                    <a:pt x="964" y="2475"/>
                  </a:lnTo>
                  <a:lnTo>
                    <a:pt x="1000" y="2506"/>
                  </a:lnTo>
                  <a:lnTo>
                    <a:pt x="998" y="2505"/>
                  </a:lnTo>
                  <a:lnTo>
                    <a:pt x="1020" y="2516"/>
                  </a:lnTo>
                  <a:lnTo>
                    <a:pt x="1019" y="2516"/>
                  </a:lnTo>
                  <a:lnTo>
                    <a:pt x="1046" y="2524"/>
                  </a:lnTo>
                  <a:lnTo>
                    <a:pt x="1080" y="2531"/>
                  </a:lnTo>
                  <a:lnTo>
                    <a:pt x="1121" y="2536"/>
                  </a:lnTo>
                  <a:lnTo>
                    <a:pt x="1158" y="2538"/>
                  </a:lnTo>
                  <a:lnTo>
                    <a:pt x="1202" y="2540"/>
                  </a:lnTo>
                  <a:lnTo>
                    <a:pt x="1304" y="2541"/>
                  </a:lnTo>
                  <a:lnTo>
                    <a:pt x="1419" y="2543"/>
                  </a:lnTo>
                  <a:lnTo>
                    <a:pt x="1539" y="2551"/>
                  </a:lnTo>
                  <a:lnTo>
                    <a:pt x="1653" y="2566"/>
                  </a:lnTo>
                  <a:lnTo>
                    <a:pt x="1753" y="2593"/>
                  </a:lnTo>
                  <a:cubicBezTo>
                    <a:pt x="1753" y="2593"/>
                    <a:pt x="1753" y="2593"/>
                    <a:pt x="1754" y="2593"/>
                  </a:cubicBezTo>
                  <a:lnTo>
                    <a:pt x="1796" y="2612"/>
                  </a:lnTo>
                  <a:cubicBezTo>
                    <a:pt x="1796" y="2612"/>
                    <a:pt x="1797" y="2613"/>
                    <a:pt x="1797" y="2613"/>
                  </a:cubicBezTo>
                  <a:lnTo>
                    <a:pt x="1832" y="2637"/>
                  </a:lnTo>
                  <a:cubicBezTo>
                    <a:pt x="1832" y="2637"/>
                    <a:pt x="1833" y="2637"/>
                    <a:pt x="1833" y="2638"/>
                  </a:cubicBezTo>
                  <a:lnTo>
                    <a:pt x="1861" y="2666"/>
                  </a:lnTo>
                  <a:cubicBezTo>
                    <a:pt x="1862" y="2666"/>
                    <a:pt x="1862" y="2667"/>
                    <a:pt x="1862" y="2668"/>
                  </a:cubicBezTo>
                  <a:lnTo>
                    <a:pt x="1880" y="2701"/>
                  </a:lnTo>
                  <a:lnTo>
                    <a:pt x="1878" y="2698"/>
                  </a:lnTo>
                  <a:lnTo>
                    <a:pt x="1919" y="2728"/>
                  </a:lnTo>
                  <a:lnTo>
                    <a:pt x="1918" y="2727"/>
                  </a:lnTo>
                  <a:lnTo>
                    <a:pt x="1960" y="2749"/>
                  </a:lnTo>
                  <a:lnTo>
                    <a:pt x="1959" y="2749"/>
                  </a:lnTo>
                  <a:lnTo>
                    <a:pt x="2001" y="2764"/>
                  </a:lnTo>
                  <a:lnTo>
                    <a:pt x="2046" y="2775"/>
                  </a:lnTo>
                  <a:lnTo>
                    <a:pt x="2133" y="2798"/>
                  </a:lnTo>
                  <a:cubicBezTo>
                    <a:pt x="2133" y="2798"/>
                    <a:pt x="2133" y="2798"/>
                    <a:pt x="2134" y="2798"/>
                  </a:cubicBezTo>
                  <a:lnTo>
                    <a:pt x="2176" y="2816"/>
                  </a:lnTo>
                  <a:cubicBezTo>
                    <a:pt x="2176" y="2816"/>
                    <a:pt x="2176" y="2816"/>
                    <a:pt x="2177" y="2817"/>
                  </a:cubicBezTo>
                  <a:lnTo>
                    <a:pt x="2218" y="2842"/>
                  </a:lnTo>
                  <a:cubicBezTo>
                    <a:pt x="2218" y="2842"/>
                    <a:pt x="2218" y="2842"/>
                    <a:pt x="2219" y="2842"/>
                  </a:cubicBezTo>
                  <a:lnTo>
                    <a:pt x="2257" y="2876"/>
                  </a:lnTo>
                  <a:cubicBezTo>
                    <a:pt x="2257" y="2877"/>
                    <a:pt x="2258" y="2878"/>
                    <a:pt x="2258" y="2878"/>
                  </a:cubicBezTo>
                  <a:lnTo>
                    <a:pt x="2291" y="2929"/>
                  </a:lnTo>
                  <a:cubicBezTo>
                    <a:pt x="2291" y="2930"/>
                    <a:pt x="2292" y="2930"/>
                    <a:pt x="2292" y="2930"/>
                  </a:cubicBezTo>
                  <a:lnTo>
                    <a:pt x="2317" y="2992"/>
                  </a:lnTo>
                  <a:cubicBezTo>
                    <a:pt x="2317" y="2993"/>
                    <a:pt x="2317" y="2993"/>
                    <a:pt x="2317" y="2994"/>
                  </a:cubicBezTo>
                  <a:lnTo>
                    <a:pt x="2331" y="3061"/>
                  </a:lnTo>
                  <a:cubicBezTo>
                    <a:pt x="2331" y="3061"/>
                    <a:pt x="2331" y="3062"/>
                    <a:pt x="2331" y="3062"/>
                  </a:cubicBezTo>
                  <a:lnTo>
                    <a:pt x="2333" y="3128"/>
                  </a:lnTo>
                  <a:cubicBezTo>
                    <a:pt x="2333" y="3129"/>
                    <a:pt x="2333" y="3130"/>
                    <a:pt x="2333" y="3130"/>
                  </a:cubicBezTo>
                  <a:lnTo>
                    <a:pt x="2319" y="3190"/>
                  </a:lnTo>
                  <a:cubicBezTo>
                    <a:pt x="2319" y="3191"/>
                    <a:pt x="2319" y="3192"/>
                    <a:pt x="2318" y="3193"/>
                  </a:cubicBezTo>
                  <a:lnTo>
                    <a:pt x="2288" y="3240"/>
                  </a:lnTo>
                  <a:cubicBezTo>
                    <a:pt x="2288" y="3241"/>
                    <a:pt x="2287" y="3242"/>
                    <a:pt x="2285" y="3242"/>
                  </a:cubicBezTo>
                  <a:lnTo>
                    <a:pt x="2235" y="3271"/>
                  </a:lnTo>
                  <a:lnTo>
                    <a:pt x="2227" y="32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1863"/>
            <p:cNvSpPr>
              <a:spLocks/>
            </p:cNvSpPr>
            <p:nvPr/>
          </p:nvSpPr>
          <p:spPr bwMode="auto">
            <a:xfrm>
              <a:off x="7009" y="5709"/>
              <a:ext cx="267" cy="1301"/>
            </a:xfrm>
            <a:custGeom>
              <a:avLst/>
              <a:gdLst>
                <a:gd name="T0" fmla="*/ 0 w 714"/>
                <a:gd name="T1" fmla="*/ 4 h 3467"/>
                <a:gd name="T2" fmla="*/ 0 w 714"/>
                <a:gd name="T3" fmla="*/ 3 h 3467"/>
                <a:gd name="T4" fmla="*/ 0 w 714"/>
                <a:gd name="T5" fmla="*/ 3 h 3467"/>
                <a:gd name="T6" fmla="*/ 0 w 714"/>
                <a:gd name="T7" fmla="*/ 3 h 3467"/>
                <a:gd name="T8" fmla="*/ 0 w 714"/>
                <a:gd name="T9" fmla="*/ 3 h 3467"/>
                <a:gd name="T10" fmla="*/ 0 w 714"/>
                <a:gd name="T11" fmla="*/ 3 h 3467"/>
                <a:gd name="T12" fmla="*/ 0 w 714"/>
                <a:gd name="T13" fmla="*/ 3 h 3467"/>
                <a:gd name="T14" fmla="*/ 0 w 714"/>
                <a:gd name="T15" fmla="*/ 3 h 3467"/>
                <a:gd name="T16" fmla="*/ 0 w 714"/>
                <a:gd name="T17" fmla="*/ 3 h 3467"/>
                <a:gd name="T18" fmla="*/ 0 w 714"/>
                <a:gd name="T19" fmla="*/ 3 h 3467"/>
                <a:gd name="T20" fmla="*/ 0 w 714"/>
                <a:gd name="T21" fmla="*/ 3 h 3467"/>
                <a:gd name="T22" fmla="*/ 0 w 714"/>
                <a:gd name="T23" fmla="*/ 3 h 3467"/>
                <a:gd name="T24" fmla="*/ 0 w 714"/>
                <a:gd name="T25" fmla="*/ 3 h 3467"/>
                <a:gd name="T26" fmla="*/ 0 w 714"/>
                <a:gd name="T27" fmla="*/ 2 h 3467"/>
                <a:gd name="T28" fmla="*/ 0 w 714"/>
                <a:gd name="T29" fmla="*/ 2 h 3467"/>
                <a:gd name="T30" fmla="*/ 0 w 714"/>
                <a:gd name="T31" fmla="*/ 2 h 3467"/>
                <a:gd name="T32" fmla="*/ 0 w 714"/>
                <a:gd name="T33" fmla="*/ 2 h 3467"/>
                <a:gd name="T34" fmla="*/ 0 w 714"/>
                <a:gd name="T35" fmla="*/ 2 h 3467"/>
                <a:gd name="T36" fmla="*/ 0 w 714"/>
                <a:gd name="T37" fmla="*/ 2 h 3467"/>
                <a:gd name="T38" fmla="*/ 0 w 714"/>
                <a:gd name="T39" fmla="*/ 1 h 3467"/>
                <a:gd name="T40" fmla="*/ 0 w 714"/>
                <a:gd name="T41" fmla="*/ 1 h 3467"/>
                <a:gd name="T42" fmla="*/ 0 w 714"/>
                <a:gd name="T43" fmla="*/ 1 h 3467"/>
                <a:gd name="T44" fmla="*/ 1 w 714"/>
                <a:gd name="T45" fmla="*/ 1 h 3467"/>
                <a:gd name="T46" fmla="*/ 1 w 714"/>
                <a:gd name="T47" fmla="*/ 1 h 3467"/>
                <a:gd name="T48" fmla="*/ 1 w 714"/>
                <a:gd name="T49" fmla="*/ 0 h 3467"/>
                <a:gd name="T50" fmla="*/ 1 w 714"/>
                <a:gd name="T51" fmla="*/ 0 h 3467"/>
                <a:gd name="T52" fmla="*/ 0 w 714"/>
                <a:gd name="T53" fmla="*/ 0 h 3467"/>
                <a:gd name="T54" fmla="*/ 0 w 714"/>
                <a:gd name="T55" fmla="*/ 0 h 3467"/>
                <a:gd name="T56" fmla="*/ 0 w 714"/>
                <a:gd name="T57" fmla="*/ 0 h 3467"/>
                <a:gd name="T58" fmla="*/ 0 w 714"/>
                <a:gd name="T59" fmla="*/ 0 h 3467"/>
                <a:gd name="T60" fmla="*/ 1 w 714"/>
                <a:gd name="T61" fmla="*/ 0 h 3467"/>
                <a:gd name="T62" fmla="*/ 1 w 714"/>
                <a:gd name="T63" fmla="*/ 0 h 3467"/>
                <a:gd name="T64" fmla="*/ 1 w 714"/>
                <a:gd name="T65" fmla="*/ 0 h 3467"/>
                <a:gd name="T66" fmla="*/ 1 w 714"/>
                <a:gd name="T67" fmla="*/ 1 h 3467"/>
                <a:gd name="T68" fmla="*/ 1 w 714"/>
                <a:gd name="T69" fmla="*/ 1 h 3467"/>
                <a:gd name="T70" fmla="*/ 0 w 714"/>
                <a:gd name="T71" fmla="*/ 1 h 3467"/>
                <a:gd name="T72" fmla="*/ 0 w 714"/>
                <a:gd name="T73" fmla="*/ 1 h 3467"/>
                <a:gd name="T74" fmla="*/ 0 w 714"/>
                <a:gd name="T75" fmla="*/ 1 h 3467"/>
                <a:gd name="T76" fmla="*/ 0 w 714"/>
                <a:gd name="T77" fmla="*/ 2 h 3467"/>
                <a:gd name="T78" fmla="*/ 0 w 714"/>
                <a:gd name="T79" fmla="*/ 2 h 3467"/>
                <a:gd name="T80" fmla="*/ 0 w 714"/>
                <a:gd name="T81" fmla="*/ 2 h 3467"/>
                <a:gd name="T82" fmla="*/ 0 w 714"/>
                <a:gd name="T83" fmla="*/ 2 h 3467"/>
                <a:gd name="T84" fmla="*/ 0 w 714"/>
                <a:gd name="T85" fmla="*/ 2 h 3467"/>
                <a:gd name="T86" fmla="*/ 0 w 714"/>
                <a:gd name="T87" fmla="*/ 2 h 3467"/>
                <a:gd name="T88" fmla="*/ 0 w 714"/>
                <a:gd name="T89" fmla="*/ 3 h 3467"/>
                <a:gd name="T90" fmla="*/ 0 w 714"/>
                <a:gd name="T91" fmla="*/ 3 h 3467"/>
                <a:gd name="T92" fmla="*/ 0 w 714"/>
                <a:gd name="T93" fmla="*/ 3 h 3467"/>
                <a:gd name="T94" fmla="*/ 0 w 714"/>
                <a:gd name="T95" fmla="*/ 3 h 3467"/>
                <a:gd name="T96" fmla="*/ 0 w 714"/>
                <a:gd name="T97" fmla="*/ 3 h 3467"/>
                <a:gd name="T98" fmla="*/ 0 w 714"/>
                <a:gd name="T99" fmla="*/ 3 h 3467"/>
                <a:gd name="T100" fmla="*/ 0 w 714"/>
                <a:gd name="T101" fmla="*/ 3 h 3467"/>
                <a:gd name="T102" fmla="*/ 0 w 714"/>
                <a:gd name="T103" fmla="*/ 3 h 3467"/>
                <a:gd name="T104" fmla="*/ 0 w 714"/>
                <a:gd name="T105" fmla="*/ 3 h 3467"/>
                <a:gd name="T106" fmla="*/ 0 w 714"/>
                <a:gd name="T107" fmla="*/ 3 h 3467"/>
                <a:gd name="T108" fmla="*/ 0 w 714"/>
                <a:gd name="T109" fmla="*/ 3 h 3467"/>
                <a:gd name="T110" fmla="*/ 0 w 714"/>
                <a:gd name="T111" fmla="*/ 3 h 3467"/>
                <a:gd name="T112" fmla="*/ 0 w 714"/>
                <a:gd name="T113" fmla="*/ 3 h 34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4"/>
                <a:gd name="T172" fmla="*/ 0 h 3467"/>
                <a:gd name="T173" fmla="*/ 714 w 714"/>
                <a:gd name="T174" fmla="*/ 3467 h 34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4" h="3467">
                  <a:moveTo>
                    <a:pt x="231" y="3467"/>
                  </a:moveTo>
                  <a:lnTo>
                    <a:pt x="179" y="3435"/>
                  </a:lnTo>
                  <a:lnTo>
                    <a:pt x="127" y="3403"/>
                  </a:lnTo>
                  <a:cubicBezTo>
                    <a:pt x="127" y="3403"/>
                    <a:pt x="127" y="3403"/>
                    <a:pt x="126" y="3402"/>
                  </a:cubicBezTo>
                  <a:lnTo>
                    <a:pt x="109" y="3387"/>
                  </a:lnTo>
                  <a:cubicBezTo>
                    <a:pt x="109" y="3387"/>
                    <a:pt x="108" y="3386"/>
                    <a:pt x="108" y="3386"/>
                  </a:cubicBezTo>
                  <a:lnTo>
                    <a:pt x="95" y="3365"/>
                  </a:lnTo>
                  <a:cubicBezTo>
                    <a:pt x="94" y="3364"/>
                    <a:pt x="94" y="3363"/>
                    <a:pt x="94" y="3363"/>
                  </a:cubicBezTo>
                  <a:lnTo>
                    <a:pt x="79" y="3315"/>
                  </a:lnTo>
                  <a:cubicBezTo>
                    <a:pt x="79" y="3314"/>
                    <a:pt x="79" y="3314"/>
                    <a:pt x="79" y="3314"/>
                  </a:cubicBezTo>
                  <a:lnTo>
                    <a:pt x="73" y="3272"/>
                  </a:lnTo>
                  <a:lnTo>
                    <a:pt x="71" y="3258"/>
                  </a:lnTo>
                  <a:lnTo>
                    <a:pt x="71" y="3252"/>
                  </a:lnTo>
                  <a:cubicBezTo>
                    <a:pt x="71" y="3252"/>
                    <a:pt x="72" y="3251"/>
                    <a:pt x="72" y="3250"/>
                  </a:cubicBezTo>
                  <a:lnTo>
                    <a:pt x="101" y="3154"/>
                  </a:lnTo>
                  <a:lnTo>
                    <a:pt x="101" y="3155"/>
                  </a:lnTo>
                  <a:lnTo>
                    <a:pt x="107" y="3108"/>
                  </a:lnTo>
                  <a:lnTo>
                    <a:pt x="106" y="3062"/>
                  </a:lnTo>
                  <a:lnTo>
                    <a:pt x="107" y="3064"/>
                  </a:lnTo>
                  <a:lnTo>
                    <a:pt x="100" y="3018"/>
                  </a:lnTo>
                  <a:lnTo>
                    <a:pt x="100" y="3019"/>
                  </a:lnTo>
                  <a:lnTo>
                    <a:pt x="86" y="2974"/>
                  </a:lnTo>
                  <a:lnTo>
                    <a:pt x="66" y="2931"/>
                  </a:lnTo>
                  <a:lnTo>
                    <a:pt x="67" y="2932"/>
                  </a:lnTo>
                  <a:lnTo>
                    <a:pt x="38" y="2889"/>
                  </a:lnTo>
                  <a:cubicBezTo>
                    <a:pt x="37" y="2888"/>
                    <a:pt x="37" y="2888"/>
                    <a:pt x="37" y="2887"/>
                  </a:cubicBezTo>
                  <a:lnTo>
                    <a:pt x="19" y="2829"/>
                  </a:lnTo>
                  <a:lnTo>
                    <a:pt x="7" y="2785"/>
                  </a:lnTo>
                  <a:lnTo>
                    <a:pt x="1" y="2750"/>
                  </a:lnTo>
                  <a:cubicBezTo>
                    <a:pt x="0" y="2749"/>
                    <a:pt x="0" y="2748"/>
                    <a:pt x="1" y="2747"/>
                  </a:cubicBezTo>
                  <a:lnTo>
                    <a:pt x="4" y="2723"/>
                  </a:lnTo>
                  <a:cubicBezTo>
                    <a:pt x="4" y="2722"/>
                    <a:pt x="4" y="2721"/>
                    <a:pt x="5" y="2720"/>
                  </a:cubicBezTo>
                  <a:lnTo>
                    <a:pt x="19" y="2702"/>
                  </a:lnTo>
                  <a:cubicBezTo>
                    <a:pt x="20" y="2701"/>
                    <a:pt x="21" y="2700"/>
                    <a:pt x="21" y="2700"/>
                  </a:cubicBezTo>
                  <a:lnTo>
                    <a:pt x="47" y="2685"/>
                  </a:lnTo>
                  <a:cubicBezTo>
                    <a:pt x="48" y="2684"/>
                    <a:pt x="48" y="2684"/>
                    <a:pt x="49" y="2684"/>
                  </a:cubicBezTo>
                  <a:lnTo>
                    <a:pt x="89" y="2669"/>
                  </a:lnTo>
                  <a:lnTo>
                    <a:pt x="146" y="2653"/>
                  </a:lnTo>
                  <a:lnTo>
                    <a:pt x="142" y="2656"/>
                  </a:lnTo>
                  <a:lnTo>
                    <a:pt x="159" y="2627"/>
                  </a:lnTo>
                  <a:lnTo>
                    <a:pt x="158" y="2629"/>
                  </a:lnTo>
                  <a:lnTo>
                    <a:pt x="169" y="2601"/>
                  </a:lnTo>
                  <a:lnTo>
                    <a:pt x="185" y="2546"/>
                  </a:lnTo>
                  <a:lnTo>
                    <a:pt x="200" y="2492"/>
                  </a:lnTo>
                  <a:lnTo>
                    <a:pt x="211" y="2463"/>
                  </a:lnTo>
                  <a:cubicBezTo>
                    <a:pt x="211" y="2462"/>
                    <a:pt x="211" y="2462"/>
                    <a:pt x="212" y="2461"/>
                  </a:cubicBezTo>
                  <a:lnTo>
                    <a:pt x="229" y="2432"/>
                  </a:lnTo>
                  <a:lnTo>
                    <a:pt x="227" y="2436"/>
                  </a:lnTo>
                  <a:lnTo>
                    <a:pt x="227" y="2406"/>
                  </a:lnTo>
                  <a:cubicBezTo>
                    <a:pt x="227" y="2406"/>
                    <a:pt x="228" y="2405"/>
                    <a:pt x="228" y="2404"/>
                  </a:cubicBezTo>
                  <a:lnTo>
                    <a:pt x="238" y="2375"/>
                  </a:lnTo>
                  <a:cubicBezTo>
                    <a:pt x="238" y="2374"/>
                    <a:pt x="238" y="2374"/>
                    <a:pt x="239" y="2373"/>
                  </a:cubicBezTo>
                  <a:lnTo>
                    <a:pt x="259" y="2344"/>
                  </a:lnTo>
                  <a:cubicBezTo>
                    <a:pt x="259" y="2344"/>
                    <a:pt x="259" y="2343"/>
                    <a:pt x="260" y="2343"/>
                  </a:cubicBezTo>
                  <a:lnTo>
                    <a:pt x="287" y="2315"/>
                  </a:lnTo>
                  <a:cubicBezTo>
                    <a:pt x="287" y="2315"/>
                    <a:pt x="287" y="2314"/>
                    <a:pt x="288" y="2314"/>
                  </a:cubicBezTo>
                  <a:lnTo>
                    <a:pt x="353" y="2264"/>
                  </a:lnTo>
                  <a:lnTo>
                    <a:pt x="422" y="2222"/>
                  </a:lnTo>
                  <a:lnTo>
                    <a:pt x="418" y="2228"/>
                  </a:lnTo>
                  <a:lnTo>
                    <a:pt x="425" y="2164"/>
                  </a:lnTo>
                  <a:lnTo>
                    <a:pt x="427" y="2108"/>
                  </a:lnTo>
                  <a:lnTo>
                    <a:pt x="428" y="2053"/>
                  </a:lnTo>
                  <a:lnTo>
                    <a:pt x="435" y="1988"/>
                  </a:lnTo>
                  <a:lnTo>
                    <a:pt x="435" y="1989"/>
                  </a:lnTo>
                  <a:lnTo>
                    <a:pt x="427" y="1891"/>
                  </a:lnTo>
                  <a:lnTo>
                    <a:pt x="417" y="1810"/>
                  </a:lnTo>
                  <a:lnTo>
                    <a:pt x="407" y="1739"/>
                  </a:lnTo>
                  <a:lnTo>
                    <a:pt x="400" y="1675"/>
                  </a:lnTo>
                  <a:lnTo>
                    <a:pt x="401" y="1613"/>
                  </a:lnTo>
                  <a:lnTo>
                    <a:pt x="412" y="1548"/>
                  </a:lnTo>
                  <a:cubicBezTo>
                    <a:pt x="412" y="1548"/>
                    <a:pt x="412" y="1547"/>
                    <a:pt x="412" y="1547"/>
                  </a:cubicBezTo>
                  <a:lnTo>
                    <a:pt x="434" y="1477"/>
                  </a:lnTo>
                  <a:lnTo>
                    <a:pt x="471" y="1393"/>
                  </a:lnTo>
                  <a:lnTo>
                    <a:pt x="471" y="1399"/>
                  </a:lnTo>
                  <a:lnTo>
                    <a:pt x="455" y="1342"/>
                  </a:lnTo>
                  <a:lnTo>
                    <a:pt x="434" y="1287"/>
                  </a:lnTo>
                  <a:lnTo>
                    <a:pt x="384" y="1176"/>
                  </a:lnTo>
                  <a:cubicBezTo>
                    <a:pt x="383" y="1174"/>
                    <a:pt x="383" y="1172"/>
                    <a:pt x="384" y="1170"/>
                  </a:cubicBezTo>
                  <a:lnTo>
                    <a:pt x="412" y="1097"/>
                  </a:lnTo>
                  <a:cubicBezTo>
                    <a:pt x="412" y="1096"/>
                    <a:pt x="412" y="1096"/>
                    <a:pt x="413" y="1095"/>
                  </a:cubicBezTo>
                  <a:lnTo>
                    <a:pt x="448" y="1042"/>
                  </a:lnTo>
                  <a:cubicBezTo>
                    <a:pt x="448" y="1041"/>
                    <a:pt x="449" y="1041"/>
                    <a:pt x="449" y="1040"/>
                  </a:cubicBezTo>
                  <a:lnTo>
                    <a:pt x="473" y="1019"/>
                  </a:lnTo>
                  <a:cubicBezTo>
                    <a:pt x="474" y="1019"/>
                    <a:pt x="474" y="1019"/>
                    <a:pt x="474" y="1019"/>
                  </a:cubicBezTo>
                  <a:lnTo>
                    <a:pt x="502" y="1002"/>
                  </a:lnTo>
                  <a:lnTo>
                    <a:pt x="537" y="986"/>
                  </a:lnTo>
                  <a:lnTo>
                    <a:pt x="580" y="973"/>
                  </a:lnTo>
                  <a:lnTo>
                    <a:pt x="575" y="977"/>
                  </a:lnTo>
                  <a:lnTo>
                    <a:pt x="606" y="915"/>
                  </a:lnTo>
                  <a:lnTo>
                    <a:pt x="606" y="916"/>
                  </a:lnTo>
                  <a:lnTo>
                    <a:pt x="627" y="850"/>
                  </a:lnTo>
                  <a:lnTo>
                    <a:pt x="648" y="785"/>
                  </a:lnTo>
                  <a:cubicBezTo>
                    <a:pt x="648" y="785"/>
                    <a:pt x="648" y="784"/>
                    <a:pt x="648" y="784"/>
                  </a:cubicBezTo>
                  <a:lnTo>
                    <a:pt x="679" y="721"/>
                  </a:lnTo>
                  <a:lnTo>
                    <a:pt x="678" y="725"/>
                  </a:lnTo>
                  <a:lnTo>
                    <a:pt x="677" y="641"/>
                  </a:lnTo>
                  <a:lnTo>
                    <a:pt x="684" y="548"/>
                  </a:lnTo>
                  <a:lnTo>
                    <a:pt x="692" y="452"/>
                  </a:lnTo>
                  <a:lnTo>
                    <a:pt x="698" y="358"/>
                  </a:lnTo>
                  <a:lnTo>
                    <a:pt x="694" y="272"/>
                  </a:lnTo>
                  <a:lnTo>
                    <a:pt x="695" y="273"/>
                  </a:lnTo>
                  <a:lnTo>
                    <a:pt x="677" y="197"/>
                  </a:lnTo>
                  <a:lnTo>
                    <a:pt x="677" y="199"/>
                  </a:lnTo>
                  <a:lnTo>
                    <a:pt x="660" y="168"/>
                  </a:lnTo>
                  <a:lnTo>
                    <a:pt x="661" y="170"/>
                  </a:lnTo>
                  <a:lnTo>
                    <a:pt x="639" y="143"/>
                  </a:lnTo>
                  <a:lnTo>
                    <a:pt x="641" y="144"/>
                  </a:lnTo>
                  <a:lnTo>
                    <a:pt x="613" y="122"/>
                  </a:lnTo>
                  <a:lnTo>
                    <a:pt x="614" y="123"/>
                  </a:lnTo>
                  <a:lnTo>
                    <a:pt x="579" y="108"/>
                  </a:lnTo>
                  <a:cubicBezTo>
                    <a:pt x="578" y="107"/>
                    <a:pt x="577" y="106"/>
                    <a:pt x="576" y="105"/>
                  </a:cubicBezTo>
                  <a:lnTo>
                    <a:pt x="558" y="77"/>
                  </a:lnTo>
                  <a:lnTo>
                    <a:pt x="535" y="45"/>
                  </a:lnTo>
                  <a:lnTo>
                    <a:pt x="515" y="20"/>
                  </a:lnTo>
                  <a:lnTo>
                    <a:pt x="507" y="9"/>
                  </a:lnTo>
                  <a:lnTo>
                    <a:pt x="520" y="0"/>
                  </a:lnTo>
                  <a:lnTo>
                    <a:pt x="528" y="10"/>
                  </a:lnTo>
                  <a:lnTo>
                    <a:pt x="548" y="36"/>
                  </a:lnTo>
                  <a:lnTo>
                    <a:pt x="571" y="68"/>
                  </a:lnTo>
                  <a:lnTo>
                    <a:pt x="589" y="96"/>
                  </a:lnTo>
                  <a:lnTo>
                    <a:pt x="586" y="93"/>
                  </a:lnTo>
                  <a:lnTo>
                    <a:pt x="621" y="108"/>
                  </a:lnTo>
                  <a:cubicBezTo>
                    <a:pt x="621" y="108"/>
                    <a:pt x="622" y="109"/>
                    <a:pt x="622" y="109"/>
                  </a:cubicBezTo>
                  <a:lnTo>
                    <a:pt x="650" y="131"/>
                  </a:lnTo>
                  <a:cubicBezTo>
                    <a:pt x="651" y="132"/>
                    <a:pt x="651" y="132"/>
                    <a:pt x="652" y="132"/>
                  </a:cubicBezTo>
                  <a:lnTo>
                    <a:pt x="674" y="159"/>
                  </a:lnTo>
                  <a:cubicBezTo>
                    <a:pt x="674" y="160"/>
                    <a:pt x="674" y="160"/>
                    <a:pt x="674" y="161"/>
                  </a:cubicBezTo>
                  <a:lnTo>
                    <a:pt x="691" y="192"/>
                  </a:lnTo>
                  <a:cubicBezTo>
                    <a:pt x="692" y="192"/>
                    <a:pt x="692" y="193"/>
                    <a:pt x="692" y="194"/>
                  </a:cubicBezTo>
                  <a:lnTo>
                    <a:pt x="710" y="270"/>
                  </a:lnTo>
                  <a:cubicBezTo>
                    <a:pt x="710" y="270"/>
                    <a:pt x="710" y="271"/>
                    <a:pt x="710" y="271"/>
                  </a:cubicBezTo>
                  <a:lnTo>
                    <a:pt x="714" y="359"/>
                  </a:lnTo>
                  <a:lnTo>
                    <a:pt x="708" y="453"/>
                  </a:lnTo>
                  <a:lnTo>
                    <a:pt x="700" y="549"/>
                  </a:lnTo>
                  <a:lnTo>
                    <a:pt x="693" y="640"/>
                  </a:lnTo>
                  <a:lnTo>
                    <a:pt x="694" y="724"/>
                  </a:lnTo>
                  <a:cubicBezTo>
                    <a:pt x="694" y="726"/>
                    <a:pt x="694" y="727"/>
                    <a:pt x="694" y="728"/>
                  </a:cubicBezTo>
                  <a:lnTo>
                    <a:pt x="663" y="791"/>
                  </a:lnTo>
                  <a:lnTo>
                    <a:pt x="663" y="790"/>
                  </a:lnTo>
                  <a:lnTo>
                    <a:pt x="642" y="855"/>
                  </a:lnTo>
                  <a:lnTo>
                    <a:pt x="621" y="921"/>
                  </a:lnTo>
                  <a:cubicBezTo>
                    <a:pt x="621" y="921"/>
                    <a:pt x="621" y="922"/>
                    <a:pt x="621" y="922"/>
                  </a:cubicBezTo>
                  <a:lnTo>
                    <a:pt x="590" y="984"/>
                  </a:lnTo>
                  <a:cubicBezTo>
                    <a:pt x="589" y="986"/>
                    <a:pt x="587" y="987"/>
                    <a:pt x="585" y="988"/>
                  </a:cubicBezTo>
                  <a:lnTo>
                    <a:pt x="544" y="1001"/>
                  </a:lnTo>
                  <a:lnTo>
                    <a:pt x="511" y="1015"/>
                  </a:lnTo>
                  <a:lnTo>
                    <a:pt x="483" y="1032"/>
                  </a:lnTo>
                  <a:lnTo>
                    <a:pt x="484" y="1031"/>
                  </a:lnTo>
                  <a:lnTo>
                    <a:pt x="460" y="1052"/>
                  </a:lnTo>
                  <a:lnTo>
                    <a:pt x="461" y="1051"/>
                  </a:lnTo>
                  <a:lnTo>
                    <a:pt x="426" y="1104"/>
                  </a:lnTo>
                  <a:lnTo>
                    <a:pt x="427" y="1102"/>
                  </a:lnTo>
                  <a:lnTo>
                    <a:pt x="399" y="1175"/>
                  </a:lnTo>
                  <a:lnTo>
                    <a:pt x="399" y="1169"/>
                  </a:lnTo>
                  <a:lnTo>
                    <a:pt x="449" y="1282"/>
                  </a:lnTo>
                  <a:lnTo>
                    <a:pt x="470" y="1337"/>
                  </a:lnTo>
                  <a:lnTo>
                    <a:pt x="486" y="1394"/>
                  </a:lnTo>
                  <a:cubicBezTo>
                    <a:pt x="487" y="1396"/>
                    <a:pt x="487" y="1398"/>
                    <a:pt x="486" y="1400"/>
                  </a:cubicBezTo>
                  <a:lnTo>
                    <a:pt x="449" y="1482"/>
                  </a:lnTo>
                  <a:lnTo>
                    <a:pt x="427" y="1552"/>
                  </a:lnTo>
                  <a:lnTo>
                    <a:pt x="427" y="1551"/>
                  </a:lnTo>
                  <a:lnTo>
                    <a:pt x="417" y="1614"/>
                  </a:lnTo>
                  <a:lnTo>
                    <a:pt x="416" y="1674"/>
                  </a:lnTo>
                  <a:lnTo>
                    <a:pt x="422" y="1736"/>
                  </a:lnTo>
                  <a:lnTo>
                    <a:pt x="432" y="1807"/>
                  </a:lnTo>
                  <a:lnTo>
                    <a:pt x="443" y="1890"/>
                  </a:lnTo>
                  <a:lnTo>
                    <a:pt x="451" y="1988"/>
                  </a:lnTo>
                  <a:cubicBezTo>
                    <a:pt x="451" y="1988"/>
                    <a:pt x="451" y="1989"/>
                    <a:pt x="451" y="1989"/>
                  </a:cubicBezTo>
                  <a:lnTo>
                    <a:pt x="444" y="2054"/>
                  </a:lnTo>
                  <a:lnTo>
                    <a:pt x="443" y="2109"/>
                  </a:lnTo>
                  <a:lnTo>
                    <a:pt x="441" y="2165"/>
                  </a:lnTo>
                  <a:lnTo>
                    <a:pt x="434" y="2229"/>
                  </a:lnTo>
                  <a:cubicBezTo>
                    <a:pt x="434" y="2232"/>
                    <a:pt x="433" y="2234"/>
                    <a:pt x="431" y="2235"/>
                  </a:cubicBezTo>
                  <a:lnTo>
                    <a:pt x="362" y="2277"/>
                  </a:lnTo>
                  <a:lnTo>
                    <a:pt x="297" y="2327"/>
                  </a:lnTo>
                  <a:lnTo>
                    <a:pt x="298" y="2326"/>
                  </a:lnTo>
                  <a:lnTo>
                    <a:pt x="271" y="2354"/>
                  </a:lnTo>
                  <a:lnTo>
                    <a:pt x="272" y="2353"/>
                  </a:lnTo>
                  <a:lnTo>
                    <a:pt x="252" y="2382"/>
                  </a:lnTo>
                  <a:lnTo>
                    <a:pt x="253" y="2380"/>
                  </a:lnTo>
                  <a:lnTo>
                    <a:pt x="243" y="2409"/>
                  </a:lnTo>
                  <a:lnTo>
                    <a:pt x="243" y="2406"/>
                  </a:lnTo>
                  <a:lnTo>
                    <a:pt x="243" y="2436"/>
                  </a:lnTo>
                  <a:cubicBezTo>
                    <a:pt x="243" y="2438"/>
                    <a:pt x="243" y="2439"/>
                    <a:pt x="242" y="2441"/>
                  </a:cubicBezTo>
                  <a:lnTo>
                    <a:pt x="225" y="2470"/>
                  </a:lnTo>
                  <a:lnTo>
                    <a:pt x="226" y="2468"/>
                  </a:lnTo>
                  <a:lnTo>
                    <a:pt x="215" y="2497"/>
                  </a:lnTo>
                  <a:lnTo>
                    <a:pt x="200" y="2551"/>
                  </a:lnTo>
                  <a:lnTo>
                    <a:pt x="184" y="2606"/>
                  </a:lnTo>
                  <a:lnTo>
                    <a:pt x="173" y="2634"/>
                  </a:lnTo>
                  <a:cubicBezTo>
                    <a:pt x="173" y="2635"/>
                    <a:pt x="173" y="2635"/>
                    <a:pt x="172" y="2636"/>
                  </a:cubicBezTo>
                  <a:lnTo>
                    <a:pt x="155" y="2665"/>
                  </a:lnTo>
                  <a:cubicBezTo>
                    <a:pt x="154" y="2666"/>
                    <a:pt x="153" y="2668"/>
                    <a:pt x="151" y="2668"/>
                  </a:cubicBezTo>
                  <a:lnTo>
                    <a:pt x="94" y="2684"/>
                  </a:lnTo>
                  <a:lnTo>
                    <a:pt x="54" y="2699"/>
                  </a:lnTo>
                  <a:lnTo>
                    <a:pt x="55" y="2698"/>
                  </a:lnTo>
                  <a:lnTo>
                    <a:pt x="29" y="2713"/>
                  </a:lnTo>
                  <a:lnTo>
                    <a:pt x="32" y="2711"/>
                  </a:lnTo>
                  <a:lnTo>
                    <a:pt x="18" y="2729"/>
                  </a:lnTo>
                  <a:lnTo>
                    <a:pt x="19" y="2725"/>
                  </a:lnTo>
                  <a:lnTo>
                    <a:pt x="16" y="2749"/>
                  </a:lnTo>
                  <a:lnTo>
                    <a:pt x="16" y="2747"/>
                  </a:lnTo>
                  <a:lnTo>
                    <a:pt x="22" y="2780"/>
                  </a:lnTo>
                  <a:lnTo>
                    <a:pt x="34" y="2824"/>
                  </a:lnTo>
                  <a:lnTo>
                    <a:pt x="52" y="2882"/>
                  </a:lnTo>
                  <a:lnTo>
                    <a:pt x="51" y="2880"/>
                  </a:lnTo>
                  <a:lnTo>
                    <a:pt x="80" y="2923"/>
                  </a:lnTo>
                  <a:cubicBezTo>
                    <a:pt x="80" y="2923"/>
                    <a:pt x="81" y="2924"/>
                    <a:pt x="81" y="2924"/>
                  </a:cubicBezTo>
                  <a:lnTo>
                    <a:pt x="101" y="2969"/>
                  </a:lnTo>
                  <a:lnTo>
                    <a:pt x="115" y="3014"/>
                  </a:lnTo>
                  <a:cubicBezTo>
                    <a:pt x="115" y="3014"/>
                    <a:pt x="115" y="3015"/>
                    <a:pt x="115" y="3015"/>
                  </a:cubicBezTo>
                  <a:lnTo>
                    <a:pt x="122" y="3061"/>
                  </a:lnTo>
                  <a:cubicBezTo>
                    <a:pt x="122" y="3062"/>
                    <a:pt x="122" y="3062"/>
                    <a:pt x="122" y="3062"/>
                  </a:cubicBezTo>
                  <a:lnTo>
                    <a:pt x="122" y="3110"/>
                  </a:lnTo>
                  <a:lnTo>
                    <a:pt x="116" y="3157"/>
                  </a:lnTo>
                  <a:cubicBezTo>
                    <a:pt x="116" y="3158"/>
                    <a:pt x="116" y="3158"/>
                    <a:pt x="116" y="3159"/>
                  </a:cubicBezTo>
                  <a:lnTo>
                    <a:pt x="87" y="3255"/>
                  </a:lnTo>
                  <a:lnTo>
                    <a:pt x="87" y="3252"/>
                  </a:lnTo>
                  <a:lnTo>
                    <a:pt x="87" y="3257"/>
                  </a:lnTo>
                  <a:lnTo>
                    <a:pt x="88" y="3269"/>
                  </a:lnTo>
                  <a:lnTo>
                    <a:pt x="94" y="3311"/>
                  </a:lnTo>
                  <a:lnTo>
                    <a:pt x="94" y="3310"/>
                  </a:lnTo>
                  <a:lnTo>
                    <a:pt x="109" y="3358"/>
                  </a:lnTo>
                  <a:lnTo>
                    <a:pt x="108" y="3356"/>
                  </a:lnTo>
                  <a:lnTo>
                    <a:pt x="121" y="3377"/>
                  </a:lnTo>
                  <a:lnTo>
                    <a:pt x="120" y="3375"/>
                  </a:lnTo>
                  <a:lnTo>
                    <a:pt x="137" y="3390"/>
                  </a:lnTo>
                  <a:lnTo>
                    <a:pt x="136" y="3390"/>
                  </a:lnTo>
                  <a:lnTo>
                    <a:pt x="188" y="3422"/>
                  </a:lnTo>
                  <a:lnTo>
                    <a:pt x="240" y="3454"/>
                  </a:lnTo>
                  <a:lnTo>
                    <a:pt x="231" y="34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1864"/>
            <p:cNvSpPr>
              <a:spLocks/>
            </p:cNvSpPr>
            <p:nvPr/>
          </p:nvSpPr>
          <p:spPr bwMode="auto">
            <a:xfrm>
              <a:off x="1879" y="5691"/>
              <a:ext cx="1553" cy="1922"/>
            </a:xfrm>
            <a:custGeom>
              <a:avLst/>
              <a:gdLst>
                <a:gd name="T0" fmla="*/ 0 w 4141"/>
                <a:gd name="T1" fmla="*/ 0 h 5126"/>
                <a:gd name="T2" fmla="*/ 0 w 4141"/>
                <a:gd name="T3" fmla="*/ 0 h 5126"/>
                <a:gd name="T4" fmla="*/ 0 w 4141"/>
                <a:gd name="T5" fmla="*/ 0 h 5126"/>
                <a:gd name="T6" fmla="*/ 1 w 4141"/>
                <a:gd name="T7" fmla="*/ 0 h 5126"/>
                <a:gd name="T8" fmla="*/ 1 w 4141"/>
                <a:gd name="T9" fmla="*/ 0 h 5126"/>
                <a:gd name="T10" fmla="*/ 1 w 4141"/>
                <a:gd name="T11" fmla="*/ 0 h 5126"/>
                <a:gd name="T12" fmla="*/ 1 w 4141"/>
                <a:gd name="T13" fmla="*/ 1 h 5126"/>
                <a:gd name="T14" fmla="*/ 1 w 4141"/>
                <a:gd name="T15" fmla="*/ 0 h 5126"/>
                <a:gd name="T16" fmla="*/ 1 w 4141"/>
                <a:gd name="T17" fmla="*/ 1 h 5126"/>
                <a:gd name="T18" fmla="*/ 2 w 4141"/>
                <a:gd name="T19" fmla="*/ 1 h 5126"/>
                <a:gd name="T20" fmla="*/ 2 w 4141"/>
                <a:gd name="T21" fmla="*/ 1 h 5126"/>
                <a:gd name="T22" fmla="*/ 2 w 4141"/>
                <a:gd name="T23" fmla="*/ 1 h 5126"/>
                <a:gd name="T24" fmla="*/ 2 w 4141"/>
                <a:gd name="T25" fmla="*/ 1 h 5126"/>
                <a:gd name="T26" fmla="*/ 2 w 4141"/>
                <a:gd name="T27" fmla="*/ 1 h 5126"/>
                <a:gd name="T28" fmla="*/ 2 w 4141"/>
                <a:gd name="T29" fmla="*/ 1 h 5126"/>
                <a:gd name="T30" fmla="*/ 2 w 4141"/>
                <a:gd name="T31" fmla="*/ 1 h 5126"/>
                <a:gd name="T32" fmla="*/ 3 w 4141"/>
                <a:gd name="T33" fmla="*/ 1 h 5126"/>
                <a:gd name="T34" fmla="*/ 3 w 4141"/>
                <a:gd name="T35" fmla="*/ 1 h 5126"/>
                <a:gd name="T36" fmla="*/ 3 w 4141"/>
                <a:gd name="T37" fmla="*/ 1 h 5126"/>
                <a:gd name="T38" fmla="*/ 3 w 4141"/>
                <a:gd name="T39" fmla="*/ 1 h 5126"/>
                <a:gd name="T40" fmla="*/ 3 w 4141"/>
                <a:gd name="T41" fmla="*/ 1 h 5126"/>
                <a:gd name="T42" fmla="*/ 3 w 4141"/>
                <a:gd name="T43" fmla="*/ 1 h 5126"/>
                <a:gd name="T44" fmla="*/ 3 w 4141"/>
                <a:gd name="T45" fmla="*/ 1 h 5126"/>
                <a:gd name="T46" fmla="*/ 4 w 4141"/>
                <a:gd name="T47" fmla="*/ 2 h 5126"/>
                <a:gd name="T48" fmla="*/ 4 w 4141"/>
                <a:gd name="T49" fmla="*/ 3 h 5126"/>
                <a:gd name="T50" fmla="*/ 4 w 4141"/>
                <a:gd name="T51" fmla="*/ 3 h 5126"/>
                <a:gd name="T52" fmla="*/ 4 w 4141"/>
                <a:gd name="T53" fmla="*/ 4 h 5126"/>
                <a:gd name="T54" fmla="*/ 5 w 4141"/>
                <a:gd name="T55" fmla="*/ 4 h 5126"/>
                <a:gd name="T56" fmla="*/ 4 w 4141"/>
                <a:gd name="T57" fmla="*/ 5 h 5126"/>
                <a:gd name="T58" fmla="*/ 4 w 4141"/>
                <a:gd name="T59" fmla="*/ 5 h 5126"/>
                <a:gd name="T60" fmla="*/ 4 w 4141"/>
                <a:gd name="T61" fmla="*/ 5 h 5126"/>
                <a:gd name="T62" fmla="*/ 4 w 4141"/>
                <a:gd name="T63" fmla="*/ 5 h 5126"/>
                <a:gd name="T64" fmla="*/ 4 w 4141"/>
                <a:gd name="T65" fmla="*/ 5 h 5126"/>
                <a:gd name="T66" fmla="*/ 4 w 4141"/>
                <a:gd name="T67" fmla="*/ 4 h 5126"/>
                <a:gd name="T68" fmla="*/ 4 w 4141"/>
                <a:gd name="T69" fmla="*/ 4 h 5126"/>
                <a:gd name="T70" fmla="*/ 4 w 4141"/>
                <a:gd name="T71" fmla="*/ 3 h 5126"/>
                <a:gd name="T72" fmla="*/ 4 w 4141"/>
                <a:gd name="T73" fmla="*/ 3 h 5126"/>
                <a:gd name="T74" fmla="*/ 4 w 4141"/>
                <a:gd name="T75" fmla="*/ 2 h 5126"/>
                <a:gd name="T76" fmla="*/ 3 w 4141"/>
                <a:gd name="T77" fmla="*/ 1 h 5126"/>
                <a:gd name="T78" fmla="*/ 3 w 4141"/>
                <a:gd name="T79" fmla="*/ 1 h 5126"/>
                <a:gd name="T80" fmla="*/ 3 w 4141"/>
                <a:gd name="T81" fmla="*/ 1 h 5126"/>
                <a:gd name="T82" fmla="*/ 3 w 4141"/>
                <a:gd name="T83" fmla="*/ 1 h 5126"/>
                <a:gd name="T84" fmla="*/ 3 w 4141"/>
                <a:gd name="T85" fmla="*/ 1 h 5126"/>
                <a:gd name="T86" fmla="*/ 3 w 4141"/>
                <a:gd name="T87" fmla="*/ 1 h 5126"/>
                <a:gd name="T88" fmla="*/ 3 w 4141"/>
                <a:gd name="T89" fmla="*/ 1 h 5126"/>
                <a:gd name="T90" fmla="*/ 2 w 4141"/>
                <a:gd name="T91" fmla="*/ 1 h 5126"/>
                <a:gd name="T92" fmla="*/ 2 w 4141"/>
                <a:gd name="T93" fmla="*/ 1 h 5126"/>
                <a:gd name="T94" fmla="*/ 2 w 4141"/>
                <a:gd name="T95" fmla="*/ 1 h 5126"/>
                <a:gd name="T96" fmla="*/ 2 w 4141"/>
                <a:gd name="T97" fmla="*/ 1 h 5126"/>
                <a:gd name="T98" fmla="*/ 2 w 4141"/>
                <a:gd name="T99" fmla="*/ 1 h 5126"/>
                <a:gd name="T100" fmla="*/ 2 w 4141"/>
                <a:gd name="T101" fmla="*/ 1 h 5126"/>
                <a:gd name="T102" fmla="*/ 2 w 4141"/>
                <a:gd name="T103" fmla="*/ 1 h 5126"/>
                <a:gd name="T104" fmla="*/ 1 w 4141"/>
                <a:gd name="T105" fmla="*/ 1 h 5126"/>
                <a:gd name="T106" fmla="*/ 1 w 4141"/>
                <a:gd name="T107" fmla="*/ 1 h 5126"/>
                <a:gd name="T108" fmla="*/ 1 w 4141"/>
                <a:gd name="T109" fmla="*/ 1 h 5126"/>
                <a:gd name="T110" fmla="*/ 1 w 4141"/>
                <a:gd name="T111" fmla="*/ 0 h 5126"/>
                <a:gd name="T112" fmla="*/ 1 w 4141"/>
                <a:gd name="T113" fmla="*/ 0 h 5126"/>
                <a:gd name="T114" fmla="*/ 1 w 4141"/>
                <a:gd name="T115" fmla="*/ 0 h 5126"/>
                <a:gd name="T116" fmla="*/ 0 w 4141"/>
                <a:gd name="T117" fmla="*/ 0 h 5126"/>
                <a:gd name="T118" fmla="*/ 0 w 4141"/>
                <a:gd name="T119" fmla="*/ 0 h 5126"/>
                <a:gd name="T120" fmla="*/ 0 w 4141"/>
                <a:gd name="T121" fmla="*/ 0 h 5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41"/>
                <a:gd name="T184" fmla="*/ 0 h 5126"/>
                <a:gd name="T185" fmla="*/ 4141 w 4141"/>
                <a:gd name="T186" fmla="*/ 5126 h 5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41" h="5126">
                  <a:moveTo>
                    <a:pt x="9" y="0"/>
                  </a:moveTo>
                  <a:lnTo>
                    <a:pt x="47" y="27"/>
                  </a:lnTo>
                  <a:lnTo>
                    <a:pt x="82" y="56"/>
                  </a:lnTo>
                  <a:lnTo>
                    <a:pt x="115" y="87"/>
                  </a:lnTo>
                  <a:lnTo>
                    <a:pt x="152" y="112"/>
                  </a:lnTo>
                  <a:cubicBezTo>
                    <a:pt x="153" y="113"/>
                    <a:pt x="154" y="114"/>
                    <a:pt x="155" y="115"/>
                  </a:cubicBezTo>
                  <a:lnTo>
                    <a:pt x="182" y="175"/>
                  </a:lnTo>
                  <a:lnTo>
                    <a:pt x="209" y="222"/>
                  </a:lnTo>
                  <a:lnTo>
                    <a:pt x="209" y="221"/>
                  </a:lnTo>
                  <a:lnTo>
                    <a:pt x="240" y="259"/>
                  </a:lnTo>
                  <a:lnTo>
                    <a:pt x="239" y="258"/>
                  </a:lnTo>
                  <a:lnTo>
                    <a:pt x="273" y="288"/>
                  </a:lnTo>
                  <a:lnTo>
                    <a:pt x="272" y="288"/>
                  </a:lnTo>
                  <a:lnTo>
                    <a:pt x="311" y="312"/>
                  </a:lnTo>
                  <a:lnTo>
                    <a:pt x="356" y="332"/>
                  </a:lnTo>
                  <a:lnTo>
                    <a:pt x="408" y="349"/>
                  </a:lnTo>
                  <a:lnTo>
                    <a:pt x="470" y="367"/>
                  </a:lnTo>
                  <a:cubicBezTo>
                    <a:pt x="471" y="367"/>
                    <a:pt x="471" y="367"/>
                    <a:pt x="472" y="368"/>
                  </a:cubicBezTo>
                  <a:lnTo>
                    <a:pt x="523" y="403"/>
                  </a:lnTo>
                  <a:cubicBezTo>
                    <a:pt x="523" y="403"/>
                    <a:pt x="524" y="403"/>
                    <a:pt x="524" y="404"/>
                  </a:cubicBezTo>
                  <a:lnTo>
                    <a:pt x="560" y="438"/>
                  </a:lnTo>
                  <a:lnTo>
                    <a:pt x="588" y="469"/>
                  </a:lnTo>
                  <a:lnTo>
                    <a:pt x="612" y="497"/>
                  </a:lnTo>
                  <a:lnTo>
                    <a:pt x="636" y="522"/>
                  </a:lnTo>
                  <a:lnTo>
                    <a:pt x="635" y="521"/>
                  </a:lnTo>
                  <a:lnTo>
                    <a:pt x="667" y="544"/>
                  </a:lnTo>
                  <a:lnTo>
                    <a:pt x="665" y="543"/>
                  </a:lnTo>
                  <a:lnTo>
                    <a:pt x="710" y="561"/>
                  </a:lnTo>
                  <a:lnTo>
                    <a:pt x="709" y="561"/>
                  </a:lnTo>
                  <a:lnTo>
                    <a:pt x="772" y="575"/>
                  </a:lnTo>
                  <a:cubicBezTo>
                    <a:pt x="773" y="575"/>
                    <a:pt x="775" y="576"/>
                    <a:pt x="776" y="576"/>
                  </a:cubicBezTo>
                  <a:lnTo>
                    <a:pt x="858" y="646"/>
                  </a:lnTo>
                  <a:lnTo>
                    <a:pt x="902" y="677"/>
                  </a:lnTo>
                  <a:lnTo>
                    <a:pt x="952" y="703"/>
                  </a:lnTo>
                  <a:lnTo>
                    <a:pt x="946" y="703"/>
                  </a:lnTo>
                  <a:lnTo>
                    <a:pt x="997" y="684"/>
                  </a:lnTo>
                  <a:lnTo>
                    <a:pt x="1039" y="668"/>
                  </a:lnTo>
                  <a:lnTo>
                    <a:pt x="1073" y="656"/>
                  </a:lnTo>
                  <a:lnTo>
                    <a:pt x="1099" y="646"/>
                  </a:lnTo>
                  <a:lnTo>
                    <a:pt x="1135" y="635"/>
                  </a:lnTo>
                  <a:cubicBezTo>
                    <a:pt x="1136" y="635"/>
                    <a:pt x="1136" y="635"/>
                    <a:pt x="1137" y="634"/>
                  </a:cubicBezTo>
                  <a:lnTo>
                    <a:pt x="1159" y="632"/>
                  </a:lnTo>
                  <a:cubicBezTo>
                    <a:pt x="1160" y="632"/>
                    <a:pt x="1161" y="632"/>
                    <a:pt x="1162" y="633"/>
                  </a:cubicBezTo>
                  <a:lnTo>
                    <a:pt x="1180" y="638"/>
                  </a:lnTo>
                  <a:lnTo>
                    <a:pt x="1203" y="647"/>
                  </a:lnTo>
                  <a:lnTo>
                    <a:pt x="1220" y="652"/>
                  </a:lnTo>
                  <a:lnTo>
                    <a:pt x="1242" y="659"/>
                  </a:lnTo>
                  <a:lnTo>
                    <a:pt x="1269" y="665"/>
                  </a:lnTo>
                  <a:lnTo>
                    <a:pt x="1305" y="671"/>
                  </a:lnTo>
                  <a:lnTo>
                    <a:pt x="1350" y="677"/>
                  </a:lnTo>
                  <a:lnTo>
                    <a:pt x="1399" y="683"/>
                  </a:lnTo>
                  <a:lnTo>
                    <a:pt x="1505" y="692"/>
                  </a:lnTo>
                  <a:lnTo>
                    <a:pt x="1552" y="696"/>
                  </a:lnTo>
                  <a:lnTo>
                    <a:pt x="1590" y="699"/>
                  </a:lnTo>
                  <a:lnTo>
                    <a:pt x="1616" y="701"/>
                  </a:lnTo>
                  <a:lnTo>
                    <a:pt x="1625" y="702"/>
                  </a:lnTo>
                  <a:cubicBezTo>
                    <a:pt x="1626" y="703"/>
                    <a:pt x="1627" y="703"/>
                    <a:pt x="1627" y="703"/>
                  </a:cubicBezTo>
                  <a:lnTo>
                    <a:pt x="1669" y="720"/>
                  </a:lnTo>
                  <a:lnTo>
                    <a:pt x="1705" y="739"/>
                  </a:lnTo>
                  <a:cubicBezTo>
                    <a:pt x="1706" y="740"/>
                    <a:pt x="1706" y="740"/>
                    <a:pt x="1707" y="740"/>
                  </a:cubicBezTo>
                  <a:lnTo>
                    <a:pt x="1734" y="762"/>
                  </a:lnTo>
                  <a:lnTo>
                    <a:pt x="1757" y="787"/>
                  </a:lnTo>
                  <a:cubicBezTo>
                    <a:pt x="1758" y="787"/>
                    <a:pt x="1758" y="788"/>
                    <a:pt x="1758" y="788"/>
                  </a:cubicBezTo>
                  <a:lnTo>
                    <a:pt x="1791" y="840"/>
                  </a:lnTo>
                  <a:lnTo>
                    <a:pt x="1819" y="895"/>
                  </a:lnTo>
                  <a:lnTo>
                    <a:pt x="1847" y="948"/>
                  </a:lnTo>
                  <a:lnTo>
                    <a:pt x="1846" y="946"/>
                  </a:lnTo>
                  <a:lnTo>
                    <a:pt x="1890" y="993"/>
                  </a:lnTo>
                  <a:lnTo>
                    <a:pt x="1889" y="992"/>
                  </a:lnTo>
                  <a:lnTo>
                    <a:pt x="1919" y="1013"/>
                  </a:lnTo>
                  <a:lnTo>
                    <a:pt x="1918" y="1012"/>
                  </a:lnTo>
                  <a:lnTo>
                    <a:pt x="1955" y="1029"/>
                  </a:lnTo>
                  <a:lnTo>
                    <a:pt x="1999" y="1044"/>
                  </a:lnTo>
                  <a:lnTo>
                    <a:pt x="2053" y="1055"/>
                  </a:lnTo>
                  <a:cubicBezTo>
                    <a:pt x="2055" y="1055"/>
                    <a:pt x="2057" y="1057"/>
                    <a:pt x="2059" y="1059"/>
                  </a:cubicBezTo>
                  <a:lnTo>
                    <a:pt x="2095" y="1126"/>
                  </a:lnTo>
                  <a:lnTo>
                    <a:pt x="2093" y="1124"/>
                  </a:lnTo>
                  <a:lnTo>
                    <a:pt x="2143" y="1181"/>
                  </a:lnTo>
                  <a:lnTo>
                    <a:pt x="2143" y="1180"/>
                  </a:lnTo>
                  <a:lnTo>
                    <a:pt x="2204" y="1232"/>
                  </a:lnTo>
                  <a:lnTo>
                    <a:pt x="2269" y="1280"/>
                  </a:lnTo>
                  <a:lnTo>
                    <a:pt x="2263" y="1279"/>
                  </a:lnTo>
                  <a:lnTo>
                    <a:pt x="2319" y="1266"/>
                  </a:lnTo>
                  <a:lnTo>
                    <a:pt x="2368" y="1253"/>
                  </a:lnTo>
                  <a:lnTo>
                    <a:pt x="2456" y="1223"/>
                  </a:lnTo>
                  <a:lnTo>
                    <a:pt x="2540" y="1194"/>
                  </a:lnTo>
                  <a:lnTo>
                    <a:pt x="2586" y="1180"/>
                  </a:lnTo>
                  <a:lnTo>
                    <a:pt x="2636" y="1167"/>
                  </a:lnTo>
                  <a:lnTo>
                    <a:pt x="2634" y="1168"/>
                  </a:lnTo>
                  <a:lnTo>
                    <a:pt x="2673" y="1143"/>
                  </a:lnTo>
                  <a:lnTo>
                    <a:pt x="2699" y="1126"/>
                  </a:lnTo>
                  <a:lnTo>
                    <a:pt x="2716" y="1116"/>
                  </a:lnTo>
                  <a:lnTo>
                    <a:pt x="2728" y="1109"/>
                  </a:lnTo>
                  <a:cubicBezTo>
                    <a:pt x="2728" y="1109"/>
                    <a:pt x="2729" y="1109"/>
                    <a:pt x="2729" y="1109"/>
                  </a:cubicBezTo>
                  <a:lnTo>
                    <a:pt x="2751" y="1102"/>
                  </a:lnTo>
                  <a:lnTo>
                    <a:pt x="2769" y="1096"/>
                  </a:lnTo>
                  <a:lnTo>
                    <a:pt x="2796" y="1087"/>
                  </a:lnTo>
                  <a:cubicBezTo>
                    <a:pt x="2798" y="1086"/>
                    <a:pt x="2799" y="1086"/>
                    <a:pt x="2801" y="1087"/>
                  </a:cubicBezTo>
                  <a:lnTo>
                    <a:pt x="2834" y="1097"/>
                  </a:lnTo>
                  <a:lnTo>
                    <a:pt x="2862" y="1109"/>
                  </a:lnTo>
                  <a:cubicBezTo>
                    <a:pt x="2862" y="1109"/>
                    <a:pt x="2863" y="1110"/>
                    <a:pt x="2863" y="1110"/>
                  </a:cubicBezTo>
                  <a:lnTo>
                    <a:pt x="2901" y="1139"/>
                  </a:lnTo>
                  <a:cubicBezTo>
                    <a:pt x="2902" y="1140"/>
                    <a:pt x="2903" y="1140"/>
                    <a:pt x="2903" y="1141"/>
                  </a:cubicBezTo>
                  <a:lnTo>
                    <a:pt x="2925" y="1175"/>
                  </a:lnTo>
                  <a:cubicBezTo>
                    <a:pt x="2926" y="1176"/>
                    <a:pt x="2926" y="1176"/>
                    <a:pt x="2926" y="1177"/>
                  </a:cubicBezTo>
                  <a:lnTo>
                    <a:pt x="2937" y="1214"/>
                  </a:lnTo>
                  <a:lnTo>
                    <a:pt x="2945" y="1253"/>
                  </a:lnTo>
                  <a:lnTo>
                    <a:pt x="2954" y="1289"/>
                  </a:lnTo>
                  <a:lnTo>
                    <a:pt x="2954" y="1287"/>
                  </a:lnTo>
                  <a:lnTo>
                    <a:pt x="2971" y="1320"/>
                  </a:lnTo>
                  <a:lnTo>
                    <a:pt x="2969" y="1317"/>
                  </a:lnTo>
                  <a:lnTo>
                    <a:pt x="3000" y="1344"/>
                  </a:lnTo>
                  <a:lnTo>
                    <a:pt x="3068" y="1390"/>
                  </a:lnTo>
                  <a:lnTo>
                    <a:pt x="3140" y="1432"/>
                  </a:lnTo>
                  <a:lnTo>
                    <a:pt x="3214" y="1475"/>
                  </a:lnTo>
                  <a:lnTo>
                    <a:pt x="3283" y="1520"/>
                  </a:lnTo>
                  <a:cubicBezTo>
                    <a:pt x="3284" y="1521"/>
                    <a:pt x="3285" y="1522"/>
                    <a:pt x="3286" y="1523"/>
                  </a:cubicBezTo>
                  <a:lnTo>
                    <a:pt x="3390" y="1746"/>
                  </a:lnTo>
                  <a:lnTo>
                    <a:pt x="3487" y="1963"/>
                  </a:lnTo>
                  <a:lnTo>
                    <a:pt x="3577" y="2180"/>
                  </a:lnTo>
                  <a:lnTo>
                    <a:pt x="3660" y="2404"/>
                  </a:lnTo>
                  <a:cubicBezTo>
                    <a:pt x="3660" y="2404"/>
                    <a:pt x="3660" y="2405"/>
                    <a:pt x="3660" y="2406"/>
                  </a:cubicBezTo>
                  <a:lnTo>
                    <a:pt x="3677" y="2559"/>
                  </a:lnTo>
                  <a:lnTo>
                    <a:pt x="3702" y="2707"/>
                  </a:lnTo>
                  <a:lnTo>
                    <a:pt x="3738" y="2853"/>
                  </a:lnTo>
                  <a:lnTo>
                    <a:pt x="3785" y="2996"/>
                  </a:lnTo>
                  <a:cubicBezTo>
                    <a:pt x="3785" y="2996"/>
                    <a:pt x="3785" y="2997"/>
                    <a:pt x="3785" y="2997"/>
                  </a:cubicBezTo>
                  <a:lnTo>
                    <a:pt x="3804" y="3117"/>
                  </a:lnTo>
                  <a:lnTo>
                    <a:pt x="3834" y="3234"/>
                  </a:lnTo>
                  <a:lnTo>
                    <a:pt x="3870" y="3349"/>
                  </a:lnTo>
                  <a:lnTo>
                    <a:pt x="3909" y="3460"/>
                  </a:lnTo>
                  <a:lnTo>
                    <a:pt x="3926" y="3544"/>
                  </a:lnTo>
                  <a:lnTo>
                    <a:pt x="3948" y="3626"/>
                  </a:lnTo>
                  <a:lnTo>
                    <a:pt x="4005" y="3788"/>
                  </a:lnTo>
                  <a:lnTo>
                    <a:pt x="4072" y="3950"/>
                  </a:lnTo>
                  <a:lnTo>
                    <a:pt x="4140" y="4115"/>
                  </a:lnTo>
                  <a:cubicBezTo>
                    <a:pt x="4140" y="4117"/>
                    <a:pt x="4141" y="4118"/>
                    <a:pt x="4140" y="4119"/>
                  </a:cubicBezTo>
                  <a:lnTo>
                    <a:pt x="4135" y="4194"/>
                  </a:lnTo>
                  <a:lnTo>
                    <a:pt x="4131" y="4262"/>
                  </a:lnTo>
                  <a:lnTo>
                    <a:pt x="4126" y="4324"/>
                  </a:lnTo>
                  <a:lnTo>
                    <a:pt x="4123" y="4380"/>
                  </a:lnTo>
                  <a:lnTo>
                    <a:pt x="4115" y="4477"/>
                  </a:lnTo>
                  <a:lnTo>
                    <a:pt x="4109" y="4556"/>
                  </a:lnTo>
                  <a:lnTo>
                    <a:pt x="4104" y="4618"/>
                  </a:lnTo>
                  <a:lnTo>
                    <a:pt x="4100" y="4669"/>
                  </a:lnTo>
                  <a:lnTo>
                    <a:pt x="4096" y="4709"/>
                  </a:lnTo>
                  <a:lnTo>
                    <a:pt x="4094" y="4743"/>
                  </a:lnTo>
                  <a:lnTo>
                    <a:pt x="4090" y="4802"/>
                  </a:lnTo>
                  <a:lnTo>
                    <a:pt x="4089" y="4834"/>
                  </a:lnTo>
                  <a:lnTo>
                    <a:pt x="4088" y="4871"/>
                  </a:lnTo>
                  <a:lnTo>
                    <a:pt x="4087" y="4915"/>
                  </a:lnTo>
                  <a:lnTo>
                    <a:pt x="4087" y="4970"/>
                  </a:lnTo>
                  <a:lnTo>
                    <a:pt x="4087" y="5039"/>
                  </a:lnTo>
                  <a:lnTo>
                    <a:pt x="4087" y="5126"/>
                  </a:lnTo>
                  <a:lnTo>
                    <a:pt x="4071" y="5126"/>
                  </a:lnTo>
                  <a:lnTo>
                    <a:pt x="4071" y="5039"/>
                  </a:lnTo>
                  <a:lnTo>
                    <a:pt x="4071" y="4970"/>
                  </a:lnTo>
                  <a:lnTo>
                    <a:pt x="4071" y="4914"/>
                  </a:lnTo>
                  <a:lnTo>
                    <a:pt x="4072" y="4870"/>
                  </a:lnTo>
                  <a:lnTo>
                    <a:pt x="4073" y="4833"/>
                  </a:lnTo>
                  <a:lnTo>
                    <a:pt x="4074" y="4801"/>
                  </a:lnTo>
                  <a:lnTo>
                    <a:pt x="4078" y="4742"/>
                  </a:lnTo>
                  <a:lnTo>
                    <a:pt x="4080" y="4708"/>
                  </a:lnTo>
                  <a:lnTo>
                    <a:pt x="4084" y="4668"/>
                  </a:lnTo>
                  <a:lnTo>
                    <a:pt x="4088" y="4617"/>
                  </a:lnTo>
                  <a:lnTo>
                    <a:pt x="4093" y="4555"/>
                  </a:lnTo>
                  <a:lnTo>
                    <a:pt x="4099" y="4476"/>
                  </a:lnTo>
                  <a:lnTo>
                    <a:pt x="4107" y="4379"/>
                  </a:lnTo>
                  <a:lnTo>
                    <a:pt x="4110" y="4323"/>
                  </a:lnTo>
                  <a:lnTo>
                    <a:pt x="4115" y="4261"/>
                  </a:lnTo>
                  <a:lnTo>
                    <a:pt x="4119" y="4193"/>
                  </a:lnTo>
                  <a:lnTo>
                    <a:pt x="4124" y="4118"/>
                  </a:lnTo>
                  <a:lnTo>
                    <a:pt x="4125" y="4122"/>
                  </a:lnTo>
                  <a:lnTo>
                    <a:pt x="4057" y="3957"/>
                  </a:lnTo>
                  <a:lnTo>
                    <a:pt x="3990" y="3793"/>
                  </a:lnTo>
                  <a:lnTo>
                    <a:pt x="3933" y="3631"/>
                  </a:lnTo>
                  <a:lnTo>
                    <a:pt x="3911" y="3547"/>
                  </a:lnTo>
                  <a:lnTo>
                    <a:pt x="3894" y="3465"/>
                  </a:lnTo>
                  <a:lnTo>
                    <a:pt x="3855" y="3354"/>
                  </a:lnTo>
                  <a:lnTo>
                    <a:pt x="3819" y="3238"/>
                  </a:lnTo>
                  <a:lnTo>
                    <a:pt x="3789" y="3120"/>
                  </a:lnTo>
                  <a:lnTo>
                    <a:pt x="3770" y="3000"/>
                  </a:lnTo>
                  <a:lnTo>
                    <a:pt x="3770" y="3001"/>
                  </a:lnTo>
                  <a:lnTo>
                    <a:pt x="3723" y="2856"/>
                  </a:lnTo>
                  <a:lnTo>
                    <a:pt x="3687" y="2710"/>
                  </a:lnTo>
                  <a:lnTo>
                    <a:pt x="3662" y="2560"/>
                  </a:lnTo>
                  <a:lnTo>
                    <a:pt x="3645" y="2407"/>
                  </a:lnTo>
                  <a:lnTo>
                    <a:pt x="3645" y="2409"/>
                  </a:lnTo>
                  <a:lnTo>
                    <a:pt x="3562" y="2187"/>
                  </a:lnTo>
                  <a:lnTo>
                    <a:pt x="3472" y="1970"/>
                  </a:lnTo>
                  <a:lnTo>
                    <a:pt x="3375" y="1753"/>
                  </a:lnTo>
                  <a:lnTo>
                    <a:pt x="3271" y="1530"/>
                  </a:lnTo>
                  <a:lnTo>
                    <a:pt x="3274" y="1533"/>
                  </a:lnTo>
                  <a:lnTo>
                    <a:pt x="3205" y="1488"/>
                  </a:lnTo>
                  <a:lnTo>
                    <a:pt x="3132" y="1445"/>
                  </a:lnTo>
                  <a:lnTo>
                    <a:pt x="3059" y="1403"/>
                  </a:lnTo>
                  <a:lnTo>
                    <a:pt x="2989" y="1356"/>
                  </a:lnTo>
                  <a:lnTo>
                    <a:pt x="2958" y="1329"/>
                  </a:lnTo>
                  <a:cubicBezTo>
                    <a:pt x="2957" y="1329"/>
                    <a:pt x="2957" y="1328"/>
                    <a:pt x="2956" y="1327"/>
                  </a:cubicBezTo>
                  <a:lnTo>
                    <a:pt x="2939" y="1294"/>
                  </a:lnTo>
                  <a:cubicBezTo>
                    <a:pt x="2939" y="1294"/>
                    <a:pt x="2939" y="1293"/>
                    <a:pt x="2939" y="1292"/>
                  </a:cubicBezTo>
                  <a:lnTo>
                    <a:pt x="2930" y="1256"/>
                  </a:lnTo>
                  <a:lnTo>
                    <a:pt x="2922" y="1219"/>
                  </a:lnTo>
                  <a:lnTo>
                    <a:pt x="2911" y="1182"/>
                  </a:lnTo>
                  <a:lnTo>
                    <a:pt x="2912" y="1184"/>
                  </a:lnTo>
                  <a:lnTo>
                    <a:pt x="2890" y="1150"/>
                  </a:lnTo>
                  <a:lnTo>
                    <a:pt x="2892" y="1152"/>
                  </a:lnTo>
                  <a:lnTo>
                    <a:pt x="2854" y="1123"/>
                  </a:lnTo>
                  <a:lnTo>
                    <a:pt x="2855" y="1124"/>
                  </a:lnTo>
                  <a:lnTo>
                    <a:pt x="2829" y="1112"/>
                  </a:lnTo>
                  <a:lnTo>
                    <a:pt x="2796" y="1102"/>
                  </a:lnTo>
                  <a:lnTo>
                    <a:pt x="2801" y="1102"/>
                  </a:lnTo>
                  <a:lnTo>
                    <a:pt x="2774" y="1111"/>
                  </a:lnTo>
                  <a:lnTo>
                    <a:pt x="2756" y="1117"/>
                  </a:lnTo>
                  <a:lnTo>
                    <a:pt x="2734" y="1124"/>
                  </a:lnTo>
                  <a:lnTo>
                    <a:pt x="2735" y="1123"/>
                  </a:lnTo>
                  <a:lnTo>
                    <a:pt x="2725" y="1129"/>
                  </a:lnTo>
                  <a:lnTo>
                    <a:pt x="2708" y="1139"/>
                  </a:lnTo>
                  <a:lnTo>
                    <a:pt x="2682" y="1156"/>
                  </a:lnTo>
                  <a:lnTo>
                    <a:pt x="2643" y="1181"/>
                  </a:lnTo>
                  <a:cubicBezTo>
                    <a:pt x="2642" y="1182"/>
                    <a:pt x="2641" y="1182"/>
                    <a:pt x="2640" y="1182"/>
                  </a:cubicBezTo>
                  <a:lnTo>
                    <a:pt x="2591" y="1195"/>
                  </a:lnTo>
                  <a:lnTo>
                    <a:pt x="2545" y="1209"/>
                  </a:lnTo>
                  <a:lnTo>
                    <a:pt x="2461" y="1238"/>
                  </a:lnTo>
                  <a:lnTo>
                    <a:pt x="2372" y="1268"/>
                  </a:lnTo>
                  <a:lnTo>
                    <a:pt x="2322" y="1281"/>
                  </a:lnTo>
                  <a:lnTo>
                    <a:pt x="2266" y="1294"/>
                  </a:lnTo>
                  <a:cubicBezTo>
                    <a:pt x="2264" y="1295"/>
                    <a:pt x="2262" y="1294"/>
                    <a:pt x="2260" y="1293"/>
                  </a:cubicBezTo>
                  <a:lnTo>
                    <a:pt x="2193" y="1245"/>
                  </a:lnTo>
                  <a:lnTo>
                    <a:pt x="2132" y="1193"/>
                  </a:lnTo>
                  <a:cubicBezTo>
                    <a:pt x="2132" y="1192"/>
                    <a:pt x="2132" y="1192"/>
                    <a:pt x="2131" y="1192"/>
                  </a:cubicBezTo>
                  <a:lnTo>
                    <a:pt x="2081" y="1135"/>
                  </a:lnTo>
                  <a:cubicBezTo>
                    <a:pt x="2081" y="1134"/>
                    <a:pt x="2081" y="1134"/>
                    <a:pt x="2080" y="1133"/>
                  </a:cubicBezTo>
                  <a:lnTo>
                    <a:pt x="2044" y="1066"/>
                  </a:lnTo>
                  <a:lnTo>
                    <a:pt x="2050" y="1070"/>
                  </a:lnTo>
                  <a:lnTo>
                    <a:pt x="1994" y="1059"/>
                  </a:lnTo>
                  <a:lnTo>
                    <a:pt x="1948" y="1044"/>
                  </a:lnTo>
                  <a:lnTo>
                    <a:pt x="1911" y="1027"/>
                  </a:lnTo>
                  <a:cubicBezTo>
                    <a:pt x="1911" y="1027"/>
                    <a:pt x="1910" y="1026"/>
                    <a:pt x="1910" y="1026"/>
                  </a:cubicBezTo>
                  <a:lnTo>
                    <a:pt x="1880" y="1005"/>
                  </a:lnTo>
                  <a:cubicBezTo>
                    <a:pt x="1879" y="1005"/>
                    <a:pt x="1879" y="1004"/>
                    <a:pt x="1879" y="1004"/>
                  </a:cubicBezTo>
                  <a:lnTo>
                    <a:pt x="1835" y="957"/>
                  </a:lnTo>
                  <a:cubicBezTo>
                    <a:pt x="1834" y="956"/>
                    <a:pt x="1834" y="956"/>
                    <a:pt x="1833" y="955"/>
                  </a:cubicBezTo>
                  <a:lnTo>
                    <a:pt x="1804" y="902"/>
                  </a:lnTo>
                  <a:lnTo>
                    <a:pt x="1778" y="849"/>
                  </a:lnTo>
                  <a:lnTo>
                    <a:pt x="1745" y="797"/>
                  </a:lnTo>
                  <a:lnTo>
                    <a:pt x="1746" y="798"/>
                  </a:lnTo>
                  <a:lnTo>
                    <a:pt x="1723" y="775"/>
                  </a:lnTo>
                  <a:lnTo>
                    <a:pt x="1696" y="753"/>
                  </a:lnTo>
                  <a:lnTo>
                    <a:pt x="1698" y="753"/>
                  </a:lnTo>
                  <a:lnTo>
                    <a:pt x="1663" y="735"/>
                  </a:lnTo>
                  <a:lnTo>
                    <a:pt x="1621" y="718"/>
                  </a:lnTo>
                  <a:lnTo>
                    <a:pt x="1624" y="718"/>
                  </a:lnTo>
                  <a:lnTo>
                    <a:pt x="1615" y="717"/>
                  </a:lnTo>
                  <a:lnTo>
                    <a:pt x="1589" y="715"/>
                  </a:lnTo>
                  <a:lnTo>
                    <a:pt x="1551" y="712"/>
                  </a:lnTo>
                  <a:lnTo>
                    <a:pt x="1504" y="708"/>
                  </a:lnTo>
                  <a:lnTo>
                    <a:pt x="1398" y="698"/>
                  </a:lnTo>
                  <a:lnTo>
                    <a:pt x="1347" y="692"/>
                  </a:lnTo>
                  <a:lnTo>
                    <a:pt x="1302" y="686"/>
                  </a:lnTo>
                  <a:lnTo>
                    <a:pt x="1266" y="680"/>
                  </a:lnTo>
                  <a:lnTo>
                    <a:pt x="1237" y="674"/>
                  </a:lnTo>
                  <a:lnTo>
                    <a:pt x="1215" y="667"/>
                  </a:lnTo>
                  <a:lnTo>
                    <a:pt x="1198" y="662"/>
                  </a:lnTo>
                  <a:lnTo>
                    <a:pt x="1175" y="653"/>
                  </a:lnTo>
                  <a:lnTo>
                    <a:pt x="1157" y="648"/>
                  </a:lnTo>
                  <a:lnTo>
                    <a:pt x="1160" y="648"/>
                  </a:lnTo>
                  <a:lnTo>
                    <a:pt x="1138" y="650"/>
                  </a:lnTo>
                  <a:lnTo>
                    <a:pt x="1140" y="650"/>
                  </a:lnTo>
                  <a:lnTo>
                    <a:pt x="1104" y="661"/>
                  </a:lnTo>
                  <a:lnTo>
                    <a:pt x="1078" y="671"/>
                  </a:lnTo>
                  <a:lnTo>
                    <a:pt x="1044" y="683"/>
                  </a:lnTo>
                  <a:lnTo>
                    <a:pt x="1002" y="699"/>
                  </a:lnTo>
                  <a:lnTo>
                    <a:pt x="951" y="718"/>
                  </a:lnTo>
                  <a:cubicBezTo>
                    <a:pt x="949" y="719"/>
                    <a:pt x="947" y="719"/>
                    <a:pt x="945" y="718"/>
                  </a:cubicBezTo>
                  <a:lnTo>
                    <a:pt x="893" y="690"/>
                  </a:lnTo>
                  <a:lnTo>
                    <a:pt x="847" y="659"/>
                  </a:lnTo>
                  <a:lnTo>
                    <a:pt x="765" y="589"/>
                  </a:lnTo>
                  <a:lnTo>
                    <a:pt x="769" y="590"/>
                  </a:lnTo>
                  <a:lnTo>
                    <a:pt x="706" y="576"/>
                  </a:lnTo>
                  <a:cubicBezTo>
                    <a:pt x="705" y="576"/>
                    <a:pt x="705" y="576"/>
                    <a:pt x="704" y="576"/>
                  </a:cubicBezTo>
                  <a:lnTo>
                    <a:pt x="659" y="558"/>
                  </a:lnTo>
                  <a:cubicBezTo>
                    <a:pt x="659" y="558"/>
                    <a:pt x="658" y="557"/>
                    <a:pt x="658" y="557"/>
                  </a:cubicBezTo>
                  <a:lnTo>
                    <a:pt x="626" y="534"/>
                  </a:lnTo>
                  <a:cubicBezTo>
                    <a:pt x="625" y="534"/>
                    <a:pt x="625" y="533"/>
                    <a:pt x="625" y="533"/>
                  </a:cubicBezTo>
                  <a:lnTo>
                    <a:pt x="599" y="508"/>
                  </a:lnTo>
                  <a:lnTo>
                    <a:pt x="577" y="480"/>
                  </a:lnTo>
                  <a:lnTo>
                    <a:pt x="549" y="449"/>
                  </a:lnTo>
                  <a:lnTo>
                    <a:pt x="513" y="415"/>
                  </a:lnTo>
                  <a:lnTo>
                    <a:pt x="514" y="416"/>
                  </a:lnTo>
                  <a:lnTo>
                    <a:pt x="463" y="381"/>
                  </a:lnTo>
                  <a:lnTo>
                    <a:pt x="465" y="382"/>
                  </a:lnTo>
                  <a:lnTo>
                    <a:pt x="403" y="364"/>
                  </a:lnTo>
                  <a:lnTo>
                    <a:pt x="349" y="347"/>
                  </a:lnTo>
                  <a:lnTo>
                    <a:pt x="302" y="325"/>
                  </a:lnTo>
                  <a:lnTo>
                    <a:pt x="263" y="301"/>
                  </a:lnTo>
                  <a:cubicBezTo>
                    <a:pt x="263" y="301"/>
                    <a:pt x="263" y="301"/>
                    <a:pt x="262" y="300"/>
                  </a:cubicBezTo>
                  <a:lnTo>
                    <a:pt x="228" y="270"/>
                  </a:lnTo>
                  <a:cubicBezTo>
                    <a:pt x="228" y="270"/>
                    <a:pt x="228" y="270"/>
                    <a:pt x="227" y="270"/>
                  </a:cubicBezTo>
                  <a:lnTo>
                    <a:pt x="196" y="232"/>
                  </a:lnTo>
                  <a:cubicBezTo>
                    <a:pt x="196" y="231"/>
                    <a:pt x="196" y="231"/>
                    <a:pt x="196" y="230"/>
                  </a:cubicBezTo>
                  <a:lnTo>
                    <a:pt x="167" y="182"/>
                  </a:lnTo>
                  <a:lnTo>
                    <a:pt x="140" y="122"/>
                  </a:lnTo>
                  <a:lnTo>
                    <a:pt x="143" y="125"/>
                  </a:lnTo>
                  <a:lnTo>
                    <a:pt x="104" y="98"/>
                  </a:lnTo>
                  <a:lnTo>
                    <a:pt x="71" y="69"/>
                  </a:lnTo>
                  <a:lnTo>
                    <a:pt x="38" y="4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1865"/>
            <p:cNvSpPr>
              <a:spLocks/>
            </p:cNvSpPr>
            <p:nvPr/>
          </p:nvSpPr>
          <p:spPr bwMode="auto">
            <a:xfrm>
              <a:off x="1843" y="363"/>
              <a:ext cx="5362" cy="5368"/>
            </a:xfrm>
            <a:custGeom>
              <a:avLst/>
              <a:gdLst>
                <a:gd name="T0" fmla="*/ 5358 w 5362"/>
                <a:gd name="T1" fmla="*/ 5368 h 5368"/>
                <a:gd name="T2" fmla="*/ 0 w 5362"/>
                <a:gd name="T3" fmla="*/ 4 h 5368"/>
                <a:gd name="T4" fmla="*/ 4 w 5362"/>
                <a:gd name="T5" fmla="*/ 0 h 5368"/>
                <a:gd name="T6" fmla="*/ 5362 w 5362"/>
                <a:gd name="T7" fmla="*/ 5364 h 5368"/>
                <a:gd name="T8" fmla="*/ 5358 w 5362"/>
                <a:gd name="T9" fmla="*/ 5368 h 5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2"/>
                <a:gd name="T16" fmla="*/ 0 h 5368"/>
                <a:gd name="T17" fmla="*/ 5362 w 5362"/>
                <a:gd name="T18" fmla="*/ 5368 h 5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2" h="5368">
                  <a:moveTo>
                    <a:pt x="5358" y="536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362" y="5364"/>
                  </a:lnTo>
                  <a:lnTo>
                    <a:pt x="5358" y="536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Freeform 1866"/>
            <p:cNvSpPr>
              <a:spLocks/>
            </p:cNvSpPr>
            <p:nvPr/>
          </p:nvSpPr>
          <p:spPr bwMode="auto">
            <a:xfrm>
              <a:off x="1824" y="-3313"/>
              <a:ext cx="24" cy="3696"/>
            </a:xfrm>
            <a:custGeom>
              <a:avLst/>
              <a:gdLst>
                <a:gd name="T0" fmla="*/ 18 w 24"/>
                <a:gd name="T1" fmla="*/ 3696 h 3696"/>
                <a:gd name="T2" fmla="*/ 0 w 24"/>
                <a:gd name="T3" fmla="*/ 0 h 3696"/>
                <a:gd name="T4" fmla="*/ 6 w 24"/>
                <a:gd name="T5" fmla="*/ 0 h 3696"/>
                <a:gd name="T6" fmla="*/ 24 w 24"/>
                <a:gd name="T7" fmla="*/ 3696 h 3696"/>
                <a:gd name="T8" fmla="*/ 18 w 24"/>
                <a:gd name="T9" fmla="*/ 3696 h 3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696"/>
                <a:gd name="T17" fmla="*/ 24 w 24"/>
                <a:gd name="T18" fmla="*/ 3696 h 3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696">
                  <a:moveTo>
                    <a:pt x="18" y="369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24" y="3696"/>
                  </a:lnTo>
                  <a:lnTo>
                    <a:pt x="18" y="36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Freeform 1867"/>
            <p:cNvSpPr>
              <a:spLocks/>
            </p:cNvSpPr>
            <p:nvPr/>
          </p:nvSpPr>
          <p:spPr bwMode="auto">
            <a:xfrm>
              <a:off x="7083" y="7004"/>
              <a:ext cx="186" cy="436"/>
            </a:xfrm>
            <a:custGeom>
              <a:avLst/>
              <a:gdLst>
                <a:gd name="T0" fmla="*/ 0 w 496"/>
                <a:gd name="T1" fmla="*/ 1 h 1163"/>
                <a:gd name="T2" fmla="*/ 0 w 496"/>
                <a:gd name="T3" fmla="*/ 1 h 1163"/>
                <a:gd name="T4" fmla="*/ 0 w 496"/>
                <a:gd name="T5" fmla="*/ 1 h 1163"/>
                <a:gd name="T6" fmla="*/ 0 w 496"/>
                <a:gd name="T7" fmla="*/ 1 h 1163"/>
                <a:gd name="T8" fmla="*/ 0 w 496"/>
                <a:gd name="T9" fmla="*/ 1 h 1163"/>
                <a:gd name="T10" fmla="*/ 0 w 496"/>
                <a:gd name="T11" fmla="*/ 1 h 1163"/>
                <a:gd name="T12" fmla="*/ 0 w 496"/>
                <a:gd name="T13" fmla="*/ 1 h 1163"/>
                <a:gd name="T14" fmla="*/ 0 w 496"/>
                <a:gd name="T15" fmla="*/ 1 h 1163"/>
                <a:gd name="T16" fmla="*/ 0 w 496"/>
                <a:gd name="T17" fmla="*/ 0 h 1163"/>
                <a:gd name="T18" fmla="*/ 1 w 496"/>
                <a:gd name="T19" fmla="*/ 0 h 1163"/>
                <a:gd name="T20" fmla="*/ 0 w 496"/>
                <a:gd name="T21" fmla="*/ 0 h 1163"/>
                <a:gd name="T22" fmla="*/ 0 w 496"/>
                <a:gd name="T23" fmla="*/ 0 h 1163"/>
                <a:gd name="T24" fmla="*/ 0 w 496"/>
                <a:gd name="T25" fmla="*/ 0 h 1163"/>
                <a:gd name="T26" fmla="*/ 0 w 496"/>
                <a:gd name="T27" fmla="*/ 0 h 1163"/>
                <a:gd name="T28" fmla="*/ 0 w 496"/>
                <a:gd name="T29" fmla="*/ 0 h 1163"/>
                <a:gd name="T30" fmla="*/ 0 w 496"/>
                <a:gd name="T31" fmla="*/ 0 h 1163"/>
                <a:gd name="T32" fmla="*/ 0 w 496"/>
                <a:gd name="T33" fmla="*/ 0 h 1163"/>
                <a:gd name="T34" fmla="*/ 0 w 496"/>
                <a:gd name="T35" fmla="*/ 0 h 1163"/>
                <a:gd name="T36" fmla="*/ 0 w 496"/>
                <a:gd name="T37" fmla="*/ 0 h 1163"/>
                <a:gd name="T38" fmla="*/ 0 w 496"/>
                <a:gd name="T39" fmla="*/ 0 h 1163"/>
                <a:gd name="T40" fmla="*/ 0 w 496"/>
                <a:gd name="T41" fmla="*/ 0 h 1163"/>
                <a:gd name="T42" fmla="*/ 0 w 496"/>
                <a:gd name="T43" fmla="*/ 0 h 1163"/>
                <a:gd name="T44" fmla="*/ 0 w 496"/>
                <a:gd name="T45" fmla="*/ 0 h 1163"/>
                <a:gd name="T46" fmla="*/ 0 w 496"/>
                <a:gd name="T47" fmla="*/ 0 h 1163"/>
                <a:gd name="T48" fmla="*/ 0 w 496"/>
                <a:gd name="T49" fmla="*/ 0 h 1163"/>
                <a:gd name="T50" fmla="*/ 0 w 496"/>
                <a:gd name="T51" fmla="*/ 0 h 1163"/>
                <a:gd name="T52" fmla="*/ 0 w 496"/>
                <a:gd name="T53" fmla="*/ 0 h 1163"/>
                <a:gd name="T54" fmla="*/ 1 w 496"/>
                <a:gd name="T55" fmla="*/ 0 h 1163"/>
                <a:gd name="T56" fmla="*/ 1 w 496"/>
                <a:gd name="T57" fmla="*/ 0 h 1163"/>
                <a:gd name="T58" fmla="*/ 1 w 496"/>
                <a:gd name="T59" fmla="*/ 0 h 1163"/>
                <a:gd name="T60" fmla="*/ 1 w 496"/>
                <a:gd name="T61" fmla="*/ 0 h 1163"/>
                <a:gd name="T62" fmla="*/ 0 w 496"/>
                <a:gd name="T63" fmla="*/ 0 h 1163"/>
                <a:gd name="T64" fmla="*/ 0 w 496"/>
                <a:gd name="T65" fmla="*/ 1 h 1163"/>
                <a:gd name="T66" fmla="*/ 0 w 496"/>
                <a:gd name="T67" fmla="*/ 1 h 1163"/>
                <a:gd name="T68" fmla="*/ 0 w 496"/>
                <a:gd name="T69" fmla="*/ 1 h 1163"/>
                <a:gd name="T70" fmla="*/ 0 w 496"/>
                <a:gd name="T71" fmla="*/ 1 h 1163"/>
                <a:gd name="T72" fmla="*/ 0 w 496"/>
                <a:gd name="T73" fmla="*/ 1 h 1163"/>
                <a:gd name="T74" fmla="*/ 0 w 496"/>
                <a:gd name="T75" fmla="*/ 1 h 1163"/>
                <a:gd name="T76" fmla="*/ 0 w 496"/>
                <a:gd name="T77" fmla="*/ 1 h 1163"/>
                <a:gd name="T78" fmla="*/ 0 w 496"/>
                <a:gd name="T79" fmla="*/ 1 h 11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6"/>
                <a:gd name="T121" fmla="*/ 0 h 1163"/>
                <a:gd name="T122" fmla="*/ 496 w 496"/>
                <a:gd name="T123" fmla="*/ 1163 h 11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6" h="1163">
                  <a:moveTo>
                    <a:pt x="10" y="1156"/>
                  </a:moveTo>
                  <a:lnTo>
                    <a:pt x="41" y="1094"/>
                  </a:lnTo>
                  <a:lnTo>
                    <a:pt x="66" y="1031"/>
                  </a:lnTo>
                  <a:lnTo>
                    <a:pt x="91" y="969"/>
                  </a:lnTo>
                  <a:lnTo>
                    <a:pt x="123" y="915"/>
                  </a:lnTo>
                  <a:lnTo>
                    <a:pt x="140" y="887"/>
                  </a:lnTo>
                  <a:lnTo>
                    <a:pt x="161" y="855"/>
                  </a:lnTo>
                  <a:lnTo>
                    <a:pt x="179" y="830"/>
                  </a:lnTo>
                  <a:lnTo>
                    <a:pt x="187" y="819"/>
                  </a:lnTo>
                  <a:lnTo>
                    <a:pt x="186" y="821"/>
                  </a:lnTo>
                  <a:lnTo>
                    <a:pt x="204" y="771"/>
                  </a:lnTo>
                  <a:cubicBezTo>
                    <a:pt x="204" y="770"/>
                    <a:pt x="204" y="770"/>
                    <a:pt x="205" y="769"/>
                  </a:cubicBezTo>
                  <a:lnTo>
                    <a:pt x="232" y="724"/>
                  </a:lnTo>
                  <a:cubicBezTo>
                    <a:pt x="232" y="724"/>
                    <a:pt x="232" y="723"/>
                    <a:pt x="232" y="723"/>
                  </a:cubicBezTo>
                  <a:lnTo>
                    <a:pt x="267" y="684"/>
                  </a:lnTo>
                  <a:lnTo>
                    <a:pt x="308" y="648"/>
                  </a:lnTo>
                  <a:lnTo>
                    <a:pt x="396" y="581"/>
                  </a:lnTo>
                  <a:lnTo>
                    <a:pt x="476" y="513"/>
                  </a:lnTo>
                  <a:lnTo>
                    <a:pt x="474" y="518"/>
                  </a:lnTo>
                  <a:lnTo>
                    <a:pt x="481" y="460"/>
                  </a:lnTo>
                  <a:lnTo>
                    <a:pt x="480" y="462"/>
                  </a:lnTo>
                  <a:lnTo>
                    <a:pt x="477" y="409"/>
                  </a:lnTo>
                  <a:lnTo>
                    <a:pt x="478" y="410"/>
                  </a:lnTo>
                  <a:lnTo>
                    <a:pt x="466" y="360"/>
                  </a:lnTo>
                  <a:lnTo>
                    <a:pt x="466" y="362"/>
                  </a:lnTo>
                  <a:lnTo>
                    <a:pt x="446" y="317"/>
                  </a:lnTo>
                  <a:lnTo>
                    <a:pt x="447" y="318"/>
                  </a:lnTo>
                  <a:lnTo>
                    <a:pt x="419" y="276"/>
                  </a:lnTo>
                  <a:lnTo>
                    <a:pt x="419" y="277"/>
                  </a:lnTo>
                  <a:lnTo>
                    <a:pt x="385" y="239"/>
                  </a:lnTo>
                  <a:lnTo>
                    <a:pt x="387" y="240"/>
                  </a:lnTo>
                  <a:lnTo>
                    <a:pt x="301" y="174"/>
                  </a:lnTo>
                  <a:cubicBezTo>
                    <a:pt x="300" y="174"/>
                    <a:pt x="300" y="173"/>
                    <a:pt x="300" y="173"/>
                  </a:cubicBezTo>
                  <a:lnTo>
                    <a:pt x="241" y="108"/>
                  </a:lnTo>
                  <a:lnTo>
                    <a:pt x="242" y="109"/>
                  </a:lnTo>
                  <a:lnTo>
                    <a:pt x="167" y="58"/>
                  </a:lnTo>
                  <a:lnTo>
                    <a:pt x="169" y="59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0" y="15"/>
                  </a:lnTo>
                  <a:lnTo>
                    <a:pt x="3" y="0"/>
                  </a:lnTo>
                  <a:lnTo>
                    <a:pt x="89" y="12"/>
                  </a:lnTo>
                  <a:cubicBezTo>
                    <a:pt x="89" y="12"/>
                    <a:pt x="90" y="12"/>
                    <a:pt x="90" y="12"/>
                  </a:cubicBezTo>
                  <a:lnTo>
                    <a:pt x="174" y="44"/>
                  </a:lnTo>
                  <a:cubicBezTo>
                    <a:pt x="175" y="44"/>
                    <a:pt x="175" y="44"/>
                    <a:pt x="176" y="45"/>
                  </a:cubicBezTo>
                  <a:lnTo>
                    <a:pt x="251" y="96"/>
                  </a:lnTo>
                  <a:cubicBezTo>
                    <a:pt x="251" y="96"/>
                    <a:pt x="252" y="97"/>
                    <a:pt x="252" y="97"/>
                  </a:cubicBezTo>
                  <a:lnTo>
                    <a:pt x="311" y="162"/>
                  </a:lnTo>
                  <a:lnTo>
                    <a:pt x="310" y="161"/>
                  </a:lnTo>
                  <a:lnTo>
                    <a:pt x="396" y="227"/>
                  </a:lnTo>
                  <a:cubicBezTo>
                    <a:pt x="397" y="227"/>
                    <a:pt x="397" y="228"/>
                    <a:pt x="397" y="228"/>
                  </a:cubicBezTo>
                  <a:lnTo>
                    <a:pt x="431" y="266"/>
                  </a:lnTo>
                  <a:cubicBezTo>
                    <a:pt x="432" y="266"/>
                    <a:pt x="432" y="267"/>
                    <a:pt x="432" y="267"/>
                  </a:cubicBezTo>
                  <a:lnTo>
                    <a:pt x="460" y="309"/>
                  </a:lnTo>
                  <a:cubicBezTo>
                    <a:pt x="460" y="309"/>
                    <a:pt x="461" y="310"/>
                    <a:pt x="461" y="310"/>
                  </a:cubicBezTo>
                  <a:lnTo>
                    <a:pt x="481" y="355"/>
                  </a:lnTo>
                  <a:cubicBezTo>
                    <a:pt x="481" y="356"/>
                    <a:pt x="481" y="356"/>
                    <a:pt x="481" y="357"/>
                  </a:cubicBezTo>
                  <a:lnTo>
                    <a:pt x="493" y="407"/>
                  </a:lnTo>
                  <a:cubicBezTo>
                    <a:pt x="493" y="407"/>
                    <a:pt x="493" y="408"/>
                    <a:pt x="493" y="408"/>
                  </a:cubicBezTo>
                  <a:lnTo>
                    <a:pt x="496" y="461"/>
                  </a:lnTo>
                  <a:cubicBezTo>
                    <a:pt x="496" y="461"/>
                    <a:pt x="496" y="462"/>
                    <a:pt x="496" y="462"/>
                  </a:cubicBezTo>
                  <a:lnTo>
                    <a:pt x="489" y="520"/>
                  </a:lnTo>
                  <a:cubicBezTo>
                    <a:pt x="489" y="522"/>
                    <a:pt x="488" y="524"/>
                    <a:pt x="487" y="526"/>
                  </a:cubicBezTo>
                  <a:lnTo>
                    <a:pt x="405" y="594"/>
                  </a:lnTo>
                  <a:lnTo>
                    <a:pt x="319" y="659"/>
                  </a:lnTo>
                  <a:lnTo>
                    <a:pt x="279" y="695"/>
                  </a:lnTo>
                  <a:lnTo>
                    <a:pt x="244" y="734"/>
                  </a:lnTo>
                  <a:lnTo>
                    <a:pt x="245" y="733"/>
                  </a:lnTo>
                  <a:lnTo>
                    <a:pt x="218" y="778"/>
                  </a:lnTo>
                  <a:lnTo>
                    <a:pt x="219" y="776"/>
                  </a:lnTo>
                  <a:lnTo>
                    <a:pt x="201" y="826"/>
                  </a:lnTo>
                  <a:cubicBezTo>
                    <a:pt x="201" y="827"/>
                    <a:pt x="200" y="828"/>
                    <a:pt x="200" y="828"/>
                  </a:cubicBezTo>
                  <a:lnTo>
                    <a:pt x="192" y="839"/>
                  </a:lnTo>
                  <a:lnTo>
                    <a:pt x="174" y="864"/>
                  </a:lnTo>
                  <a:lnTo>
                    <a:pt x="153" y="896"/>
                  </a:lnTo>
                  <a:lnTo>
                    <a:pt x="136" y="923"/>
                  </a:lnTo>
                  <a:lnTo>
                    <a:pt x="106" y="975"/>
                  </a:lnTo>
                  <a:lnTo>
                    <a:pt x="81" y="1036"/>
                  </a:lnTo>
                  <a:lnTo>
                    <a:pt x="56" y="1101"/>
                  </a:lnTo>
                  <a:lnTo>
                    <a:pt x="25" y="1163"/>
                  </a:lnTo>
                  <a:lnTo>
                    <a:pt x="10" y="115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Freeform 1868"/>
            <p:cNvSpPr>
              <a:spLocks/>
            </p:cNvSpPr>
            <p:nvPr/>
          </p:nvSpPr>
          <p:spPr bwMode="auto">
            <a:xfrm>
              <a:off x="3411" y="7508"/>
              <a:ext cx="3492" cy="138"/>
            </a:xfrm>
            <a:custGeom>
              <a:avLst/>
              <a:gdLst>
                <a:gd name="T0" fmla="*/ 3492 w 3492"/>
                <a:gd name="T1" fmla="*/ 6 h 138"/>
                <a:gd name="T2" fmla="*/ 0 w 3492"/>
                <a:gd name="T3" fmla="*/ 138 h 138"/>
                <a:gd name="T4" fmla="*/ 0 w 3492"/>
                <a:gd name="T5" fmla="*/ 132 h 138"/>
                <a:gd name="T6" fmla="*/ 3492 w 3492"/>
                <a:gd name="T7" fmla="*/ 0 h 138"/>
                <a:gd name="T8" fmla="*/ 3492 w 3492"/>
                <a:gd name="T9" fmla="*/ 6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92"/>
                <a:gd name="T16" fmla="*/ 0 h 138"/>
                <a:gd name="T17" fmla="*/ 3492 w 349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92" h="138">
                  <a:moveTo>
                    <a:pt x="3492" y="6"/>
                  </a:moveTo>
                  <a:lnTo>
                    <a:pt x="0" y="138"/>
                  </a:lnTo>
                  <a:lnTo>
                    <a:pt x="0" y="132"/>
                  </a:lnTo>
                  <a:lnTo>
                    <a:pt x="3492" y="0"/>
                  </a:lnTo>
                  <a:lnTo>
                    <a:pt x="3492" y="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Freeform 1869"/>
            <p:cNvSpPr>
              <a:spLocks/>
            </p:cNvSpPr>
            <p:nvPr/>
          </p:nvSpPr>
          <p:spPr bwMode="auto">
            <a:xfrm>
              <a:off x="6884" y="7430"/>
              <a:ext cx="206" cy="90"/>
            </a:xfrm>
            <a:custGeom>
              <a:avLst/>
              <a:gdLst>
                <a:gd name="T0" fmla="*/ 206 w 206"/>
                <a:gd name="T1" fmla="*/ 6 h 90"/>
                <a:gd name="T2" fmla="*/ 144 w 206"/>
                <a:gd name="T3" fmla="*/ 33 h 90"/>
                <a:gd name="T4" fmla="*/ 86 w 206"/>
                <a:gd name="T5" fmla="*/ 57 h 90"/>
                <a:gd name="T6" fmla="*/ 60 w 206"/>
                <a:gd name="T7" fmla="*/ 67 h 90"/>
                <a:gd name="T8" fmla="*/ 37 w 206"/>
                <a:gd name="T9" fmla="*/ 77 h 90"/>
                <a:gd name="T10" fmla="*/ 18 w 206"/>
                <a:gd name="T11" fmla="*/ 84 h 90"/>
                <a:gd name="T12" fmla="*/ 2 w 206"/>
                <a:gd name="T13" fmla="*/ 90 h 90"/>
                <a:gd name="T14" fmla="*/ 0 w 206"/>
                <a:gd name="T15" fmla="*/ 84 h 90"/>
                <a:gd name="T16" fmla="*/ 16 w 206"/>
                <a:gd name="T17" fmla="*/ 79 h 90"/>
                <a:gd name="T18" fmla="*/ 35 w 206"/>
                <a:gd name="T19" fmla="*/ 71 h 90"/>
                <a:gd name="T20" fmla="*/ 58 w 206"/>
                <a:gd name="T21" fmla="*/ 62 h 90"/>
                <a:gd name="T22" fmla="*/ 84 w 206"/>
                <a:gd name="T23" fmla="*/ 51 h 90"/>
                <a:gd name="T24" fmla="*/ 142 w 206"/>
                <a:gd name="T25" fmla="*/ 27 h 90"/>
                <a:gd name="T26" fmla="*/ 204 w 206"/>
                <a:gd name="T27" fmla="*/ 0 h 90"/>
                <a:gd name="T28" fmla="*/ 206 w 206"/>
                <a:gd name="T29" fmla="*/ 6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90"/>
                <a:gd name="T47" fmla="*/ 206 w 206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90">
                  <a:moveTo>
                    <a:pt x="206" y="6"/>
                  </a:moveTo>
                  <a:lnTo>
                    <a:pt x="144" y="33"/>
                  </a:lnTo>
                  <a:lnTo>
                    <a:pt x="86" y="57"/>
                  </a:lnTo>
                  <a:lnTo>
                    <a:pt x="60" y="67"/>
                  </a:lnTo>
                  <a:lnTo>
                    <a:pt x="37" y="77"/>
                  </a:lnTo>
                  <a:lnTo>
                    <a:pt x="18" y="84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16" y="79"/>
                  </a:lnTo>
                  <a:lnTo>
                    <a:pt x="35" y="71"/>
                  </a:lnTo>
                  <a:lnTo>
                    <a:pt x="58" y="62"/>
                  </a:lnTo>
                  <a:lnTo>
                    <a:pt x="84" y="51"/>
                  </a:lnTo>
                  <a:lnTo>
                    <a:pt x="142" y="27"/>
                  </a:lnTo>
                  <a:lnTo>
                    <a:pt x="204" y="0"/>
                  </a:lnTo>
                  <a:lnTo>
                    <a:pt x="206" y="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Rectangle 1870"/>
            <p:cNvSpPr>
              <a:spLocks noChangeArrowheads="1"/>
            </p:cNvSpPr>
            <p:nvPr/>
          </p:nvSpPr>
          <p:spPr bwMode="auto">
            <a:xfrm>
              <a:off x="2204" y="4303"/>
              <a:ext cx="182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Bakersfield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5549" name="Rectangle 1871"/>
            <p:cNvSpPr>
              <a:spLocks noChangeArrowheads="1"/>
            </p:cNvSpPr>
            <p:nvPr/>
          </p:nvSpPr>
          <p:spPr bwMode="auto">
            <a:xfrm>
              <a:off x="1244" y="5773"/>
              <a:ext cx="123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Ventura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5550" name="Rectangle 1872"/>
            <p:cNvSpPr>
              <a:spLocks noChangeArrowheads="1"/>
            </p:cNvSpPr>
            <p:nvPr/>
          </p:nvSpPr>
          <p:spPr bwMode="auto">
            <a:xfrm>
              <a:off x="-574" y="4861"/>
              <a:ext cx="1957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Santa</a:t>
              </a:r>
              <a:r>
                <a:rPr lang="en-US" sz="26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Maria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5551" name="Rectangle 1873"/>
            <p:cNvSpPr>
              <a:spLocks noChangeArrowheads="1"/>
            </p:cNvSpPr>
            <p:nvPr/>
          </p:nvSpPr>
          <p:spPr bwMode="auto">
            <a:xfrm>
              <a:off x="-460" y="2731"/>
              <a:ext cx="118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Salinas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5552" name="Rectangle 1874"/>
            <p:cNvSpPr>
              <a:spLocks noChangeArrowheads="1"/>
            </p:cNvSpPr>
            <p:nvPr/>
          </p:nvSpPr>
          <p:spPr bwMode="auto">
            <a:xfrm>
              <a:off x="1394" y="2785"/>
              <a:ext cx="112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Fresno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5553" name="Rectangle 1875"/>
            <p:cNvSpPr>
              <a:spLocks noChangeArrowheads="1"/>
            </p:cNvSpPr>
            <p:nvPr/>
          </p:nvSpPr>
          <p:spPr bwMode="auto">
            <a:xfrm>
              <a:off x="596" y="2209"/>
              <a:ext cx="118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Merced</a:t>
              </a:r>
              <a:endParaRPr lang="en-US">
                <a:cs typeface="Arial" charset="0"/>
              </a:endParaRPr>
            </a:p>
          </p:txBody>
        </p:sp>
        <p:sp>
          <p:nvSpPr>
            <p:cNvPr id="15554" name="Rectangle 1876"/>
            <p:cNvSpPr>
              <a:spLocks noChangeArrowheads="1"/>
            </p:cNvSpPr>
            <p:nvPr/>
          </p:nvSpPr>
          <p:spPr bwMode="auto">
            <a:xfrm>
              <a:off x="-430" y="769"/>
              <a:ext cx="193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Sacramento</a:t>
              </a:r>
              <a:endParaRPr lang="en-US">
                <a:cs typeface="Arial" charset="0"/>
              </a:endParaRPr>
            </a:p>
          </p:txBody>
        </p:sp>
        <p:sp>
          <p:nvSpPr>
            <p:cNvPr id="15555" name="Freeform 1877"/>
            <p:cNvSpPr>
              <a:spLocks/>
            </p:cNvSpPr>
            <p:nvPr/>
          </p:nvSpPr>
          <p:spPr bwMode="auto">
            <a:xfrm>
              <a:off x="-707" y="2919"/>
              <a:ext cx="23" cy="116"/>
            </a:xfrm>
            <a:custGeom>
              <a:avLst/>
              <a:gdLst>
                <a:gd name="T0" fmla="*/ 0 w 61"/>
                <a:gd name="T1" fmla="*/ 0 h 309"/>
                <a:gd name="T2" fmla="*/ 0 w 61"/>
                <a:gd name="T3" fmla="*/ 0 h 309"/>
                <a:gd name="T4" fmla="*/ 0 w 61"/>
                <a:gd name="T5" fmla="*/ 0 h 309"/>
                <a:gd name="T6" fmla="*/ 0 w 61"/>
                <a:gd name="T7" fmla="*/ 0 h 309"/>
                <a:gd name="T8" fmla="*/ 0 w 61"/>
                <a:gd name="T9" fmla="*/ 0 h 309"/>
                <a:gd name="T10" fmla="*/ 0 w 61"/>
                <a:gd name="T11" fmla="*/ 0 h 309"/>
                <a:gd name="T12" fmla="*/ 0 w 61"/>
                <a:gd name="T13" fmla="*/ 0 h 309"/>
                <a:gd name="T14" fmla="*/ 0 w 61"/>
                <a:gd name="T15" fmla="*/ 0 h 309"/>
                <a:gd name="T16" fmla="*/ 0 w 61"/>
                <a:gd name="T17" fmla="*/ 0 h 309"/>
                <a:gd name="T18" fmla="*/ 0 w 61"/>
                <a:gd name="T19" fmla="*/ 0 h 309"/>
                <a:gd name="T20" fmla="*/ 0 w 61"/>
                <a:gd name="T21" fmla="*/ 0 h 309"/>
                <a:gd name="T22" fmla="*/ 0 w 61"/>
                <a:gd name="T23" fmla="*/ 0 h 309"/>
                <a:gd name="T24" fmla="*/ 0 w 61"/>
                <a:gd name="T25" fmla="*/ 0 h 309"/>
                <a:gd name="T26" fmla="*/ 0 w 61"/>
                <a:gd name="T27" fmla="*/ 0 h 309"/>
                <a:gd name="T28" fmla="*/ 0 w 61"/>
                <a:gd name="T29" fmla="*/ 0 h 309"/>
                <a:gd name="T30" fmla="*/ 0 w 61"/>
                <a:gd name="T31" fmla="*/ 0 h 309"/>
                <a:gd name="T32" fmla="*/ 0 w 61"/>
                <a:gd name="T33" fmla="*/ 0 h 309"/>
                <a:gd name="T34" fmla="*/ 0 w 61"/>
                <a:gd name="T35" fmla="*/ 0 h 309"/>
                <a:gd name="T36" fmla="*/ 0 w 61"/>
                <a:gd name="T37" fmla="*/ 0 h 309"/>
                <a:gd name="T38" fmla="*/ 0 w 61"/>
                <a:gd name="T39" fmla="*/ 0 h 309"/>
                <a:gd name="T40" fmla="*/ 0 w 61"/>
                <a:gd name="T41" fmla="*/ 0 h 309"/>
                <a:gd name="T42" fmla="*/ 0 w 61"/>
                <a:gd name="T43" fmla="*/ 0 h 309"/>
                <a:gd name="T44" fmla="*/ 0 w 61"/>
                <a:gd name="T45" fmla="*/ 0 h 309"/>
                <a:gd name="T46" fmla="*/ 0 w 61"/>
                <a:gd name="T47" fmla="*/ 0 h 309"/>
                <a:gd name="T48" fmla="*/ 0 w 61"/>
                <a:gd name="T49" fmla="*/ 0 h 309"/>
                <a:gd name="T50" fmla="*/ 0 w 61"/>
                <a:gd name="T51" fmla="*/ 0 h 309"/>
                <a:gd name="T52" fmla="*/ 0 w 61"/>
                <a:gd name="T53" fmla="*/ 0 h 309"/>
                <a:gd name="T54" fmla="*/ 0 w 61"/>
                <a:gd name="T55" fmla="*/ 0 h 309"/>
                <a:gd name="T56" fmla="*/ 0 w 61"/>
                <a:gd name="T57" fmla="*/ 0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1"/>
                <a:gd name="T88" fmla="*/ 0 h 309"/>
                <a:gd name="T89" fmla="*/ 61 w 61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1" h="309">
                  <a:moveTo>
                    <a:pt x="61" y="9"/>
                  </a:moveTo>
                  <a:lnTo>
                    <a:pt x="37" y="43"/>
                  </a:lnTo>
                  <a:lnTo>
                    <a:pt x="22" y="66"/>
                  </a:lnTo>
                  <a:lnTo>
                    <a:pt x="23" y="64"/>
                  </a:lnTo>
                  <a:lnTo>
                    <a:pt x="17" y="81"/>
                  </a:lnTo>
                  <a:lnTo>
                    <a:pt x="17" y="79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9" y="122"/>
                  </a:lnTo>
                  <a:lnTo>
                    <a:pt x="24" y="161"/>
                  </a:lnTo>
                  <a:lnTo>
                    <a:pt x="26" y="189"/>
                  </a:lnTo>
                  <a:lnTo>
                    <a:pt x="28" y="221"/>
                  </a:lnTo>
                  <a:lnTo>
                    <a:pt x="29" y="261"/>
                  </a:lnTo>
                  <a:lnTo>
                    <a:pt x="30" y="308"/>
                  </a:lnTo>
                  <a:lnTo>
                    <a:pt x="14" y="309"/>
                  </a:lnTo>
                  <a:lnTo>
                    <a:pt x="13" y="262"/>
                  </a:lnTo>
                  <a:lnTo>
                    <a:pt x="12" y="222"/>
                  </a:lnTo>
                  <a:lnTo>
                    <a:pt x="10" y="190"/>
                  </a:lnTo>
                  <a:lnTo>
                    <a:pt x="9" y="163"/>
                  </a:lnTo>
                  <a:lnTo>
                    <a:pt x="4" y="123"/>
                  </a:lnTo>
                  <a:lnTo>
                    <a:pt x="1" y="97"/>
                  </a:lnTo>
                  <a:cubicBezTo>
                    <a:pt x="0" y="97"/>
                    <a:pt x="0" y="96"/>
                    <a:pt x="0" y="96"/>
                  </a:cubicBezTo>
                  <a:lnTo>
                    <a:pt x="1" y="78"/>
                  </a:lnTo>
                  <a:cubicBezTo>
                    <a:pt x="2" y="77"/>
                    <a:pt x="2" y="77"/>
                    <a:pt x="2" y="76"/>
                  </a:cubicBezTo>
                  <a:lnTo>
                    <a:pt x="8" y="59"/>
                  </a:lnTo>
                  <a:cubicBezTo>
                    <a:pt x="8" y="58"/>
                    <a:pt x="8" y="58"/>
                    <a:pt x="9" y="57"/>
                  </a:cubicBezTo>
                  <a:lnTo>
                    <a:pt x="24" y="34"/>
                  </a:lnTo>
                  <a:lnTo>
                    <a:pt x="48" y="0"/>
                  </a:lnTo>
                  <a:lnTo>
                    <a:pt x="61" y="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Freeform 1878"/>
            <p:cNvSpPr>
              <a:spLocks/>
            </p:cNvSpPr>
            <p:nvPr/>
          </p:nvSpPr>
          <p:spPr bwMode="auto">
            <a:xfrm>
              <a:off x="-287" y="3831"/>
              <a:ext cx="101" cy="177"/>
            </a:xfrm>
            <a:custGeom>
              <a:avLst/>
              <a:gdLst>
                <a:gd name="T0" fmla="*/ 5 w 101"/>
                <a:gd name="T1" fmla="*/ 0 h 177"/>
                <a:gd name="T2" fmla="*/ 55 w 101"/>
                <a:gd name="T3" fmla="*/ 85 h 177"/>
                <a:gd name="T4" fmla="*/ 101 w 101"/>
                <a:gd name="T5" fmla="*/ 175 h 177"/>
                <a:gd name="T6" fmla="*/ 95 w 101"/>
                <a:gd name="T7" fmla="*/ 177 h 177"/>
                <a:gd name="T8" fmla="*/ 50 w 101"/>
                <a:gd name="T9" fmla="*/ 89 h 177"/>
                <a:gd name="T10" fmla="*/ 0 w 101"/>
                <a:gd name="T11" fmla="*/ 4 h 177"/>
                <a:gd name="T12" fmla="*/ 5 w 101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77"/>
                <a:gd name="T23" fmla="*/ 101 w 101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77">
                  <a:moveTo>
                    <a:pt x="5" y="0"/>
                  </a:moveTo>
                  <a:lnTo>
                    <a:pt x="55" y="85"/>
                  </a:lnTo>
                  <a:lnTo>
                    <a:pt x="101" y="175"/>
                  </a:lnTo>
                  <a:lnTo>
                    <a:pt x="95" y="177"/>
                  </a:lnTo>
                  <a:lnTo>
                    <a:pt x="50" y="8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Freeform 1879"/>
            <p:cNvSpPr>
              <a:spLocks/>
            </p:cNvSpPr>
            <p:nvPr/>
          </p:nvSpPr>
          <p:spPr bwMode="auto">
            <a:xfrm>
              <a:off x="-1901" y="1035"/>
              <a:ext cx="527" cy="713"/>
            </a:xfrm>
            <a:custGeom>
              <a:avLst/>
              <a:gdLst>
                <a:gd name="T0" fmla="*/ 1 w 1407"/>
                <a:gd name="T1" fmla="*/ 2 h 1901"/>
                <a:gd name="T2" fmla="*/ 1 w 1407"/>
                <a:gd name="T3" fmla="*/ 2 h 1901"/>
                <a:gd name="T4" fmla="*/ 1 w 1407"/>
                <a:gd name="T5" fmla="*/ 2 h 1901"/>
                <a:gd name="T6" fmla="*/ 1 w 1407"/>
                <a:gd name="T7" fmla="*/ 2 h 1901"/>
                <a:gd name="T8" fmla="*/ 1 w 1407"/>
                <a:gd name="T9" fmla="*/ 2 h 1901"/>
                <a:gd name="T10" fmla="*/ 1 w 1407"/>
                <a:gd name="T11" fmla="*/ 2 h 1901"/>
                <a:gd name="T12" fmla="*/ 1 w 1407"/>
                <a:gd name="T13" fmla="*/ 2 h 1901"/>
                <a:gd name="T14" fmla="*/ 1 w 1407"/>
                <a:gd name="T15" fmla="*/ 2 h 1901"/>
                <a:gd name="T16" fmla="*/ 1 w 1407"/>
                <a:gd name="T17" fmla="*/ 2 h 1901"/>
                <a:gd name="T18" fmla="*/ 1 w 1407"/>
                <a:gd name="T19" fmla="*/ 2 h 1901"/>
                <a:gd name="T20" fmla="*/ 1 w 1407"/>
                <a:gd name="T21" fmla="*/ 2 h 1901"/>
                <a:gd name="T22" fmla="*/ 1 w 1407"/>
                <a:gd name="T23" fmla="*/ 2 h 1901"/>
                <a:gd name="T24" fmla="*/ 1 w 1407"/>
                <a:gd name="T25" fmla="*/ 1 h 1901"/>
                <a:gd name="T26" fmla="*/ 1 w 1407"/>
                <a:gd name="T27" fmla="*/ 1 h 1901"/>
                <a:gd name="T28" fmla="*/ 1 w 1407"/>
                <a:gd name="T29" fmla="*/ 1 h 1901"/>
                <a:gd name="T30" fmla="*/ 1 w 1407"/>
                <a:gd name="T31" fmla="*/ 1 h 1901"/>
                <a:gd name="T32" fmla="*/ 1 w 1407"/>
                <a:gd name="T33" fmla="*/ 1 h 1901"/>
                <a:gd name="T34" fmla="*/ 1 w 1407"/>
                <a:gd name="T35" fmla="*/ 1 h 1901"/>
                <a:gd name="T36" fmla="*/ 1 w 1407"/>
                <a:gd name="T37" fmla="*/ 1 h 1901"/>
                <a:gd name="T38" fmla="*/ 1 w 1407"/>
                <a:gd name="T39" fmla="*/ 1 h 1901"/>
                <a:gd name="T40" fmla="*/ 1 w 1407"/>
                <a:gd name="T41" fmla="*/ 2 h 1901"/>
                <a:gd name="T42" fmla="*/ 1 w 1407"/>
                <a:gd name="T43" fmla="*/ 2 h 1901"/>
                <a:gd name="T44" fmla="*/ 1 w 1407"/>
                <a:gd name="T45" fmla="*/ 1 h 1901"/>
                <a:gd name="T46" fmla="*/ 0 w 1407"/>
                <a:gd name="T47" fmla="*/ 1 h 1901"/>
                <a:gd name="T48" fmla="*/ 0 w 1407"/>
                <a:gd name="T49" fmla="*/ 1 h 1901"/>
                <a:gd name="T50" fmla="*/ 0 w 1407"/>
                <a:gd name="T51" fmla="*/ 0 h 1901"/>
                <a:gd name="T52" fmla="*/ 0 w 1407"/>
                <a:gd name="T53" fmla="*/ 0 h 1901"/>
                <a:gd name="T54" fmla="*/ 0 w 1407"/>
                <a:gd name="T55" fmla="*/ 0 h 1901"/>
                <a:gd name="T56" fmla="*/ 0 w 1407"/>
                <a:gd name="T57" fmla="*/ 0 h 1901"/>
                <a:gd name="T58" fmla="*/ 0 w 1407"/>
                <a:gd name="T59" fmla="*/ 0 h 1901"/>
                <a:gd name="T60" fmla="*/ 0 w 1407"/>
                <a:gd name="T61" fmla="*/ 1 h 1901"/>
                <a:gd name="T62" fmla="*/ 0 w 1407"/>
                <a:gd name="T63" fmla="*/ 1 h 1901"/>
                <a:gd name="T64" fmla="*/ 1 w 1407"/>
                <a:gd name="T65" fmla="*/ 1 h 1901"/>
                <a:gd name="T66" fmla="*/ 1 w 1407"/>
                <a:gd name="T67" fmla="*/ 1 h 1901"/>
                <a:gd name="T68" fmla="*/ 1 w 1407"/>
                <a:gd name="T69" fmla="*/ 2 h 1901"/>
                <a:gd name="T70" fmla="*/ 1 w 1407"/>
                <a:gd name="T71" fmla="*/ 1 h 1901"/>
                <a:gd name="T72" fmla="*/ 1 w 1407"/>
                <a:gd name="T73" fmla="*/ 1 h 1901"/>
                <a:gd name="T74" fmla="*/ 1 w 1407"/>
                <a:gd name="T75" fmla="*/ 1 h 1901"/>
                <a:gd name="T76" fmla="*/ 1 w 1407"/>
                <a:gd name="T77" fmla="*/ 1 h 1901"/>
                <a:gd name="T78" fmla="*/ 1 w 1407"/>
                <a:gd name="T79" fmla="*/ 1 h 1901"/>
                <a:gd name="T80" fmla="*/ 1 w 1407"/>
                <a:gd name="T81" fmla="*/ 1 h 1901"/>
                <a:gd name="T82" fmla="*/ 1 w 1407"/>
                <a:gd name="T83" fmla="*/ 1 h 1901"/>
                <a:gd name="T84" fmla="*/ 1 w 1407"/>
                <a:gd name="T85" fmla="*/ 1 h 1901"/>
                <a:gd name="T86" fmla="*/ 1 w 1407"/>
                <a:gd name="T87" fmla="*/ 2 h 1901"/>
                <a:gd name="T88" fmla="*/ 1 w 1407"/>
                <a:gd name="T89" fmla="*/ 2 h 1901"/>
                <a:gd name="T90" fmla="*/ 1 w 1407"/>
                <a:gd name="T91" fmla="*/ 2 h 1901"/>
                <a:gd name="T92" fmla="*/ 1 w 1407"/>
                <a:gd name="T93" fmla="*/ 2 h 1901"/>
                <a:gd name="T94" fmla="*/ 1 w 1407"/>
                <a:gd name="T95" fmla="*/ 2 h 1901"/>
                <a:gd name="T96" fmla="*/ 1 w 1407"/>
                <a:gd name="T97" fmla="*/ 2 h 1901"/>
                <a:gd name="T98" fmla="*/ 1 w 1407"/>
                <a:gd name="T99" fmla="*/ 2 h 1901"/>
                <a:gd name="T100" fmla="*/ 1 w 1407"/>
                <a:gd name="T101" fmla="*/ 2 h 1901"/>
                <a:gd name="T102" fmla="*/ 1 w 1407"/>
                <a:gd name="T103" fmla="*/ 2 h 1901"/>
                <a:gd name="T104" fmla="*/ 1 w 1407"/>
                <a:gd name="T105" fmla="*/ 2 h 1901"/>
                <a:gd name="T106" fmla="*/ 1 w 1407"/>
                <a:gd name="T107" fmla="*/ 2 h 1901"/>
                <a:gd name="T108" fmla="*/ 1 w 1407"/>
                <a:gd name="T109" fmla="*/ 2 h 1901"/>
                <a:gd name="T110" fmla="*/ 1 w 1407"/>
                <a:gd name="T111" fmla="*/ 2 h 19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07"/>
                <a:gd name="T169" fmla="*/ 0 h 1901"/>
                <a:gd name="T170" fmla="*/ 1407 w 1407"/>
                <a:gd name="T171" fmla="*/ 1901 h 19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07" h="1901">
                  <a:moveTo>
                    <a:pt x="991" y="1830"/>
                  </a:moveTo>
                  <a:lnTo>
                    <a:pt x="976" y="1763"/>
                  </a:lnTo>
                  <a:lnTo>
                    <a:pt x="957" y="1703"/>
                  </a:lnTo>
                  <a:lnTo>
                    <a:pt x="935" y="1642"/>
                  </a:lnTo>
                  <a:lnTo>
                    <a:pt x="911" y="1575"/>
                  </a:lnTo>
                  <a:cubicBezTo>
                    <a:pt x="910" y="1573"/>
                    <a:pt x="910" y="1571"/>
                    <a:pt x="911" y="1570"/>
                  </a:cubicBezTo>
                  <a:lnTo>
                    <a:pt x="921" y="1543"/>
                  </a:lnTo>
                  <a:lnTo>
                    <a:pt x="933" y="1517"/>
                  </a:lnTo>
                  <a:cubicBezTo>
                    <a:pt x="934" y="1516"/>
                    <a:pt x="935" y="1515"/>
                    <a:pt x="936" y="1514"/>
                  </a:cubicBezTo>
                  <a:lnTo>
                    <a:pt x="945" y="1508"/>
                  </a:lnTo>
                  <a:cubicBezTo>
                    <a:pt x="946" y="1507"/>
                    <a:pt x="948" y="1506"/>
                    <a:pt x="949" y="1506"/>
                  </a:cubicBezTo>
                  <a:lnTo>
                    <a:pt x="961" y="1506"/>
                  </a:lnTo>
                  <a:cubicBezTo>
                    <a:pt x="963" y="1506"/>
                    <a:pt x="964" y="1507"/>
                    <a:pt x="965" y="1507"/>
                  </a:cubicBezTo>
                  <a:lnTo>
                    <a:pt x="981" y="1515"/>
                  </a:lnTo>
                  <a:cubicBezTo>
                    <a:pt x="982" y="1516"/>
                    <a:pt x="982" y="1516"/>
                    <a:pt x="983" y="1516"/>
                  </a:cubicBezTo>
                  <a:lnTo>
                    <a:pt x="1004" y="1534"/>
                  </a:lnTo>
                  <a:cubicBezTo>
                    <a:pt x="1004" y="1535"/>
                    <a:pt x="1004" y="1535"/>
                    <a:pt x="1005" y="1535"/>
                  </a:cubicBezTo>
                  <a:lnTo>
                    <a:pt x="1029" y="1564"/>
                  </a:lnTo>
                  <a:lnTo>
                    <a:pt x="1049" y="1596"/>
                  </a:lnTo>
                  <a:lnTo>
                    <a:pt x="1064" y="1622"/>
                  </a:lnTo>
                  <a:lnTo>
                    <a:pt x="1070" y="1633"/>
                  </a:lnTo>
                  <a:cubicBezTo>
                    <a:pt x="1070" y="1634"/>
                    <a:pt x="1070" y="1635"/>
                    <a:pt x="1070" y="1636"/>
                  </a:cubicBezTo>
                  <a:lnTo>
                    <a:pt x="1078" y="1712"/>
                  </a:lnTo>
                  <a:lnTo>
                    <a:pt x="1088" y="1787"/>
                  </a:lnTo>
                  <a:lnTo>
                    <a:pt x="1088" y="1786"/>
                  </a:lnTo>
                  <a:lnTo>
                    <a:pt x="1098" y="1820"/>
                  </a:lnTo>
                  <a:lnTo>
                    <a:pt x="1098" y="1819"/>
                  </a:lnTo>
                  <a:lnTo>
                    <a:pt x="1113" y="1849"/>
                  </a:lnTo>
                  <a:lnTo>
                    <a:pt x="1111" y="1847"/>
                  </a:lnTo>
                  <a:lnTo>
                    <a:pt x="1133" y="1871"/>
                  </a:lnTo>
                  <a:lnTo>
                    <a:pt x="1131" y="1869"/>
                  </a:lnTo>
                  <a:lnTo>
                    <a:pt x="1162" y="1885"/>
                  </a:lnTo>
                  <a:lnTo>
                    <a:pt x="1155" y="1885"/>
                  </a:lnTo>
                  <a:lnTo>
                    <a:pt x="1195" y="1869"/>
                  </a:lnTo>
                  <a:lnTo>
                    <a:pt x="1194" y="1870"/>
                  </a:lnTo>
                  <a:lnTo>
                    <a:pt x="1230" y="1849"/>
                  </a:lnTo>
                  <a:lnTo>
                    <a:pt x="1229" y="1850"/>
                  </a:lnTo>
                  <a:lnTo>
                    <a:pt x="1291" y="1791"/>
                  </a:lnTo>
                  <a:lnTo>
                    <a:pt x="1290" y="1792"/>
                  </a:lnTo>
                  <a:lnTo>
                    <a:pt x="1343" y="1722"/>
                  </a:lnTo>
                  <a:lnTo>
                    <a:pt x="1392" y="1648"/>
                  </a:lnTo>
                  <a:lnTo>
                    <a:pt x="1391" y="1655"/>
                  </a:lnTo>
                  <a:lnTo>
                    <a:pt x="1369" y="1574"/>
                  </a:lnTo>
                  <a:lnTo>
                    <a:pt x="1343" y="1483"/>
                  </a:lnTo>
                  <a:lnTo>
                    <a:pt x="1306" y="1400"/>
                  </a:lnTo>
                  <a:lnTo>
                    <a:pt x="1307" y="1401"/>
                  </a:lnTo>
                  <a:lnTo>
                    <a:pt x="1280" y="1365"/>
                  </a:lnTo>
                  <a:lnTo>
                    <a:pt x="1281" y="1366"/>
                  </a:lnTo>
                  <a:lnTo>
                    <a:pt x="1249" y="1338"/>
                  </a:lnTo>
                  <a:cubicBezTo>
                    <a:pt x="1248" y="1337"/>
                    <a:pt x="1247" y="1336"/>
                    <a:pt x="1247" y="1334"/>
                  </a:cubicBezTo>
                  <a:lnTo>
                    <a:pt x="1234" y="1277"/>
                  </a:lnTo>
                  <a:lnTo>
                    <a:pt x="1215" y="1211"/>
                  </a:lnTo>
                  <a:lnTo>
                    <a:pt x="1215" y="1212"/>
                  </a:lnTo>
                  <a:lnTo>
                    <a:pt x="1184" y="1152"/>
                  </a:lnTo>
                  <a:lnTo>
                    <a:pt x="1186" y="1154"/>
                  </a:lnTo>
                  <a:lnTo>
                    <a:pt x="1164" y="1130"/>
                  </a:lnTo>
                  <a:lnTo>
                    <a:pt x="1165" y="1131"/>
                  </a:lnTo>
                  <a:lnTo>
                    <a:pt x="1138" y="1115"/>
                  </a:lnTo>
                  <a:cubicBezTo>
                    <a:pt x="1138" y="1115"/>
                    <a:pt x="1138" y="1115"/>
                    <a:pt x="1137" y="1114"/>
                  </a:cubicBezTo>
                  <a:lnTo>
                    <a:pt x="1094" y="1076"/>
                  </a:lnTo>
                  <a:lnTo>
                    <a:pt x="1048" y="1041"/>
                  </a:lnTo>
                  <a:lnTo>
                    <a:pt x="1010" y="1014"/>
                  </a:lnTo>
                  <a:lnTo>
                    <a:pt x="998" y="1006"/>
                  </a:lnTo>
                  <a:lnTo>
                    <a:pt x="994" y="1003"/>
                  </a:lnTo>
                  <a:lnTo>
                    <a:pt x="1002" y="1004"/>
                  </a:lnTo>
                  <a:lnTo>
                    <a:pt x="969" y="1019"/>
                  </a:lnTo>
                  <a:lnTo>
                    <a:pt x="971" y="1018"/>
                  </a:lnTo>
                  <a:lnTo>
                    <a:pt x="948" y="1037"/>
                  </a:lnTo>
                  <a:lnTo>
                    <a:pt x="949" y="1035"/>
                  </a:lnTo>
                  <a:lnTo>
                    <a:pt x="935" y="1058"/>
                  </a:lnTo>
                  <a:lnTo>
                    <a:pt x="936" y="1056"/>
                  </a:lnTo>
                  <a:lnTo>
                    <a:pt x="929" y="1082"/>
                  </a:lnTo>
                  <a:lnTo>
                    <a:pt x="929" y="1079"/>
                  </a:lnTo>
                  <a:lnTo>
                    <a:pt x="929" y="1136"/>
                  </a:lnTo>
                  <a:lnTo>
                    <a:pt x="929" y="1135"/>
                  </a:lnTo>
                  <a:lnTo>
                    <a:pt x="938" y="1191"/>
                  </a:lnTo>
                  <a:lnTo>
                    <a:pt x="943" y="1241"/>
                  </a:lnTo>
                  <a:cubicBezTo>
                    <a:pt x="944" y="1241"/>
                    <a:pt x="943" y="1242"/>
                    <a:pt x="943" y="1243"/>
                  </a:cubicBezTo>
                  <a:lnTo>
                    <a:pt x="939" y="1262"/>
                  </a:lnTo>
                  <a:cubicBezTo>
                    <a:pt x="939" y="1263"/>
                    <a:pt x="939" y="1264"/>
                    <a:pt x="938" y="1265"/>
                  </a:cubicBezTo>
                  <a:lnTo>
                    <a:pt x="929" y="1280"/>
                  </a:lnTo>
                  <a:cubicBezTo>
                    <a:pt x="929" y="1281"/>
                    <a:pt x="927" y="1282"/>
                    <a:pt x="926" y="1283"/>
                  </a:cubicBezTo>
                  <a:lnTo>
                    <a:pt x="908" y="1292"/>
                  </a:lnTo>
                  <a:cubicBezTo>
                    <a:pt x="907" y="1292"/>
                    <a:pt x="906" y="1292"/>
                    <a:pt x="905" y="1292"/>
                  </a:cubicBezTo>
                  <a:lnTo>
                    <a:pt x="879" y="1295"/>
                  </a:lnTo>
                  <a:cubicBezTo>
                    <a:pt x="879" y="1296"/>
                    <a:pt x="878" y="1295"/>
                    <a:pt x="877" y="1295"/>
                  </a:cubicBezTo>
                  <a:lnTo>
                    <a:pt x="839" y="1289"/>
                  </a:lnTo>
                  <a:lnTo>
                    <a:pt x="788" y="1276"/>
                  </a:lnTo>
                  <a:cubicBezTo>
                    <a:pt x="785" y="1275"/>
                    <a:pt x="783" y="1273"/>
                    <a:pt x="783" y="1270"/>
                  </a:cubicBezTo>
                  <a:lnTo>
                    <a:pt x="777" y="1239"/>
                  </a:lnTo>
                  <a:lnTo>
                    <a:pt x="766" y="1202"/>
                  </a:lnTo>
                  <a:lnTo>
                    <a:pt x="750" y="1158"/>
                  </a:lnTo>
                  <a:lnTo>
                    <a:pt x="729" y="1110"/>
                  </a:lnTo>
                  <a:lnTo>
                    <a:pt x="678" y="1001"/>
                  </a:lnTo>
                  <a:lnTo>
                    <a:pt x="617" y="886"/>
                  </a:lnTo>
                  <a:lnTo>
                    <a:pt x="552" y="774"/>
                  </a:lnTo>
                  <a:lnTo>
                    <a:pt x="485" y="672"/>
                  </a:lnTo>
                  <a:lnTo>
                    <a:pt x="453" y="628"/>
                  </a:lnTo>
                  <a:lnTo>
                    <a:pt x="422" y="591"/>
                  </a:lnTo>
                  <a:lnTo>
                    <a:pt x="395" y="561"/>
                  </a:lnTo>
                  <a:lnTo>
                    <a:pt x="369" y="538"/>
                  </a:lnTo>
                  <a:cubicBezTo>
                    <a:pt x="368" y="538"/>
                    <a:pt x="368" y="537"/>
                    <a:pt x="367" y="536"/>
                  </a:cubicBezTo>
                  <a:lnTo>
                    <a:pt x="324" y="450"/>
                  </a:lnTo>
                  <a:lnTo>
                    <a:pt x="285" y="362"/>
                  </a:lnTo>
                  <a:lnTo>
                    <a:pt x="243" y="277"/>
                  </a:lnTo>
                  <a:lnTo>
                    <a:pt x="192" y="201"/>
                  </a:lnTo>
                  <a:lnTo>
                    <a:pt x="193" y="202"/>
                  </a:lnTo>
                  <a:lnTo>
                    <a:pt x="141" y="156"/>
                  </a:lnTo>
                  <a:lnTo>
                    <a:pt x="86" y="113"/>
                  </a:lnTo>
                  <a:lnTo>
                    <a:pt x="36" y="65"/>
                  </a:lnTo>
                  <a:cubicBezTo>
                    <a:pt x="35" y="65"/>
                    <a:pt x="35" y="64"/>
                    <a:pt x="35" y="64"/>
                  </a:cubicBezTo>
                  <a:lnTo>
                    <a:pt x="0" y="9"/>
                  </a:lnTo>
                  <a:lnTo>
                    <a:pt x="13" y="0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95" y="100"/>
                  </a:lnTo>
                  <a:lnTo>
                    <a:pt x="152" y="144"/>
                  </a:lnTo>
                  <a:lnTo>
                    <a:pt x="204" y="190"/>
                  </a:lnTo>
                  <a:cubicBezTo>
                    <a:pt x="204" y="191"/>
                    <a:pt x="205" y="191"/>
                    <a:pt x="205" y="192"/>
                  </a:cubicBezTo>
                  <a:lnTo>
                    <a:pt x="258" y="270"/>
                  </a:lnTo>
                  <a:lnTo>
                    <a:pt x="300" y="355"/>
                  </a:lnTo>
                  <a:lnTo>
                    <a:pt x="339" y="443"/>
                  </a:lnTo>
                  <a:lnTo>
                    <a:pt x="382" y="529"/>
                  </a:lnTo>
                  <a:lnTo>
                    <a:pt x="380" y="526"/>
                  </a:lnTo>
                  <a:lnTo>
                    <a:pt x="406" y="550"/>
                  </a:lnTo>
                  <a:lnTo>
                    <a:pt x="435" y="580"/>
                  </a:lnTo>
                  <a:lnTo>
                    <a:pt x="466" y="619"/>
                  </a:lnTo>
                  <a:lnTo>
                    <a:pt x="498" y="663"/>
                  </a:lnTo>
                  <a:lnTo>
                    <a:pt x="565" y="765"/>
                  </a:lnTo>
                  <a:lnTo>
                    <a:pt x="632" y="879"/>
                  </a:lnTo>
                  <a:lnTo>
                    <a:pt x="693" y="994"/>
                  </a:lnTo>
                  <a:lnTo>
                    <a:pt x="744" y="1103"/>
                  </a:lnTo>
                  <a:lnTo>
                    <a:pt x="765" y="1153"/>
                  </a:lnTo>
                  <a:lnTo>
                    <a:pt x="781" y="1197"/>
                  </a:lnTo>
                  <a:lnTo>
                    <a:pt x="792" y="1236"/>
                  </a:lnTo>
                  <a:lnTo>
                    <a:pt x="798" y="1267"/>
                  </a:lnTo>
                  <a:lnTo>
                    <a:pt x="792" y="1261"/>
                  </a:lnTo>
                  <a:lnTo>
                    <a:pt x="842" y="1274"/>
                  </a:lnTo>
                  <a:lnTo>
                    <a:pt x="880" y="1280"/>
                  </a:lnTo>
                  <a:lnTo>
                    <a:pt x="878" y="1280"/>
                  </a:lnTo>
                  <a:lnTo>
                    <a:pt x="904" y="1277"/>
                  </a:lnTo>
                  <a:lnTo>
                    <a:pt x="901" y="1277"/>
                  </a:lnTo>
                  <a:lnTo>
                    <a:pt x="919" y="1268"/>
                  </a:lnTo>
                  <a:lnTo>
                    <a:pt x="916" y="1271"/>
                  </a:lnTo>
                  <a:lnTo>
                    <a:pt x="925" y="1256"/>
                  </a:lnTo>
                  <a:lnTo>
                    <a:pt x="924" y="1259"/>
                  </a:lnTo>
                  <a:lnTo>
                    <a:pt x="928" y="1240"/>
                  </a:lnTo>
                  <a:lnTo>
                    <a:pt x="928" y="1242"/>
                  </a:lnTo>
                  <a:lnTo>
                    <a:pt x="923" y="1194"/>
                  </a:lnTo>
                  <a:lnTo>
                    <a:pt x="914" y="1138"/>
                  </a:lnTo>
                  <a:cubicBezTo>
                    <a:pt x="913" y="1137"/>
                    <a:pt x="913" y="1137"/>
                    <a:pt x="913" y="1136"/>
                  </a:cubicBezTo>
                  <a:lnTo>
                    <a:pt x="913" y="1079"/>
                  </a:lnTo>
                  <a:cubicBezTo>
                    <a:pt x="913" y="1079"/>
                    <a:pt x="914" y="1078"/>
                    <a:pt x="914" y="1077"/>
                  </a:cubicBezTo>
                  <a:lnTo>
                    <a:pt x="921" y="1051"/>
                  </a:lnTo>
                  <a:cubicBezTo>
                    <a:pt x="921" y="1051"/>
                    <a:pt x="921" y="1050"/>
                    <a:pt x="922" y="1049"/>
                  </a:cubicBezTo>
                  <a:lnTo>
                    <a:pt x="936" y="1026"/>
                  </a:lnTo>
                  <a:cubicBezTo>
                    <a:pt x="936" y="1026"/>
                    <a:pt x="937" y="1025"/>
                    <a:pt x="937" y="1024"/>
                  </a:cubicBezTo>
                  <a:lnTo>
                    <a:pt x="960" y="1005"/>
                  </a:lnTo>
                  <a:cubicBezTo>
                    <a:pt x="961" y="1005"/>
                    <a:pt x="962" y="1004"/>
                    <a:pt x="962" y="1004"/>
                  </a:cubicBezTo>
                  <a:lnTo>
                    <a:pt x="995" y="989"/>
                  </a:lnTo>
                  <a:cubicBezTo>
                    <a:pt x="998" y="988"/>
                    <a:pt x="1001" y="988"/>
                    <a:pt x="1003" y="990"/>
                  </a:cubicBezTo>
                  <a:lnTo>
                    <a:pt x="1007" y="993"/>
                  </a:lnTo>
                  <a:lnTo>
                    <a:pt x="1019" y="1001"/>
                  </a:lnTo>
                  <a:lnTo>
                    <a:pt x="1057" y="1028"/>
                  </a:lnTo>
                  <a:lnTo>
                    <a:pt x="1105" y="1064"/>
                  </a:lnTo>
                  <a:lnTo>
                    <a:pt x="1148" y="1102"/>
                  </a:lnTo>
                  <a:lnTo>
                    <a:pt x="1147" y="1102"/>
                  </a:lnTo>
                  <a:lnTo>
                    <a:pt x="1174" y="1118"/>
                  </a:lnTo>
                  <a:cubicBezTo>
                    <a:pt x="1174" y="1118"/>
                    <a:pt x="1175" y="1118"/>
                    <a:pt x="1175" y="1119"/>
                  </a:cubicBezTo>
                  <a:lnTo>
                    <a:pt x="1197" y="1143"/>
                  </a:lnTo>
                  <a:cubicBezTo>
                    <a:pt x="1198" y="1144"/>
                    <a:pt x="1198" y="1144"/>
                    <a:pt x="1199" y="1145"/>
                  </a:cubicBezTo>
                  <a:lnTo>
                    <a:pt x="1230" y="1205"/>
                  </a:lnTo>
                  <a:cubicBezTo>
                    <a:pt x="1230" y="1205"/>
                    <a:pt x="1230" y="1206"/>
                    <a:pt x="1230" y="1206"/>
                  </a:cubicBezTo>
                  <a:lnTo>
                    <a:pt x="1249" y="1274"/>
                  </a:lnTo>
                  <a:lnTo>
                    <a:pt x="1262" y="1331"/>
                  </a:lnTo>
                  <a:lnTo>
                    <a:pt x="1260" y="1326"/>
                  </a:lnTo>
                  <a:lnTo>
                    <a:pt x="1292" y="1354"/>
                  </a:lnTo>
                  <a:cubicBezTo>
                    <a:pt x="1292" y="1355"/>
                    <a:pt x="1293" y="1355"/>
                    <a:pt x="1293" y="1356"/>
                  </a:cubicBezTo>
                  <a:lnTo>
                    <a:pt x="1320" y="1392"/>
                  </a:lnTo>
                  <a:cubicBezTo>
                    <a:pt x="1320" y="1392"/>
                    <a:pt x="1321" y="1393"/>
                    <a:pt x="1321" y="1393"/>
                  </a:cubicBezTo>
                  <a:lnTo>
                    <a:pt x="1358" y="1478"/>
                  </a:lnTo>
                  <a:lnTo>
                    <a:pt x="1384" y="1569"/>
                  </a:lnTo>
                  <a:lnTo>
                    <a:pt x="1406" y="1650"/>
                  </a:lnTo>
                  <a:cubicBezTo>
                    <a:pt x="1407" y="1653"/>
                    <a:pt x="1406" y="1655"/>
                    <a:pt x="1405" y="1657"/>
                  </a:cubicBezTo>
                  <a:lnTo>
                    <a:pt x="1356" y="1731"/>
                  </a:lnTo>
                  <a:lnTo>
                    <a:pt x="1303" y="1801"/>
                  </a:lnTo>
                  <a:cubicBezTo>
                    <a:pt x="1303" y="1802"/>
                    <a:pt x="1302" y="1802"/>
                    <a:pt x="1302" y="1802"/>
                  </a:cubicBezTo>
                  <a:lnTo>
                    <a:pt x="1240" y="1861"/>
                  </a:lnTo>
                  <a:cubicBezTo>
                    <a:pt x="1240" y="1862"/>
                    <a:pt x="1239" y="1862"/>
                    <a:pt x="1239" y="1862"/>
                  </a:cubicBezTo>
                  <a:lnTo>
                    <a:pt x="1203" y="1883"/>
                  </a:lnTo>
                  <a:cubicBezTo>
                    <a:pt x="1202" y="1884"/>
                    <a:pt x="1202" y="1884"/>
                    <a:pt x="1201" y="1884"/>
                  </a:cubicBezTo>
                  <a:lnTo>
                    <a:pt x="1161" y="1900"/>
                  </a:lnTo>
                  <a:cubicBezTo>
                    <a:pt x="1159" y="1901"/>
                    <a:pt x="1157" y="1901"/>
                    <a:pt x="1155" y="1900"/>
                  </a:cubicBezTo>
                  <a:lnTo>
                    <a:pt x="1124" y="1884"/>
                  </a:lnTo>
                  <a:cubicBezTo>
                    <a:pt x="1123" y="1883"/>
                    <a:pt x="1122" y="1883"/>
                    <a:pt x="1122" y="1882"/>
                  </a:cubicBezTo>
                  <a:lnTo>
                    <a:pt x="1100" y="1858"/>
                  </a:lnTo>
                  <a:cubicBezTo>
                    <a:pt x="1099" y="1857"/>
                    <a:pt x="1099" y="1857"/>
                    <a:pt x="1098" y="1856"/>
                  </a:cubicBezTo>
                  <a:lnTo>
                    <a:pt x="1083" y="1826"/>
                  </a:lnTo>
                  <a:cubicBezTo>
                    <a:pt x="1083" y="1826"/>
                    <a:pt x="1083" y="1825"/>
                    <a:pt x="1083" y="1825"/>
                  </a:cubicBezTo>
                  <a:lnTo>
                    <a:pt x="1073" y="1791"/>
                  </a:lnTo>
                  <a:cubicBezTo>
                    <a:pt x="1073" y="1790"/>
                    <a:pt x="1073" y="1790"/>
                    <a:pt x="1073" y="1790"/>
                  </a:cubicBezTo>
                  <a:lnTo>
                    <a:pt x="1063" y="1713"/>
                  </a:lnTo>
                  <a:lnTo>
                    <a:pt x="1055" y="1637"/>
                  </a:lnTo>
                  <a:lnTo>
                    <a:pt x="1055" y="1640"/>
                  </a:lnTo>
                  <a:lnTo>
                    <a:pt x="1051" y="1630"/>
                  </a:lnTo>
                  <a:lnTo>
                    <a:pt x="1036" y="1605"/>
                  </a:lnTo>
                  <a:lnTo>
                    <a:pt x="1016" y="1575"/>
                  </a:lnTo>
                  <a:lnTo>
                    <a:pt x="992" y="1546"/>
                  </a:lnTo>
                  <a:lnTo>
                    <a:pt x="993" y="1547"/>
                  </a:lnTo>
                  <a:lnTo>
                    <a:pt x="972" y="1529"/>
                  </a:lnTo>
                  <a:lnTo>
                    <a:pt x="974" y="1530"/>
                  </a:lnTo>
                  <a:lnTo>
                    <a:pt x="958" y="1522"/>
                  </a:lnTo>
                  <a:lnTo>
                    <a:pt x="961" y="1522"/>
                  </a:lnTo>
                  <a:lnTo>
                    <a:pt x="949" y="1522"/>
                  </a:lnTo>
                  <a:lnTo>
                    <a:pt x="954" y="1521"/>
                  </a:lnTo>
                  <a:lnTo>
                    <a:pt x="945" y="1527"/>
                  </a:lnTo>
                  <a:lnTo>
                    <a:pt x="948" y="1524"/>
                  </a:lnTo>
                  <a:lnTo>
                    <a:pt x="936" y="1548"/>
                  </a:lnTo>
                  <a:lnTo>
                    <a:pt x="926" y="1575"/>
                  </a:lnTo>
                  <a:lnTo>
                    <a:pt x="926" y="1570"/>
                  </a:lnTo>
                  <a:lnTo>
                    <a:pt x="950" y="1637"/>
                  </a:lnTo>
                  <a:lnTo>
                    <a:pt x="972" y="1698"/>
                  </a:lnTo>
                  <a:lnTo>
                    <a:pt x="991" y="1760"/>
                  </a:lnTo>
                  <a:lnTo>
                    <a:pt x="1006" y="1827"/>
                  </a:lnTo>
                  <a:lnTo>
                    <a:pt x="991" y="18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124200" y="533400"/>
            <a:ext cx="3048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124200" y="990600"/>
            <a:ext cx="304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124200" y="1447800"/>
            <a:ext cx="3048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124200" y="1905000"/>
            <a:ext cx="304800" cy="366713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7" name="TextBox 1790"/>
          <p:cNvSpPr txBox="1">
            <a:spLocks noChangeArrowheads="1"/>
          </p:cNvSpPr>
          <p:nvPr/>
        </p:nvSpPr>
        <p:spPr bwMode="auto">
          <a:xfrm>
            <a:off x="3505200" y="533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&gt; 90,250</a:t>
            </a:r>
          </a:p>
        </p:txBody>
      </p:sp>
      <p:sp>
        <p:nvSpPr>
          <p:cNvPr id="15368" name="TextBox 1791"/>
          <p:cNvSpPr txBox="1">
            <a:spLocks noChangeArrowheads="1"/>
          </p:cNvSpPr>
          <p:nvPr/>
        </p:nvSpPr>
        <p:spPr bwMode="auto">
          <a:xfrm>
            <a:off x="3505200" y="990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52,000-90,249</a:t>
            </a:r>
          </a:p>
        </p:txBody>
      </p:sp>
      <p:sp>
        <p:nvSpPr>
          <p:cNvPr id="15369" name="TextBox 1792"/>
          <p:cNvSpPr txBox="1">
            <a:spLocks noChangeArrowheads="1"/>
          </p:cNvSpPr>
          <p:nvPr/>
        </p:nvSpPr>
        <p:spPr bwMode="auto">
          <a:xfrm>
            <a:off x="3505200" y="1447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13,001-51,999</a:t>
            </a:r>
          </a:p>
        </p:txBody>
      </p:sp>
      <p:sp>
        <p:nvSpPr>
          <p:cNvPr id="15370" name="TextBox 1793"/>
          <p:cNvSpPr txBox="1">
            <a:spLocks noChangeArrowheads="1"/>
          </p:cNvSpPr>
          <p:nvPr/>
        </p:nvSpPr>
        <p:spPr bwMode="auto">
          <a:xfrm>
            <a:off x="3505200" y="19050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&lt;13,000</a:t>
            </a:r>
          </a:p>
        </p:txBody>
      </p:sp>
      <p:sp>
        <p:nvSpPr>
          <p:cNvPr id="1796" name="Rectangle 1795"/>
          <p:cNvSpPr/>
          <p:nvPr/>
        </p:nvSpPr>
        <p:spPr>
          <a:xfrm>
            <a:off x="685800" y="5334000"/>
            <a:ext cx="4114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2" name="TextBox 1796"/>
          <p:cNvSpPr txBox="1">
            <a:spLocks noChangeArrowheads="1"/>
          </p:cNvSpPr>
          <p:nvPr/>
        </p:nvSpPr>
        <p:spPr bwMode="auto">
          <a:xfrm>
            <a:off x="914400" y="54102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Ave 1,3-D Use since 1995 by </a:t>
            </a:r>
            <a:r>
              <a:rPr lang="en-US" sz="2400" dirty="0" smtClean="0"/>
              <a:t>Township</a:t>
            </a:r>
            <a:endParaRPr lang="en-US" sz="2400" dirty="0"/>
          </a:p>
        </p:txBody>
      </p:sp>
      <p:sp>
        <p:nvSpPr>
          <p:cNvPr id="1799" name="TextBox 1798"/>
          <p:cNvSpPr txBox="1"/>
          <p:nvPr/>
        </p:nvSpPr>
        <p:spPr>
          <a:xfrm>
            <a:off x="5257800" y="609600"/>
            <a:ext cx="38862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Telone Township Caps</a:t>
            </a:r>
          </a:p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Early 2014, DPR eliminated </a:t>
            </a:r>
          </a:p>
          <a:p>
            <a:r>
              <a:rPr lang="en-US" sz="2000" dirty="0" smtClean="0"/>
              <a:t>  Cap Exceptions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Townships with ‘banked’ lbs can </a:t>
            </a:r>
          </a:p>
          <a:p>
            <a:r>
              <a:rPr lang="en-US" sz="2000" dirty="0" smtClean="0"/>
              <a:t>   still use 180,000 adjusted lbs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 other changes for non-tarped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Affects sweet potatoes, carrots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TIF changes: </a:t>
            </a:r>
            <a:r>
              <a:rPr lang="en-US" sz="2000" dirty="0" smtClean="0"/>
              <a:t> Tarped markets should be able to navigate current and future Township Cap issues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6200" y="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Telone Township Caps:  </a:t>
            </a:r>
            <a:r>
              <a:rPr lang="en-US" sz="2800" b="1" dirty="0" smtClean="0">
                <a:solidFill>
                  <a:srgbClr val="C00000"/>
                </a:solidFill>
              </a:rPr>
              <a:t>Tarped Shank (drip data pending)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(allowed 90,250 “adjusted” lbs 1,3-D per 6x6 mile area per year)</a:t>
            </a:r>
            <a:endParaRPr lang="en-US" b="1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 rot="-5400000">
            <a:off x="-2177534" y="3472934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Treatable acres with </a:t>
            </a:r>
            <a:r>
              <a:rPr lang="en-US" b="1" dirty="0" smtClean="0"/>
              <a:t>per Township per Year</a:t>
            </a:r>
            <a:endParaRPr lang="en-US" b="1" dirty="0"/>
          </a:p>
        </p:txBody>
      </p:sp>
      <p:pic>
        <p:nvPicPr>
          <p:cNvPr id="1027" name="Picture 3" descr="C:\Users\mstanghellini\Desktop\Township broadcast ac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696200" cy="5597693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828800" y="1295400"/>
            <a:ext cx="4419600" cy="1219200"/>
            <a:chOff x="1676400" y="1600200"/>
            <a:chExt cx="4419600" cy="1219200"/>
          </a:xfrm>
        </p:grpSpPr>
        <p:sp>
          <p:nvSpPr>
            <p:cNvPr id="13" name="Rectangle 12"/>
            <p:cNvSpPr/>
            <p:nvPr/>
          </p:nvSpPr>
          <p:spPr>
            <a:xfrm>
              <a:off x="1676400" y="1600200"/>
              <a:ext cx="44196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1752600"/>
              <a:ext cx="3810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8800" y="2286000"/>
              <a:ext cx="381000" cy="381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17526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Old Application Factor = 1.0 (any tarp)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09800" y="2286000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TIF Application Factor  = 0.3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05000" y="2667000"/>
            <a:ext cx="4419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Example rate: 33 </a:t>
            </a:r>
            <a:r>
              <a:rPr lang="en-US" b="1" dirty="0" err="1" smtClean="0">
                <a:solidFill>
                  <a:srgbClr val="C00000"/>
                </a:solidFill>
              </a:rPr>
              <a:t>gpa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TIF allows 3.3X increase in treatable acres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TIF + new formulation allows 6.6X increase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Default for Telone Cap issues: Tri-</a:t>
            </a:r>
            <a:r>
              <a:rPr lang="en-US" b="1" dirty="0" err="1" smtClean="0">
                <a:solidFill>
                  <a:srgbClr val="C00000"/>
                </a:solidFill>
              </a:rPr>
              <a:t>Clor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67270"/>
            <a:ext cx="8305800" cy="6562130"/>
            <a:chOff x="457200" y="67270"/>
            <a:chExt cx="8305800" cy="6562130"/>
          </a:xfrm>
        </p:grpSpPr>
        <p:pic>
          <p:nvPicPr>
            <p:cNvPr id="4100" name="Picture 4" descr="http://dailycapitalist.com/wp-content/uploads/2012/07/Red-Tape-vs-Small-Business-Chart.png"/>
            <p:cNvPicPr>
              <a:picLocks noChangeAspect="1" noChangeArrowheads="1"/>
            </p:cNvPicPr>
            <p:nvPr/>
          </p:nvPicPr>
          <p:blipFill>
            <a:blip r:embed="rId2" cstate="print"/>
            <a:srcRect b="7058"/>
            <a:stretch>
              <a:fillRect/>
            </a:stretch>
          </p:blipFill>
          <p:spPr bwMode="auto">
            <a:xfrm>
              <a:off x="685800" y="1066800"/>
              <a:ext cx="7745315" cy="55626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57200" y="67270"/>
              <a:ext cx="830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/>
                <a:t>Regulatory Update</a:t>
              </a:r>
              <a:endParaRPr lang="en-US" sz="54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3400" y="1219200"/>
              <a:ext cx="11430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4400" y="1091625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Stencil" pitchFamily="82" charset="0"/>
                </a:rPr>
                <a:t>Ag</a:t>
              </a:r>
              <a:endParaRPr lang="en-US" sz="2800" b="1" dirty="0">
                <a:latin typeface="Stencil" pitchFamily="8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343400" y="3886200"/>
              <a:ext cx="685800" cy="685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4038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77000" y="4114800"/>
              <a:ext cx="457200" cy="457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4191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DPR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2069068"/>
            <a:ext cx="106680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USEPA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logs.agu.org/wildwildscience/files/2011/05/ozone_hol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09" y="2571750"/>
            <a:ext cx="3632491" cy="4133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8382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Montreal Protocol: </a:t>
            </a:r>
          </a:p>
          <a:p>
            <a:pPr algn="ctr"/>
            <a:r>
              <a:rPr lang="en-US" sz="2400" b="1" dirty="0" smtClean="0"/>
              <a:t>International ban on substances that deplete the Ozone Layer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219200"/>
            <a:ext cx="4953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Elimination / Phase-Out of:</a:t>
            </a:r>
          </a:p>
          <a:p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Refrigerants, insulating foams, and solvents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Chlorofluorocarbons (CFCs)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Hydrofluorocarbons</a:t>
            </a:r>
            <a:r>
              <a:rPr lang="en-US" sz="1600" b="1" dirty="0" smtClean="0"/>
              <a:t> (HFCs)</a:t>
            </a:r>
          </a:p>
          <a:p>
            <a:pPr lvl="1"/>
            <a:endParaRPr lang="en-US" sz="5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Halons</a:t>
            </a:r>
            <a:r>
              <a:rPr lang="en-US" sz="1600" b="1" dirty="0" smtClean="0"/>
              <a:t> (fire extinguishers) and others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endParaRPr lang="en-US" sz="5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Methyl Bromide:</a:t>
            </a:r>
          </a:p>
          <a:p>
            <a:endParaRPr lang="en-US" sz="4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Quarantine/Pre-Shipment (QPS) is exempt</a:t>
            </a:r>
          </a:p>
          <a:p>
            <a:pPr lvl="1"/>
            <a:endParaRPr lang="en-US" sz="800" b="1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Crop, Post-Harvest, and Structural Use Phase-Out</a:t>
            </a:r>
          </a:p>
          <a:p>
            <a:pPr lvl="1">
              <a:buFont typeface="Arial" pitchFamily="34" charset="0"/>
              <a:buChar char="•"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731520"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Developed Countries: phase-out by 2005</a:t>
            </a:r>
          </a:p>
          <a:p>
            <a:pPr marL="1005840"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Critical Use Exemptions post-2005</a:t>
            </a:r>
          </a:p>
          <a:p>
            <a:pPr marL="1005840" lvl="3">
              <a:buFont typeface="Arial" pitchFamily="34" charset="0"/>
              <a:buChar char="•"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marL="731520"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Developing Countries: phase-out by 2015</a:t>
            </a:r>
          </a:p>
          <a:p>
            <a:pPr marL="1005840"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Developing Critical Use Exemptions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Methyl Bromide</a:t>
            </a:r>
            <a:endParaRPr lang="en-U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C:\Users\mstanghellini\Desktop\PowerPoint\Photo Library\TC572 Commodity Fumigation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724400" cy="3543300"/>
          </a:xfrm>
          <a:prstGeom prst="rect">
            <a:avLst/>
          </a:prstGeom>
          <a:noFill/>
        </p:spPr>
      </p:pic>
      <p:pic>
        <p:nvPicPr>
          <p:cNvPr id="49162" name="Picture 10" descr="http://www.fumigationzone.com/files/9/Log%20Fumigation%20FSS%20P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1" y="3276599"/>
            <a:ext cx="5257800" cy="3624651"/>
          </a:xfrm>
          <a:prstGeom prst="rect">
            <a:avLst/>
          </a:prstGeom>
          <a:noFill/>
        </p:spPr>
      </p:pic>
      <p:pic>
        <p:nvPicPr>
          <p:cNvPr id="9" name="Picture 3" descr="C:\Users\mstanghellini\Desktop\small Ida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Quarantine/Pre-Shipment (QPS) treatments are exempt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2819400"/>
            <a:ext cx="4343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USDA-APHIS  (e.g., Pale Cyst Nematodes)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3581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Fruit Import (e.g., Chilean Grapes)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3657600"/>
            <a:ext cx="3581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Oak Log Export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200" y="3429000"/>
            <a:ext cx="762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457200"/>
            <a:ext cx="76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276600"/>
            <a:ext cx="914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mstanghellini\Desktop\AG-Macdoeltrawberries9-11.jpg"/>
          <p:cNvPicPr>
            <a:picLocks noChangeAspect="1" noChangeArrowheads="1"/>
          </p:cNvPicPr>
          <p:nvPr/>
        </p:nvPicPr>
        <p:blipFill>
          <a:blip r:embed="rId7" cstate="print"/>
          <a:srcRect t="2400"/>
          <a:stretch>
            <a:fillRect/>
          </a:stretch>
        </p:blipFill>
        <p:spPr bwMode="auto">
          <a:xfrm>
            <a:off x="0" y="450494"/>
            <a:ext cx="4572000" cy="282610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2400" y="2819400"/>
            <a:ext cx="4114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Strawberry and Other Nursery Crops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tanghellini\Desktop\PowerPoint\Photo Library\2014 cue 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6781800" cy="52465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676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1.5%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1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10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Years of Critical Use Exemptions (CUE) </a:t>
            </a:r>
          </a:p>
          <a:p>
            <a:pPr algn="ctr"/>
            <a:r>
              <a:rPr lang="en-US" sz="2800" b="1" dirty="0" smtClean="0"/>
              <a:t>US Methyl Bromide Nominations and Approvals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45667" y="3239863"/>
            <a:ext cx="510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% of Baseline (~56 million lbs)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59406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2015   2016   2017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772400" y="52578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24800" y="510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0.9%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63000" y="55626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106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 ?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91400" y="58674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96200" y="5715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53400" y="5791200"/>
            <a:ext cx="1524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305800" y="54102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86600" y="57150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48600" y="57150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05800" y="5791200"/>
            <a:ext cx="152400" cy="76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8" descr="assortment of plums and prunes cooked Stock Photo - 109260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810000"/>
            <a:ext cx="1524000" cy="1017155"/>
          </a:xfrm>
          <a:prstGeom prst="rect">
            <a:avLst/>
          </a:prstGeom>
          <a:noFill/>
        </p:spPr>
      </p:pic>
      <p:pic>
        <p:nvPicPr>
          <p:cNvPr id="26" name="Picture 8" descr="Tyrophagus putrescenti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438400"/>
            <a:ext cx="1524000" cy="1210473"/>
          </a:xfrm>
          <a:prstGeom prst="rect">
            <a:avLst/>
          </a:prstGeom>
          <a:noFill/>
        </p:spPr>
      </p:pic>
      <p:pic>
        <p:nvPicPr>
          <p:cNvPr id="27" name="Picture 30" descr="Download Strawberry Free Wallpaper HD HD Wallpapers">
            <a:hlinkClick r:id="rId6" tooltip="Strawberry Free Wallpaper HD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1155290"/>
            <a:ext cx="1524000" cy="113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non-quarantine uses, current federal MB labels restrict use of MB to crops that have current CUE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990600"/>
          <a:ext cx="83058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Crop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Actual</a:t>
                      </a:r>
                      <a:r>
                        <a:rPr lang="en-US" sz="2000" b="1" baseline="0" dirty="0" smtClean="0"/>
                        <a:t> Status for 2014</a:t>
                      </a:r>
                      <a:endParaRPr lang="en-US" sz="20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Eggplant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CUE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Cucurbits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CUE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752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Forest 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Seedlings,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Orchard 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Seedlings,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Strawberry Nurseries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(but covered under CDFA Nematode-Free Certification Program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Ornamentals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CUE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Orchard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Replant</a:t>
                      </a:r>
                      <a:endParaRPr lang="en-US" sz="2000" b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CUE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Peppers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CUE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Strawberry Fruit (2015-2016)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Sweet Potato Slips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CUE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652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Tomato (fresh market)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Lost 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715000"/>
            <a:ext cx="7162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Some sectors have reapplied for CUE.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CA cut flowers, CA orchard replant, Golf Courses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343400"/>
            <a:ext cx="8305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828800" y="1066800"/>
            <a:ext cx="5791200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○ = </a:t>
            </a:r>
            <a:r>
              <a:rPr lang="en-US" sz="1400" b="1" dirty="0" smtClean="0"/>
              <a:t>was under development	● </a:t>
            </a:r>
            <a:r>
              <a:rPr lang="en-US" sz="1400" b="1" dirty="0"/>
              <a:t>= </a:t>
            </a:r>
            <a:r>
              <a:rPr lang="en-US" sz="1400" b="1" dirty="0" smtClean="0"/>
              <a:t>was adopted </a:t>
            </a:r>
            <a:r>
              <a:rPr lang="en-US" sz="1400" b="1" dirty="0"/>
              <a:t>completely</a:t>
            </a:r>
          </a:p>
        </p:txBody>
      </p:sp>
      <p:graphicFrame>
        <p:nvGraphicFramePr>
          <p:cNvPr id="3" name="Group 208"/>
          <p:cNvGraphicFramePr>
            <a:graphicFrameLocks noGrp="1"/>
          </p:cNvGraphicFramePr>
          <p:nvPr/>
        </p:nvGraphicFramePr>
        <p:xfrm>
          <a:off x="381000" y="1455855"/>
          <a:ext cx="8382000" cy="5097345"/>
        </p:xfrm>
        <a:graphic>
          <a:graphicData uri="http://schemas.openxmlformats.org/drawingml/2006/table">
            <a:tbl>
              <a:tblPr/>
              <a:tblGrid>
                <a:gridCol w="4343400"/>
                <a:gridCol w="1981200"/>
                <a:gridCol w="2057400"/>
              </a:tblGrid>
              <a:tr h="32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Risk Mitigation 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Phase I (2010)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Phase II (2012)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Restricted 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 site limitations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Rate reductions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Good Agricultural Practices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handler protections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Tarp cutting and removal restrictions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Extended worker reentry restrictions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Training information for workers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Fumigant Management Plans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First responder and community outreach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Applicator training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Compliance assistance and assurance measures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Restrictions on applications near sensitive areas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Buffer zones; Credits; Posting; Overlap Prohibitions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Emergency preparedness measures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93" name="Rectangle 108"/>
          <p:cNvSpPr>
            <a:spLocks noChangeArrowheads="1"/>
          </p:cNvSpPr>
          <p:nvPr/>
        </p:nvSpPr>
        <p:spPr bwMode="auto">
          <a:xfrm>
            <a:off x="228600" y="2286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USEPA Soil Fumigant </a:t>
            </a:r>
            <a:r>
              <a:rPr lang="en-US" sz="2400" b="1" dirty="0" smtClean="0"/>
              <a:t>Re-Registration: MB, </a:t>
            </a:r>
            <a:r>
              <a:rPr lang="en-US" sz="2400" b="1" dirty="0" err="1" smtClean="0"/>
              <a:t>Pic</a:t>
            </a:r>
            <a:r>
              <a:rPr lang="en-US" sz="2400" b="1" dirty="0" smtClean="0"/>
              <a:t>, MITC Generators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21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Approximately 15 years of data generation, reviews and dialog with USEPA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tc-mysitemyway.s3.amazonaws.com/icons/legacy-previews/icons/simple-red-square-icons-arrows/128403-simple-red-square-icon-arrows-arrow-red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251" t="9845" r="12658" b="12658"/>
          <a:stretch>
            <a:fillRect/>
          </a:stretch>
        </p:blipFill>
        <p:spPr bwMode="auto">
          <a:xfrm>
            <a:off x="2895600" y="3581400"/>
            <a:ext cx="3086724" cy="31437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8915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USEPA’s </a:t>
            </a:r>
            <a:r>
              <a:rPr lang="en-US" sz="2800" b="1" u="sng" dirty="0" smtClean="0"/>
              <a:t>Registration Review </a:t>
            </a:r>
            <a:r>
              <a:rPr lang="en-US" sz="2800" b="1" dirty="0" smtClean="0"/>
              <a:t>started September 2013.</a:t>
            </a:r>
          </a:p>
          <a:p>
            <a:pPr algn="ctr"/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Opportunity for refinements to labels.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Can we streamline the FMPs?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Can newer (post-2009) emissions data reduce the federal buffer zones?</a:t>
            </a:r>
          </a:p>
          <a:p>
            <a:pPr lvl="1"/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Runs through ~2019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MB, </a:t>
            </a:r>
            <a:r>
              <a:rPr lang="en-US" sz="2000" b="1" dirty="0" err="1" smtClean="0"/>
              <a:t>Pic</a:t>
            </a:r>
            <a:r>
              <a:rPr lang="en-US" sz="2000" b="1" dirty="0" smtClean="0"/>
              <a:t>, MITC, and will also include 1,3-D (RED completed in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bula.wsimg.com/5580a1ba276d6f853c5b6794eaf259bd?AccessKeyId=35B408FE0054585DB84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CDPR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Chloropicrin Risk Mitigation Program</a:t>
            </a:r>
          </a:p>
          <a:p>
            <a:pPr algn="ctr"/>
            <a:r>
              <a:rPr lang="en-US" b="1" dirty="0" smtClean="0"/>
              <a:t>VOC Regulations</a:t>
            </a:r>
          </a:p>
          <a:p>
            <a:pPr algn="ctr"/>
            <a:r>
              <a:rPr lang="en-US" b="1" dirty="0" smtClean="0"/>
              <a:t>Telone Township Caps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Chloropicrin Mitigation in California Timeline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839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July 2008	          USEPA finalized the Re-Registration Eligibility Decision (</a:t>
            </a:r>
            <a:r>
              <a:rPr lang="en-US" sz="1600" b="1" dirty="0" err="1" smtClean="0"/>
              <a:t>Pic</a:t>
            </a:r>
            <a:r>
              <a:rPr lang="en-US" sz="1600" b="1" dirty="0" smtClean="0"/>
              <a:t>, MB, MITC)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Feb 2010	          DPR completed the Risk Characterization Document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Dec 2010	          DPR issues Risk Management Directive (endpoint = 73 ppb, same as EPA)</a:t>
            </a:r>
          </a:p>
          <a:p>
            <a:r>
              <a:rPr lang="en-US" sz="1600" b="1" dirty="0" smtClean="0"/>
              <a:t>		</a:t>
            </a:r>
          </a:p>
          <a:p>
            <a:r>
              <a:rPr lang="en-US" sz="1600" b="1" dirty="0" smtClean="0"/>
              <a:t>Jan 2011	          Chloropicrin designated a Toxic Air Contaminant (triggers Risk Mitigation)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Dec 2012	          Federal (Phase II) Labels go into effect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May 2013          DPR issued Proposed Mitigation Measures </a:t>
            </a:r>
            <a:r>
              <a:rPr lang="en-US" sz="1400" b="1" dirty="0" smtClean="0"/>
              <a:t>(Acute Exposure to Bystanders/Residents)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Jan 2015	          DPR issues Final Chloropicrin Mitigation Measures (Bystanders/Residents)</a:t>
            </a:r>
          </a:p>
          <a:p>
            <a:r>
              <a:rPr lang="en-US" sz="1600" b="1" dirty="0" smtClean="0"/>
              <a:t>	          DPR proposal for worker exposure changes has not yet been released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May 2015          Negotiate California-specific labels with DPR and USEPA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2016	          New CA labels go into effect</a:t>
            </a:r>
            <a:endParaRPr 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1094</Words>
  <Application>Microsoft Office PowerPoint</Application>
  <PresentationFormat>On-screen Show (4:3)</PresentationFormat>
  <Paragraphs>366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Beckman Coulter,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Stanghellini</dc:creator>
  <cp:lastModifiedBy>Administrator</cp:lastModifiedBy>
  <cp:revision>136</cp:revision>
  <dcterms:created xsi:type="dcterms:W3CDTF">2015-01-21T17:50:21Z</dcterms:created>
  <dcterms:modified xsi:type="dcterms:W3CDTF">2015-04-22T00:14:03Z</dcterms:modified>
</cp:coreProperties>
</file>